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81" r:id="rId2"/>
    <p:sldId id="282" r:id="rId3"/>
    <p:sldId id="371" r:id="rId4"/>
    <p:sldId id="372" r:id="rId5"/>
    <p:sldId id="374" r:id="rId6"/>
    <p:sldId id="375" r:id="rId7"/>
    <p:sldId id="377" r:id="rId8"/>
    <p:sldId id="383" r:id="rId9"/>
    <p:sldId id="380" r:id="rId10"/>
    <p:sldId id="382" r:id="rId11"/>
    <p:sldId id="381" r:id="rId12"/>
    <p:sldId id="384" r:id="rId13"/>
    <p:sldId id="378" r:id="rId14"/>
    <p:sldId id="379" r:id="rId15"/>
    <p:sldId id="368" r:id="rId16"/>
    <p:sldId id="359" r:id="rId17"/>
    <p:sldId id="349" r:id="rId18"/>
    <p:sldId id="356" r:id="rId19"/>
    <p:sldId id="361" r:id="rId20"/>
    <p:sldId id="360" r:id="rId21"/>
    <p:sldId id="385" r:id="rId22"/>
    <p:sldId id="386" r:id="rId23"/>
    <p:sldId id="387" r:id="rId24"/>
    <p:sldId id="388" r:id="rId25"/>
    <p:sldId id="389" r:id="rId26"/>
    <p:sldId id="293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50" autoAdjust="0"/>
    <p:restoredTop sz="94660"/>
  </p:normalViewPr>
  <p:slideViewPr>
    <p:cSldViewPr snapToGrid="0">
      <p:cViewPr>
        <p:scale>
          <a:sx n="125" d="100"/>
          <a:sy n="125" d="100"/>
        </p:scale>
        <p:origin x="139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何淼" userId="d49dc200-38b0-4cd5-8cea-461be988ccf1" providerId="ADAL" clId="{002C081B-C16D-437F-BBCA-D821EF82FC0E}"/>
    <pc:docChg chg="undo redo custSel addSld delSld modSld modMainMaster">
      <pc:chgData name="何淼" userId="d49dc200-38b0-4cd5-8cea-461be988ccf1" providerId="ADAL" clId="{002C081B-C16D-437F-BBCA-D821EF82FC0E}" dt="2024-03-28T20:20:15.357" v="1523" actId="21"/>
      <pc:docMkLst>
        <pc:docMk/>
      </pc:docMkLst>
      <pc:sldChg chg="addSp modSp del mod">
        <pc:chgData name="何淼" userId="d49dc200-38b0-4cd5-8cea-461be988ccf1" providerId="ADAL" clId="{002C081B-C16D-437F-BBCA-D821EF82FC0E}" dt="2024-03-28T14:39:09.725" v="975" actId="47"/>
        <pc:sldMkLst>
          <pc:docMk/>
          <pc:sldMk cId="2322125641" sldId="256"/>
        </pc:sldMkLst>
        <pc:spChg chg="mod">
          <ac:chgData name="何淼" userId="d49dc200-38b0-4cd5-8cea-461be988ccf1" providerId="ADAL" clId="{002C081B-C16D-437F-BBCA-D821EF82FC0E}" dt="2024-03-21T09:23:08.527" v="16" actId="20577"/>
          <ac:spMkLst>
            <pc:docMk/>
            <pc:sldMk cId="2322125641" sldId="256"/>
            <ac:spMk id="2" creationId="{D6561FE6-AEB3-4353-8278-84FC73FD6B17}"/>
          </ac:spMkLst>
        </pc:spChg>
        <pc:spChg chg="add mod">
          <ac:chgData name="何淼" userId="d49dc200-38b0-4cd5-8cea-461be988ccf1" providerId="ADAL" clId="{002C081B-C16D-437F-BBCA-D821EF82FC0E}" dt="2024-03-21T09:24:28.881" v="83" actId="1076"/>
          <ac:spMkLst>
            <pc:docMk/>
            <pc:sldMk cId="2322125641" sldId="256"/>
            <ac:spMk id="3" creationId="{773A7A36-833B-47F6-98A4-17CE180CF179}"/>
          </ac:spMkLst>
        </pc:spChg>
      </pc:sldChg>
      <pc:sldChg chg="addSp delSp modSp mod">
        <pc:chgData name="何淼" userId="d49dc200-38b0-4cd5-8cea-461be988ccf1" providerId="ADAL" clId="{002C081B-C16D-437F-BBCA-D821EF82FC0E}" dt="2024-03-21T14:06:34.826" v="291" actId="113"/>
        <pc:sldMkLst>
          <pc:docMk/>
          <pc:sldMk cId="1575173261" sldId="258"/>
        </pc:sldMkLst>
        <pc:spChg chg="mod">
          <ac:chgData name="何淼" userId="d49dc200-38b0-4cd5-8cea-461be988ccf1" providerId="ADAL" clId="{002C081B-C16D-437F-BBCA-D821EF82FC0E}" dt="2024-03-21T14:06:34.826" v="291" actId="113"/>
          <ac:spMkLst>
            <pc:docMk/>
            <pc:sldMk cId="1575173261" sldId="258"/>
            <ac:spMk id="2" creationId="{D331EBD6-D09F-4CC3-BEEE-28C1D46778EF}"/>
          </ac:spMkLst>
        </pc:spChg>
        <pc:spChg chg="mod">
          <ac:chgData name="何淼" userId="d49dc200-38b0-4cd5-8cea-461be988ccf1" providerId="ADAL" clId="{002C081B-C16D-437F-BBCA-D821EF82FC0E}" dt="2024-03-21T13:33:10.098" v="186"/>
          <ac:spMkLst>
            <pc:docMk/>
            <pc:sldMk cId="1575173261" sldId="258"/>
            <ac:spMk id="3" creationId="{AD21146C-872D-4F6F-AD4C-16FAF28DA17C}"/>
          </ac:spMkLst>
        </pc:spChg>
        <pc:spChg chg="add del">
          <ac:chgData name="何淼" userId="d49dc200-38b0-4cd5-8cea-461be988ccf1" providerId="ADAL" clId="{002C081B-C16D-437F-BBCA-D821EF82FC0E}" dt="2024-03-21T10:30:49.533" v="92" actId="22"/>
          <ac:spMkLst>
            <pc:docMk/>
            <pc:sldMk cId="1575173261" sldId="258"/>
            <ac:spMk id="5" creationId="{628CA589-0E7A-4B27-8807-1488221A2EAF}"/>
          </ac:spMkLst>
        </pc:spChg>
        <pc:spChg chg="add del">
          <ac:chgData name="何淼" userId="d49dc200-38b0-4cd5-8cea-461be988ccf1" providerId="ADAL" clId="{002C081B-C16D-437F-BBCA-D821EF82FC0E}" dt="2024-03-21T10:31:21.256" v="102" actId="22"/>
          <ac:spMkLst>
            <pc:docMk/>
            <pc:sldMk cId="1575173261" sldId="258"/>
            <ac:spMk id="13" creationId="{681578EE-91FE-4540-8331-9959AE125C2E}"/>
          </ac:spMkLst>
        </pc:spChg>
        <pc:spChg chg="add del">
          <ac:chgData name="何淼" userId="d49dc200-38b0-4cd5-8cea-461be988ccf1" providerId="ADAL" clId="{002C081B-C16D-437F-BBCA-D821EF82FC0E}" dt="2024-03-21T10:32:38.187" v="104" actId="22"/>
          <ac:spMkLst>
            <pc:docMk/>
            <pc:sldMk cId="1575173261" sldId="258"/>
            <ac:spMk id="15" creationId="{F60C4EA5-BCC4-4949-B295-6354E4342BFC}"/>
          </ac:spMkLst>
        </pc:spChg>
        <pc:spChg chg="add mod">
          <ac:chgData name="何淼" userId="d49dc200-38b0-4cd5-8cea-461be988ccf1" providerId="ADAL" clId="{002C081B-C16D-437F-BBCA-D821EF82FC0E}" dt="2024-03-21T10:42:16.965" v="164" actId="21"/>
          <ac:spMkLst>
            <pc:docMk/>
            <pc:sldMk cId="1575173261" sldId="258"/>
            <ac:spMk id="17" creationId="{1007C1D3-CBD4-4532-A727-7A88D12027F7}"/>
          </ac:spMkLst>
        </pc:spChg>
        <pc:spChg chg="add del mod ord">
          <ac:chgData name="何淼" userId="d49dc200-38b0-4cd5-8cea-461be988ccf1" providerId="ADAL" clId="{002C081B-C16D-437F-BBCA-D821EF82FC0E}" dt="2024-03-21T10:41:52.991" v="156" actId="21"/>
          <ac:spMkLst>
            <pc:docMk/>
            <pc:sldMk cId="1575173261" sldId="258"/>
            <ac:spMk id="19" creationId="{63B10A8F-3F88-45D8-97CA-4FD04A6B184D}"/>
          </ac:spMkLst>
        </pc:spChg>
        <pc:spChg chg="add del">
          <ac:chgData name="何淼" userId="d49dc200-38b0-4cd5-8cea-461be988ccf1" providerId="ADAL" clId="{002C081B-C16D-437F-BBCA-D821EF82FC0E}" dt="2024-03-21T10:41:20.792" v="126" actId="22"/>
          <ac:spMkLst>
            <pc:docMk/>
            <pc:sldMk cId="1575173261" sldId="258"/>
            <ac:spMk id="21" creationId="{6A243C30-D88F-436F-B5C8-4D574FF3193E}"/>
          </ac:spMkLst>
        </pc:spChg>
        <pc:spChg chg="add mod">
          <ac:chgData name="何淼" userId="d49dc200-38b0-4cd5-8cea-461be988ccf1" providerId="ADAL" clId="{002C081B-C16D-437F-BBCA-D821EF82FC0E}" dt="2024-03-21T10:42:12.256" v="162" actId="21"/>
          <ac:spMkLst>
            <pc:docMk/>
            <pc:sldMk cId="1575173261" sldId="258"/>
            <ac:spMk id="22" creationId="{1B927A3F-6BF5-4364-84AF-EB7AC3F0ABA2}"/>
          </ac:spMkLst>
        </pc:spChg>
        <pc:picChg chg="add del mod">
          <ac:chgData name="何淼" userId="d49dc200-38b0-4cd5-8cea-461be988ccf1" providerId="ADAL" clId="{002C081B-C16D-437F-BBCA-D821EF82FC0E}" dt="2024-03-21T10:31:12.931" v="100" actId="21"/>
          <ac:picMkLst>
            <pc:docMk/>
            <pc:sldMk cId="1575173261" sldId="258"/>
            <ac:picMk id="7" creationId="{5F6A78C6-C3E7-4FE1-B186-82B39F0490CD}"/>
          </ac:picMkLst>
        </pc:picChg>
        <pc:picChg chg="add del">
          <ac:chgData name="何淼" userId="d49dc200-38b0-4cd5-8cea-461be988ccf1" providerId="ADAL" clId="{002C081B-C16D-437F-BBCA-D821EF82FC0E}" dt="2024-03-21T10:31:12.219" v="99" actId="21"/>
          <ac:picMkLst>
            <pc:docMk/>
            <pc:sldMk cId="1575173261" sldId="258"/>
            <ac:picMk id="9" creationId="{E3F4DA70-37E9-48D4-A452-CE3EA2FB274E}"/>
          </ac:picMkLst>
        </pc:picChg>
        <pc:picChg chg="add del">
          <ac:chgData name="何淼" userId="d49dc200-38b0-4cd5-8cea-461be988ccf1" providerId="ADAL" clId="{002C081B-C16D-437F-BBCA-D821EF82FC0E}" dt="2024-03-21T10:31:11.600" v="98" actId="21"/>
          <ac:picMkLst>
            <pc:docMk/>
            <pc:sldMk cId="1575173261" sldId="258"/>
            <ac:picMk id="11" creationId="{84E54CA9-9161-46DD-AD3F-089FF4E54711}"/>
          </ac:picMkLst>
        </pc:picChg>
      </pc:sldChg>
      <pc:sldChg chg="modSp del">
        <pc:chgData name="何淼" userId="d49dc200-38b0-4cd5-8cea-461be988ccf1" providerId="ADAL" clId="{002C081B-C16D-437F-BBCA-D821EF82FC0E}" dt="2024-03-21T09:24:40.466" v="84" actId="47"/>
        <pc:sldMkLst>
          <pc:docMk/>
          <pc:sldMk cId="1852681313" sldId="259"/>
        </pc:sldMkLst>
        <pc:spChg chg="mod">
          <ac:chgData name="何淼" userId="d49dc200-38b0-4cd5-8cea-461be988ccf1" providerId="ADAL" clId="{002C081B-C16D-437F-BBCA-D821EF82FC0E}" dt="2024-03-21T09:20:03.820" v="0"/>
          <ac:spMkLst>
            <pc:docMk/>
            <pc:sldMk cId="1852681313" sldId="259"/>
            <ac:spMk id="2" creationId="{780380A6-4E3E-49CA-8E48-CB43A907394D}"/>
          </ac:spMkLst>
        </pc:spChg>
        <pc:spChg chg="mod">
          <ac:chgData name="何淼" userId="d49dc200-38b0-4cd5-8cea-461be988ccf1" providerId="ADAL" clId="{002C081B-C16D-437F-BBCA-D821EF82FC0E}" dt="2024-03-21T09:20:03.820" v="0"/>
          <ac:spMkLst>
            <pc:docMk/>
            <pc:sldMk cId="1852681313" sldId="259"/>
            <ac:spMk id="3" creationId="{82679742-2F2E-42BC-8AD2-C91448EC11C9}"/>
          </ac:spMkLst>
        </pc:spChg>
        <pc:picChg chg="mod">
          <ac:chgData name="何淼" userId="d49dc200-38b0-4cd5-8cea-461be988ccf1" providerId="ADAL" clId="{002C081B-C16D-437F-BBCA-D821EF82FC0E}" dt="2024-03-21T09:20:03.820" v="0"/>
          <ac:picMkLst>
            <pc:docMk/>
            <pc:sldMk cId="1852681313" sldId="259"/>
            <ac:picMk id="2050" creationId="{D3C00DFA-C35D-4D5B-BD1A-329CEF15B0DC}"/>
          </ac:picMkLst>
        </pc:picChg>
      </pc:sldChg>
      <pc:sldChg chg="modSp del mod">
        <pc:chgData name="何淼" userId="d49dc200-38b0-4cd5-8cea-461be988ccf1" providerId="ADAL" clId="{002C081B-C16D-437F-BBCA-D821EF82FC0E}" dt="2024-03-21T09:24:40.647" v="85" actId="47"/>
        <pc:sldMkLst>
          <pc:docMk/>
          <pc:sldMk cId="2149136466" sldId="260"/>
        </pc:sldMkLst>
        <pc:spChg chg="mod">
          <ac:chgData name="何淼" userId="d49dc200-38b0-4cd5-8cea-461be988ccf1" providerId="ADAL" clId="{002C081B-C16D-437F-BBCA-D821EF82FC0E}" dt="2024-03-21T09:20:03.820" v="0"/>
          <ac:spMkLst>
            <pc:docMk/>
            <pc:sldMk cId="2149136466" sldId="260"/>
            <ac:spMk id="2" creationId="{55CF3569-3536-4EAC-9C5F-ECD4FB07A01F}"/>
          </ac:spMkLst>
        </pc:spChg>
        <pc:spChg chg="mod">
          <ac:chgData name="何淼" userId="d49dc200-38b0-4cd5-8cea-461be988ccf1" providerId="ADAL" clId="{002C081B-C16D-437F-BBCA-D821EF82FC0E}" dt="2024-03-21T09:20:04.008" v="2" actId="27636"/>
          <ac:spMkLst>
            <pc:docMk/>
            <pc:sldMk cId="2149136466" sldId="260"/>
            <ac:spMk id="3" creationId="{E4B1476E-9EA2-413F-ACB6-15464F75B65A}"/>
          </ac:spMkLst>
        </pc:spChg>
      </pc:sldChg>
      <pc:sldChg chg="modSp del">
        <pc:chgData name="何淼" userId="d49dc200-38b0-4cd5-8cea-461be988ccf1" providerId="ADAL" clId="{002C081B-C16D-437F-BBCA-D821EF82FC0E}" dt="2024-03-21T09:24:40.782" v="86" actId="47"/>
        <pc:sldMkLst>
          <pc:docMk/>
          <pc:sldMk cId="780741384" sldId="261"/>
        </pc:sldMkLst>
        <pc:spChg chg="mod">
          <ac:chgData name="何淼" userId="d49dc200-38b0-4cd5-8cea-461be988ccf1" providerId="ADAL" clId="{002C081B-C16D-437F-BBCA-D821EF82FC0E}" dt="2024-03-21T09:20:03.820" v="0"/>
          <ac:spMkLst>
            <pc:docMk/>
            <pc:sldMk cId="780741384" sldId="261"/>
            <ac:spMk id="2" creationId="{0752406E-5E86-4166-BC18-01A2088C330D}"/>
          </ac:spMkLst>
        </pc:spChg>
        <pc:spChg chg="mod">
          <ac:chgData name="何淼" userId="d49dc200-38b0-4cd5-8cea-461be988ccf1" providerId="ADAL" clId="{002C081B-C16D-437F-BBCA-D821EF82FC0E}" dt="2024-03-21T09:20:03.820" v="0"/>
          <ac:spMkLst>
            <pc:docMk/>
            <pc:sldMk cId="780741384" sldId="261"/>
            <ac:spMk id="3" creationId="{111C9BB1-045C-4C35-A79F-5B7C2E4DA954}"/>
          </ac:spMkLst>
        </pc:spChg>
        <pc:picChg chg="mod">
          <ac:chgData name="何淼" userId="d49dc200-38b0-4cd5-8cea-461be988ccf1" providerId="ADAL" clId="{002C081B-C16D-437F-BBCA-D821EF82FC0E}" dt="2024-03-21T09:20:03.820" v="0"/>
          <ac:picMkLst>
            <pc:docMk/>
            <pc:sldMk cId="780741384" sldId="261"/>
            <ac:picMk id="4" creationId="{C1019934-B589-4A48-82B4-76779A686FB6}"/>
          </ac:picMkLst>
        </pc:picChg>
      </pc:sldChg>
      <pc:sldChg chg="modSp del">
        <pc:chgData name="何淼" userId="d49dc200-38b0-4cd5-8cea-461be988ccf1" providerId="ADAL" clId="{002C081B-C16D-437F-BBCA-D821EF82FC0E}" dt="2024-03-21T09:24:40.927" v="87" actId="47"/>
        <pc:sldMkLst>
          <pc:docMk/>
          <pc:sldMk cId="3689111994" sldId="262"/>
        </pc:sldMkLst>
        <pc:spChg chg="mod">
          <ac:chgData name="何淼" userId="d49dc200-38b0-4cd5-8cea-461be988ccf1" providerId="ADAL" clId="{002C081B-C16D-437F-BBCA-D821EF82FC0E}" dt="2024-03-21T09:20:03.820" v="0"/>
          <ac:spMkLst>
            <pc:docMk/>
            <pc:sldMk cId="3689111994" sldId="262"/>
            <ac:spMk id="2" creationId="{0752406E-5E86-4166-BC18-01A2088C330D}"/>
          </ac:spMkLst>
        </pc:spChg>
        <pc:spChg chg="mod">
          <ac:chgData name="何淼" userId="d49dc200-38b0-4cd5-8cea-461be988ccf1" providerId="ADAL" clId="{002C081B-C16D-437F-BBCA-D821EF82FC0E}" dt="2024-03-21T09:20:03.820" v="0"/>
          <ac:spMkLst>
            <pc:docMk/>
            <pc:sldMk cId="3689111994" sldId="262"/>
            <ac:spMk id="3" creationId="{111C9BB1-045C-4C35-A79F-5B7C2E4DA954}"/>
          </ac:spMkLst>
        </pc:spChg>
        <pc:picChg chg="mod">
          <ac:chgData name="何淼" userId="d49dc200-38b0-4cd5-8cea-461be988ccf1" providerId="ADAL" clId="{002C081B-C16D-437F-BBCA-D821EF82FC0E}" dt="2024-03-21T09:20:03.820" v="0"/>
          <ac:picMkLst>
            <pc:docMk/>
            <pc:sldMk cId="3689111994" sldId="262"/>
            <ac:picMk id="6" creationId="{83E8F4AC-D3AD-42C1-B6D4-AEBFB99639C9}"/>
          </ac:picMkLst>
        </pc:picChg>
      </pc:sldChg>
      <pc:sldChg chg="modSp del">
        <pc:chgData name="何淼" userId="d49dc200-38b0-4cd5-8cea-461be988ccf1" providerId="ADAL" clId="{002C081B-C16D-437F-BBCA-D821EF82FC0E}" dt="2024-03-21T09:24:41.090" v="88" actId="47"/>
        <pc:sldMkLst>
          <pc:docMk/>
          <pc:sldMk cId="108741865" sldId="263"/>
        </pc:sldMkLst>
        <pc:spChg chg="mod">
          <ac:chgData name="何淼" userId="d49dc200-38b0-4cd5-8cea-461be988ccf1" providerId="ADAL" clId="{002C081B-C16D-437F-BBCA-D821EF82FC0E}" dt="2024-03-21T09:20:03.820" v="0"/>
          <ac:spMkLst>
            <pc:docMk/>
            <pc:sldMk cId="108741865" sldId="263"/>
            <ac:spMk id="2" creationId="{E0D34274-9F0F-40C9-B799-0AAB47E15EFB}"/>
          </ac:spMkLst>
        </pc:spChg>
        <pc:spChg chg="mod">
          <ac:chgData name="何淼" userId="d49dc200-38b0-4cd5-8cea-461be988ccf1" providerId="ADAL" clId="{002C081B-C16D-437F-BBCA-D821EF82FC0E}" dt="2024-03-21T09:20:03.820" v="0"/>
          <ac:spMkLst>
            <pc:docMk/>
            <pc:sldMk cId="108741865" sldId="263"/>
            <ac:spMk id="3" creationId="{F5F632E9-C93F-4496-BC28-A0B5EDA83AD9}"/>
          </ac:spMkLst>
        </pc:spChg>
        <pc:picChg chg="mod">
          <ac:chgData name="何淼" userId="d49dc200-38b0-4cd5-8cea-461be988ccf1" providerId="ADAL" clId="{002C081B-C16D-437F-BBCA-D821EF82FC0E}" dt="2024-03-21T09:20:03.820" v="0"/>
          <ac:picMkLst>
            <pc:docMk/>
            <pc:sldMk cId="108741865" sldId="263"/>
            <ac:picMk id="5" creationId="{D0B9C7A3-CE88-4258-8487-9DCA1DA60222}"/>
          </ac:picMkLst>
        </pc:picChg>
        <pc:picChg chg="mod">
          <ac:chgData name="何淼" userId="d49dc200-38b0-4cd5-8cea-461be988ccf1" providerId="ADAL" clId="{002C081B-C16D-437F-BBCA-D821EF82FC0E}" dt="2024-03-21T09:20:03.820" v="0"/>
          <ac:picMkLst>
            <pc:docMk/>
            <pc:sldMk cId="108741865" sldId="263"/>
            <ac:picMk id="6" creationId="{44C66F23-2CEC-490A-BBAB-EFCCAC42E864}"/>
          </ac:picMkLst>
        </pc:picChg>
      </pc:sldChg>
      <pc:sldChg chg="modSp del">
        <pc:chgData name="何淼" userId="d49dc200-38b0-4cd5-8cea-461be988ccf1" providerId="ADAL" clId="{002C081B-C16D-437F-BBCA-D821EF82FC0E}" dt="2024-03-21T09:24:45.984" v="90" actId="47"/>
        <pc:sldMkLst>
          <pc:docMk/>
          <pc:sldMk cId="2051072597" sldId="264"/>
        </pc:sldMkLst>
        <pc:spChg chg="mod">
          <ac:chgData name="何淼" userId="d49dc200-38b0-4cd5-8cea-461be988ccf1" providerId="ADAL" clId="{002C081B-C16D-437F-BBCA-D821EF82FC0E}" dt="2024-03-21T09:20:03.820" v="0"/>
          <ac:spMkLst>
            <pc:docMk/>
            <pc:sldMk cId="2051072597" sldId="264"/>
            <ac:spMk id="2" creationId="{A525D6F3-B356-48AA-AC3A-346B42734894}"/>
          </ac:spMkLst>
        </pc:spChg>
        <pc:spChg chg="mod">
          <ac:chgData name="何淼" userId="d49dc200-38b0-4cd5-8cea-461be988ccf1" providerId="ADAL" clId="{002C081B-C16D-437F-BBCA-D821EF82FC0E}" dt="2024-03-21T09:20:03.820" v="0"/>
          <ac:spMkLst>
            <pc:docMk/>
            <pc:sldMk cId="2051072597" sldId="264"/>
            <ac:spMk id="11" creationId="{06A3F994-B2FF-4BB2-80B2-E747414E0911}"/>
          </ac:spMkLst>
        </pc:spChg>
        <pc:picChg chg="mod">
          <ac:chgData name="何淼" userId="d49dc200-38b0-4cd5-8cea-461be988ccf1" providerId="ADAL" clId="{002C081B-C16D-437F-BBCA-D821EF82FC0E}" dt="2024-03-21T09:20:03.820" v="0"/>
          <ac:picMkLst>
            <pc:docMk/>
            <pc:sldMk cId="2051072597" sldId="264"/>
            <ac:picMk id="5" creationId="{E6AC97B8-3F7C-4F6B-80F9-41BD79984558}"/>
          </ac:picMkLst>
        </pc:picChg>
        <pc:picChg chg="mod">
          <ac:chgData name="何淼" userId="d49dc200-38b0-4cd5-8cea-461be988ccf1" providerId="ADAL" clId="{002C081B-C16D-437F-BBCA-D821EF82FC0E}" dt="2024-03-21T09:20:03.820" v="0"/>
          <ac:picMkLst>
            <pc:docMk/>
            <pc:sldMk cId="2051072597" sldId="264"/>
            <ac:picMk id="9" creationId="{CB005458-00EB-427A-AA45-40A022DB12BD}"/>
          </ac:picMkLst>
        </pc:picChg>
      </pc:sldChg>
      <pc:sldChg chg="modSp del mod">
        <pc:chgData name="何淼" userId="d49dc200-38b0-4cd5-8cea-461be988ccf1" providerId="ADAL" clId="{002C081B-C16D-437F-BBCA-D821EF82FC0E}" dt="2024-03-21T09:24:45.655" v="89" actId="47"/>
        <pc:sldMkLst>
          <pc:docMk/>
          <pc:sldMk cId="2201675944" sldId="265"/>
        </pc:sldMkLst>
        <pc:spChg chg="mod">
          <ac:chgData name="何淼" userId="d49dc200-38b0-4cd5-8cea-461be988ccf1" providerId="ADAL" clId="{002C081B-C16D-437F-BBCA-D821EF82FC0E}" dt="2024-03-21T09:20:03.820" v="0"/>
          <ac:spMkLst>
            <pc:docMk/>
            <pc:sldMk cId="2201675944" sldId="265"/>
            <ac:spMk id="2" creationId="{F693C030-9B67-4E1E-9D22-D1E5CF3B2F0D}"/>
          </ac:spMkLst>
        </pc:spChg>
        <pc:spChg chg="mod">
          <ac:chgData name="何淼" userId="d49dc200-38b0-4cd5-8cea-461be988ccf1" providerId="ADAL" clId="{002C081B-C16D-437F-BBCA-D821EF82FC0E}" dt="2024-03-21T09:20:04.097" v="4" actId="27636"/>
          <ac:spMkLst>
            <pc:docMk/>
            <pc:sldMk cId="2201675944" sldId="265"/>
            <ac:spMk id="3" creationId="{9B37EE00-1714-41F8-BD49-FC95A26EB002}"/>
          </ac:spMkLst>
        </pc:spChg>
        <pc:picChg chg="mod">
          <ac:chgData name="何淼" userId="d49dc200-38b0-4cd5-8cea-461be988ccf1" providerId="ADAL" clId="{002C081B-C16D-437F-BBCA-D821EF82FC0E}" dt="2024-03-21T09:20:03.820" v="0"/>
          <ac:picMkLst>
            <pc:docMk/>
            <pc:sldMk cId="2201675944" sldId="265"/>
            <ac:picMk id="5" creationId="{7AE3269F-C9D9-449E-AD1C-0FA981339B16}"/>
          </ac:picMkLst>
        </pc:picChg>
        <pc:picChg chg="mod">
          <ac:chgData name="何淼" userId="d49dc200-38b0-4cd5-8cea-461be988ccf1" providerId="ADAL" clId="{002C081B-C16D-437F-BBCA-D821EF82FC0E}" dt="2024-03-21T09:20:03.820" v="0"/>
          <ac:picMkLst>
            <pc:docMk/>
            <pc:sldMk cId="2201675944" sldId="265"/>
            <ac:picMk id="7" creationId="{F529E506-D7A5-4457-B12A-78A9C2FB1B91}"/>
          </ac:picMkLst>
        </pc:picChg>
        <pc:picChg chg="mod">
          <ac:chgData name="何淼" userId="d49dc200-38b0-4cd5-8cea-461be988ccf1" providerId="ADAL" clId="{002C081B-C16D-437F-BBCA-D821EF82FC0E}" dt="2024-03-21T09:20:03.820" v="0"/>
          <ac:picMkLst>
            <pc:docMk/>
            <pc:sldMk cId="2201675944" sldId="265"/>
            <ac:picMk id="9" creationId="{78881456-A54A-4E3F-A3A3-84B7C96771A8}"/>
          </ac:picMkLst>
        </pc:picChg>
      </pc:sldChg>
      <pc:sldChg chg="addSp delSp modSp mod">
        <pc:chgData name="何淼" userId="d49dc200-38b0-4cd5-8cea-461be988ccf1" providerId="ADAL" clId="{002C081B-C16D-437F-BBCA-D821EF82FC0E}" dt="2024-03-21T14:07:04.726" v="294" actId="1076"/>
        <pc:sldMkLst>
          <pc:docMk/>
          <pc:sldMk cId="1086355381" sldId="266"/>
        </pc:sldMkLst>
        <pc:spChg chg="mod">
          <ac:chgData name="何淼" userId="d49dc200-38b0-4cd5-8cea-461be988ccf1" providerId="ADAL" clId="{002C081B-C16D-437F-BBCA-D821EF82FC0E}" dt="2024-03-21T14:06:48.674" v="293" actId="113"/>
          <ac:spMkLst>
            <pc:docMk/>
            <pc:sldMk cId="1086355381" sldId="266"/>
            <ac:spMk id="2" creationId="{6204D6E8-75C7-4539-9196-7F09DE54C8BE}"/>
          </ac:spMkLst>
        </pc:spChg>
        <pc:spChg chg="mod">
          <ac:chgData name="何淼" userId="d49dc200-38b0-4cd5-8cea-461be988ccf1" providerId="ADAL" clId="{002C081B-C16D-437F-BBCA-D821EF82FC0E}" dt="2024-03-21T14:07:04.726" v="294" actId="1076"/>
          <ac:spMkLst>
            <pc:docMk/>
            <pc:sldMk cId="1086355381" sldId="266"/>
            <ac:spMk id="3" creationId="{1AF64ACF-FAEB-4043-970D-C20184AA1867}"/>
          </ac:spMkLst>
        </pc:spChg>
        <pc:spChg chg="add del">
          <ac:chgData name="何淼" userId="d49dc200-38b0-4cd5-8cea-461be988ccf1" providerId="ADAL" clId="{002C081B-C16D-437F-BBCA-D821EF82FC0E}" dt="2024-03-21T13:48:00.367" v="194" actId="22"/>
          <ac:spMkLst>
            <pc:docMk/>
            <pc:sldMk cId="1086355381" sldId="266"/>
            <ac:spMk id="5" creationId="{C63E7D6E-BF9A-4B66-8AC4-5AEF40595ED7}"/>
          </ac:spMkLst>
        </pc:spChg>
      </pc:sldChg>
      <pc:sldChg chg="addSp delSp modSp new del mod">
        <pc:chgData name="何淼" userId="d49dc200-38b0-4cd5-8cea-461be988ccf1" providerId="ADAL" clId="{002C081B-C16D-437F-BBCA-D821EF82FC0E}" dt="2024-03-21T14:07:19.269" v="300" actId="47"/>
        <pc:sldMkLst>
          <pc:docMk/>
          <pc:sldMk cId="2096318140" sldId="267"/>
        </pc:sldMkLst>
        <pc:spChg chg="add del">
          <ac:chgData name="何淼" userId="d49dc200-38b0-4cd5-8cea-461be988ccf1" providerId="ADAL" clId="{002C081B-C16D-437F-BBCA-D821EF82FC0E}" dt="2024-03-21T10:32:47.315" v="107" actId="22"/>
          <ac:spMkLst>
            <pc:docMk/>
            <pc:sldMk cId="2096318140" sldId="267"/>
            <ac:spMk id="5" creationId="{75936E69-81E8-475F-A126-427EC87BFCF8}"/>
          </ac:spMkLst>
        </pc:spChg>
        <pc:spChg chg="add mod">
          <ac:chgData name="何淼" userId="d49dc200-38b0-4cd5-8cea-461be988ccf1" providerId="ADAL" clId="{002C081B-C16D-437F-BBCA-D821EF82FC0E}" dt="2024-03-21T10:34:51.775" v="110" actId="14100"/>
          <ac:spMkLst>
            <pc:docMk/>
            <pc:sldMk cId="2096318140" sldId="267"/>
            <ac:spMk id="7" creationId="{B60F7712-93F3-4475-ABB4-59E9E989F391}"/>
          </ac:spMkLst>
        </pc:spChg>
      </pc:sldChg>
      <pc:sldChg chg="modSp add del mod">
        <pc:chgData name="何淼" userId="d49dc200-38b0-4cd5-8cea-461be988ccf1" providerId="ADAL" clId="{002C081B-C16D-437F-BBCA-D821EF82FC0E}" dt="2024-03-21T14:07:17.769" v="299" actId="47"/>
        <pc:sldMkLst>
          <pc:docMk/>
          <pc:sldMk cId="4001511317" sldId="268"/>
        </pc:sldMkLst>
        <pc:spChg chg="mod">
          <ac:chgData name="何淼" userId="d49dc200-38b0-4cd5-8cea-461be988ccf1" providerId="ADAL" clId="{002C081B-C16D-437F-BBCA-D821EF82FC0E}" dt="2024-03-21T14:07:11.817" v="296" actId="21"/>
          <ac:spMkLst>
            <pc:docMk/>
            <pc:sldMk cId="4001511317" sldId="268"/>
            <ac:spMk id="3" creationId="{1AF64ACF-FAEB-4043-970D-C20184AA1867}"/>
          </ac:spMkLst>
        </pc:spChg>
      </pc:sldChg>
      <pc:sldChg chg="addSp delSp modSp add mod">
        <pc:chgData name="何淼" userId="d49dc200-38b0-4cd5-8cea-461be988ccf1" providerId="ADAL" clId="{002C081B-C16D-437F-BBCA-D821EF82FC0E}" dt="2024-03-21T15:59:31.979" v="349" actId="22"/>
        <pc:sldMkLst>
          <pc:docMk/>
          <pc:sldMk cId="3830121214" sldId="269"/>
        </pc:sldMkLst>
        <pc:spChg chg="mod">
          <ac:chgData name="何淼" userId="d49dc200-38b0-4cd5-8cea-461be988ccf1" providerId="ADAL" clId="{002C081B-C16D-437F-BBCA-D821EF82FC0E}" dt="2024-03-21T15:59:31.593" v="347" actId="20577"/>
          <ac:spMkLst>
            <pc:docMk/>
            <pc:sldMk cId="3830121214" sldId="269"/>
            <ac:spMk id="2" creationId="{6204D6E8-75C7-4539-9196-7F09DE54C8BE}"/>
          </ac:spMkLst>
        </pc:spChg>
        <pc:spChg chg="add del mod">
          <ac:chgData name="何淼" userId="d49dc200-38b0-4cd5-8cea-461be988ccf1" providerId="ADAL" clId="{002C081B-C16D-437F-BBCA-D821EF82FC0E}" dt="2024-03-21T15:59:31.979" v="349" actId="22"/>
          <ac:spMkLst>
            <pc:docMk/>
            <pc:sldMk cId="3830121214" sldId="269"/>
            <ac:spMk id="3" creationId="{1AF64ACF-FAEB-4043-970D-C20184AA1867}"/>
          </ac:spMkLst>
        </pc:spChg>
        <pc:spChg chg="add del">
          <ac:chgData name="何淼" userId="d49dc200-38b0-4cd5-8cea-461be988ccf1" providerId="ADAL" clId="{002C081B-C16D-437F-BBCA-D821EF82FC0E}" dt="2024-03-21T14:29:26.071" v="302"/>
          <ac:spMkLst>
            <pc:docMk/>
            <pc:sldMk cId="3830121214" sldId="269"/>
            <ac:spMk id="4" creationId="{BBFB30AA-7731-4CAE-B64B-1E0760834EB4}"/>
          </ac:spMkLst>
        </pc:spChg>
        <pc:spChg chg="add del">
          <ac:chgData name="何淼" userId="d49dc200-38b0-4cd5-8cea-461be988ccf1" providerId="ADAL" clId="{002C081B-C16D-437F-BBCA-D821EF82FC0E}" dt="2024-03-21T14:29:28.562" v="304"/>
          <ac:spMkLst>
            <pc:docMk/>
            <pc:sldMk cId="3830121214" sldId="269"/>
            <ac:spMk id="5" creationId="{B883E530-8F3D-46B4-9773-1933AA65AE43}"/>
          </ac:spMkLst>
        </pc:spChg>
        <pc:picChg chg="add del mod ord">
          <ac:chgData name="何淼" userId="d49dc200-38b0-4cd5-8cea-461be988ccf1" providerId="ADAL" clId="{002C081B-C16D-437F-BBCA-D821EF82FC0E}" dt="2024-03-21T15:59:31.979" v="349" actId="22"/>
          <ac:picMkLst>
            <pc:docMk/>
            <pc:sldMk cId="3830121214" sldId="269"/>
            <ac:picMk id="7" creationId="{5527CC7E-BD61-41A2-A707-5E80A54D66A7}"/>
          </ac:picMkLst>
        </pc:picChg>
      </pc:sldChg>
      <pc:sldChg chg="add del">
        <pc:chgData name="何淼" userId="d49dc200-38b0-4cd5-8cea-461be988ccf1" providerId="ADAL" clId="{002C081B-C16D-437F-BBCA-D821EF82FC0E}" dt="2024-03-21T15:59:36.905" v="351" actId="47"/>
        <pc:sldMkLst>
          <pc:docMk/>
          <pc:sldMk cId="2464152320" sldId="270"/>
        </pc:sldMkLst>
      </pc:sldChg>
      <pc:sldChg chg="addSp modSp add mod">
        <pc:chgData name="何淼" userId="d49dc200-38b0-4cd5-8cea-461be988ccf1" providerId="ADAL" clId="{002C081B-C16D-437F-BBCA-D821EF82FC0E}" dt="2024-03-21T16:15:37.125" v="377" actId="1076"/>
        <pc:sldMkLst>
          <pc:docMk/>
          <pc:sldMk cId="1419703408" sldId="271"/>
        </pc:sldMkLst>
        <pc:spChg chg="add mod">
          <ac:chgData name="何淼" userId="d49dc200-38b0-4cd5-8cea-461be988ccf1" providerId="ADAL" clId="{002C081B-C16D-437F-BBCA-D821EF82FC0E}" dt="2024-03-21T16:15:21.561" v="371" actId="21"/>
          <ac:spMkLst>
            <pc:docMk/>
            <pc:sldMk cId="1419703408" sldId="271"/>
            <ac:spMk id="8" creationId="{91911CDC-0675-497F-ADE2-47979C17396B}"/>
          </ac:spMkLst>
        </pc:spChg>
        <pc:spChg chg="add mod">
          <ac:chgData name="何淼" userId="d49dc200-38b0-4cd5-8cea-461be988ccf1" providerId="ADAL" clId="{002C081B-C16D-437F-BBCA-D821EF82FC0E}" dt="2024-03-21T16:15:32.559" v="376" actId="1076"/>
          <ac:spMkLst>
            <pc:docMk/>
            <pc:sldMk cId="1419703408" sldId="271"/>
            <ac:spMk id="9" creationId="{CC61934D-9579-4D8A-A5EB-0667AA5C1B39}"/>
          </ac:spMkLst>
        </pc:spChg>
        <pc:picChg chg="add mod">
          <ac:chgData name="何淼" userId="d49dc200-38b0-4cd5-8cea-461be988ccf1" providerId="ADAL" clId="{002C081B-C16D-437F-BBCA-D821EF82FC0E}" dt="2024-03-21T16:15:37.125" v="377" actId="1076"/>
          <ac:picMkLst>
            <pc:docMk/>
            <pc:sldMk cId="1419703408" sldId="271"/>
            <ac:picMk id="4" creationId="{86E5A7FD-566E-487B-996E-B596C6C3BE3E}"/>
          </ac:picMkLst>
        </pc:picChg>
      </pc:sldChg>
      <pc:sldChg chg="addSp delSp modSp add mod">
        <pc:chgData name="何淼" userId="d49dc200-38b0-4cd5-8cea-461be988ccf1" providerId="ADAL" clId="{002C081B-C16D-437F-BBCA-D821EF82FC0E}" dt="2024-03-21T16:37:28.159" v="538" actId="113"/>
        <pc:sldMkLst>
          <pc:docMk/>
          <pc:sldMk cId="3741028570" sldId="272"/>
        </pc:sldMkLst>
        <pc:spChg chg="mod">
          <ac:chgData name="何淼" userId="d49dc200-38b0-4cd5-8cea-461be988ccf1" providerId="ADAL" clId="{002C081B-C16D-437F-BBCA-D821EF82FC0E}" dt="2024-03-21T16:19:16.029" v="409" actId="20577"/>
          <ac:spMkLst>
            <pc:docMk/>
            <pc:sldMk cId="3741028570" sldId="272"/>
            <ac:spMk id="2" creationId="{6204D6E8-75C7-4539-9196-7F09DE54C8BE}"/>
          </ac:spMkLst>
        </pc:spChg>
        <pc:spChg chg="add del mod">
          <ac:chgData name="何淼" userId="d49dc200-38b0-4cd5-8cea-461be988ccf1" providerId="ADAL" clId="{002C081B-C16D-437F-BBCA-D821EF82FC0E}" dt="2024-03-21T16:17:50.189" v="386" actId="21"/>
          <ac:spMkLst>
            <pc:docMk/>
            <pc:sldMk cId="3741028570" sldId="272"/>
            <ac:spMk id="5" creationId="{7E11DE2B-894D-4994-9919-9D52407E71A8}"/>
          </ac:spMkLst>
        </pc:spChg>
        <pc:spChg chg="add del mod">
          <ac:chgData name="何淼" userId="d49dc200-38b0-4cd5-8cea-461be988ccf1" providerId="ADAL" clId="{002C081B-C16D-437F-BBCA-D821EF82FC0E}" dt="2024-03-21T16:37:22.627" v="536" actId="113"/>
          <ac:spMkLst>
            <pc:docMk/>
            <pc:sldMk cId="3741028570" sldId="272"/>
            <ac:spMk id="8" creationId="{91911CDC-0675-497F-ADE2-47979C17396B}"/>
          </ac:spMkLst>
        </pc:spChg>
        <pc:spChg chg="mod">
          <ac:chgData name="何淼" userId="d49dc200-38b0-4cd5-8cea-461be988ccf1" providerId="ADAL" clId="{002C081B-C16D-437F-BBCA-D821EF82FC0E}" dt="2024-03-21T16:37:25.939" v="537" actId="113"/>
          <ac:spMkLst>
            <pc:docMk/>
            <pc:sldMk cId="3741028570" sldId="272"/>
            <ac:spMk id="9" creationId="{CC61934D-9579-4D8A-A5EB-0667AA5C1B39}"/>
          </ac:spMkLst>
        </pc:spChg>
        <pc:spChg chg="add mod">
          <ac:chgData name="何淼" userId="d49dc200-38b0-4cd5-8cea-461be988ccf1" providerId="ADAL" clId="{002C081B-C16D-437F-BBCA-D821EF82FC0E}" dt="2024-03-21T16:37:28.159" v="538" actId="113"/>
          <ac:spMkLst>
            <pc:docMk/>
            <pc:sldMk cId="3741028570" sldId="272"/>
            <ac:spMk id="10" creationId="{E88F8B98-932B-4F6E-B5E5-09CD8AC357A3}"/>
          </ac:spMkLst>
        </pc:spChg>
        <pc:picChg chg="del">
          <ac:chgData name="何淼" userId="d49dc200-38b0-4cd5-8cea-461be988ccf1" providerId="ADAL" clId="{002C081B-C16D-437F-BBCA-D821EF82FC0E}" dt="2024-03-21T16:17:56.283" v="390" actId="21"/>
          <ac:picMkLst>
            <pc:docMk/>
            <pc:sldMk cId="3741028570" sldId="272"/>
            <ac:picMk id="4" creationId="{86E5A7FD-566E-487B-996E-B596C6C3BE3E}"/>
          </ac:picMkLst>
        </pc:picChg>
        <pc:picChg chg="del">
          <ac:chgData name="何淼" userId="d49dc200-38b0-4cd5-8cea-461be988ccf1" providerId="ADAL" clId="{002C081B-C16D-437F-BBCA-D821EF82FC0E}" dt="2024-03-21T16:17:33.540" v="382" actId="21"/>
          <ac:picMkLst>
            <pc:docMk/>
            <pc:sldMk cId="3741028570" sldId="272"/>
            <ac:picMk id="7" creationId="{5527CC7E-BD61-41A2-A707-5E80A54D66A7}"/>
          </ac:picMkLst>
        </pc:picChg>
      </pc:sldChg>
      <pc:sldChg chg="modSp add mod">
        <pc:chgData name="何淼" userId="d49dc200-38b0-4cd5-8cea-461be988ccf1" providerId="ADAL" clId="{002C081B-C16D-437F-BBCA-D821EF82FC0E}" dt="2024-03-21T16:37:37.668" v="541" actId="113"/>
        <pc:sldMkLst>
          <pc:docMk/>
          <pc:sldMk cId="2534310070" sldId="273"/>
        </pc:sldMkLst>
        <pc:spChg chg="mod">
          <ac:chgData name="何淼" userId="d49dc200-38b0-4cd5-8cea-461be988ccf1" providerId="ADAL" clId="{002C081B-C16D-437F-BBCA-D821EF82FC0E}" dt="2024-03-21T16:37:32.438" v="539" actId="113"/>
          <ac:spMkLst>
            <pc:docMk/>
            <pc:sldMk cId="2534310070" sldId="273"/>
            <ac:spMk id="8" creationId="{91911CDC-0675-497F-ADE2-47979C17396B}"/>
          </ac:spMkLst>
        </pc:spChg>
        <pc:spChg chg="mod">
          <ac:chgData name="何淼" userId="d49dc200-38b0-4cd5-8cea-461be988ccf1" providerId="ADAL" clId="{002C081B-C16D-437F-BBCA-D821EF82FC0E}" dt="2024-03-21T16:37:35.760" v="540" actId="113"/>
          <ac:spMkLst>
            <pc:docMk/>
            <pc:sldMk cId="2534310070" sldId="273"/>
            <ac:spMk id="9" creationId="{CC61934D-9579-4D8A-A5EB-0667AA5C1B39}"/>
          </ac:spMkLst>
        </pc:spChg>
        <pc:spChg chg="mod">
          <ac:chgData name="何淼" userId="d49dc200-38b0-4cd5-8cea-461be988ccf1" providerId="ADAL" clId="{002C081B-C16D-437F-BBCA-D821EF82FC0E}" dt="2024-03-21T16:37:37.668" v="541" actId="113"/>
          <ac:spMkLst>
            <pc:docMk/>
            <pc:sldMk cId="2534310070" sldId="273"/>
            <ac:spMk id="10" creationId="{E88F8B98-932B-4F6E-B5E5-09CD8AC357A3}"/>
          </ac:spMkLst>
        </pc:spChg>
      </pc:sldChg>
      <pc:sldChg chg="addSp delSp modSp new del mod">
        <pc:chgData name="何淼" userId="d49dc200-38b0-4cd5-8cea-461be988ccf1" providerId="ADAL" clId="{002C081B-C16D-437F-BBCA-D821EF82FC0E}" dt="2024-03-21T16:32:41.817" v="485" actId="47"/>
        <pc:sldMkLst>
          <pc:docMk/>
          <pc:sldMk cId="2079309848" sldId="274"/>
        </pc:sldMkLst>
        <pc:spChg chg="del">
          <ac:chgData name="何淼" userId="d49dc200-38b0-4cd5-8cea-461be988ccf1" providerId="ADAL" clId="{002C081B-C16D-437F-BBCA-D821EF82FC0E}" dt="2024-03-21T16:23:38.038" v="417" actId="22"/>
          <ac:spMkLst>
            <pc:docMk/>
            <pc:sldMk cId="2079309848" sldId="274"/>
            <ac:spMk id="3" creationId="{EE4B99EA-EAE4-4026-BE1A-0403723647AD}"/>
          </ac:spMkLst>
        </pc:spChg>
        <pc:spChg chg="add del mod">
          <ac:chgData name="何淼" userId="d49dc200-38b0-4cd5-8cea-461be988ccf1" providerId="ADAL" clId="{002C081B-C16D-437F-BBCA-D821EF82FC0E}" dt="2024-03-21T16:31:21.008" v="449" actId="478"/>
          <ac:spMkLst>
            <pc:docMk/>
            <pc:sldMk cId="2079309848" sldId="274"/>
            <ac:spMk id="9" creationId="{2FF45E89-6801-47A5-82B7-6C8F106B6D9B}"/>
          </ac:spMkLst>
        </pc:spChg>
        <pc:spChg chg="add">
          <ac:chgData name="何淼" userId="d49dc200-38b0-4cd5-8cea-461be988ccf1" providerId="ADAL" clId="{002C081B-C16D-437F-BBCA-D821EF82FC0E}" dt="2024-03-21T16:32:15.557" v="475" actId="22"/>
          <ac:spMkLst>
            <pc:docMk/>
            <pc:sldMk cId="2079309848" sldId="274"/>
            <ac:spMk id="12" creationId="{1066DFA4-4016-48F1-A21A-89023CA0B788}"/>
          </ac:spMkLst>
        </pc:spChg>
        <pc:picChg chg="add del mod">
          <ac:chgData name="何淼" userId="d49dc200-38b0-4cd5-8cea-461be988ccf1" providerId="ADAL" clId="{002C081B-C16D-437F-BBCA-D821EF82FC0E}" dt="2024-03-21T16:31:15.756" v="447" actId="21"/>
          <ac:picMkLst>
            <pc:docMk/>
            <pc:sldMk cId="2079309848" sldId="274"/>
            <ac:picMk id="5" creationId="{D29F3B84-2C33-4F20-AD8B-BF6C87FCD49D}"/>
          </ac:picMkLst>
        </pc:picChg>
        <pc:picChg chg="add del mod ord">
          <ac:chgData name="何淼" userId="d49dc200-38b0-4cd5-8cea-461be988ccf1" providerId="ADAL" clId="{002C081B-C16D-437F-BBCA-D821EF82FC0E}" dt="2024-03-21T16:25:32.973" v="427" actId="21"/>
          <ac:picMkLst>
            <pc:docMk/>
            <pc:sldMk cId="2079309848" sldId="274"/>
            <ac:picMk id="7" creationId="{1F9D36BB-24FE-4A52-826C-A8F44EDC8CA4}"/>
          </ac:picMkLst>
        </pc:picChg>
        <pc:picChg chg="add del mod">
          <ac:chgData name="何淼" userId="d49dc200-38b0-4cd5-8cea-461be988ccf1" providerId="ADAL" clId="{002C081B-C16D-437F-BBCA-D821EF82FC0E}" dt="2024-03-21T16:32:27.228" v="479" actId="21"/>
          <ac:picMkLst>
            <pc:docMk/>
            <pc:sldMk cId="2079309848" sldId="274"/>
            <ac:picMk id="10" creationId="{0EDF784A-29BE-4927-B5F3-28676CCA489E}"/>
          </ac:picMkLst>
        </pc:picChg>
      </pc:sldChg>
      <pc:sldChg chg="addSp delSp modSp add mod">
        <pc:chgData name="何淼" userId="d49dc200-38b0-4cd5-8cea-461be988ccf1" providerId="ADAL" clId="{002C081B-C16D-437F-BBCA-D821EF82FC0E}" dt="2024-03-21T16:37:40.614" v="542" actId="113"/>
        <pc:sldMkLst>
          <pc:docMk/>
          <pc:sldMk cId="3623499892" sldId="275"/>
        </pc:sldMkLst>
        <pc:spChg chg="mod">
          <ac:chgData name="何淼" userId="d49dc200-38b0-4cd5-8cea-461be988ccf1" providerId="ADAL" clId="{002C081B-C16D-437F-BBCA-D821EF82FC0E}" dt="2024-03-21T16:32:04.369" v="472" actId="20577"/>
          <ac:spMkLst>
            <pc:docMk/>
            <pc:sldMk cId="3623499892" sldId="275"/>
            <ac:spMk id="2" creationId="{6204D6E8-75C7-4539-9196-7F09DE54C8BE}"/>
          </ac:spMkLst>
        </pc:spChg>
        <pc:spChg chg="mod">
          <ac:chgData name="何淼" userId="d49dc200-38b0-4cd5-8cea-461be988ccf1" providerId="ADAL" clId="{002C081B-C16D-437F-BBCA-D821EF82FC0E}" dt="2024-03-21T16:37:40.614" v="542" actId="113"/>
          <ac:spMkLst>
            <pc:docMk/>
            <pc:sldMk cId="3623499892" sldId="275"/>
            <ac:spMk id="8" creationId="{91911CDC-0675-497F-ADE2-47979C17396B}"/>
          </ac:spMkLst>
        </pc:spChg>
        <pc:spChg chg="del">
          <ac:chgData name="何淼" userId="d49dc200-38b0-4cd5-8cea-461be988ccf1" providerId="ADAL" clId="{002C081B-C16D-437F-BBCA-D821EF82FC0E}" dt="2024-03-21T16:25:21.590" v="422" actId="21"/>
          <ac:spMkLst>
            <pc:docMk/>
            <pc:sldMk cId="3623499892" sldId="275"/>
            <ac:spMk id="9" creationId="{CC61934D-9579-4D8A-A5EB-0667AA5C1B39}"/>
          </ac:spMkLst>
        </pc:spChg>
        <pc:spChg chg="del">
          <ac:chgData name="何淼" userId="d49dc200-38b0-4cd5-8cea-461be988ccf1" providerId="ADAL" clId="{002C081B-C16D-437F-BBCA-D821EF82FC0E}" dt="2024-03-21T16:25:30.461" v="425" actId="21"/>
          <ac:spMkLst>
            <pc:docMk/>
            <pc:sldMk cId="3623499892" sldId="275"/>
            <ac:spMk id="10" creationId="{E88F8B98-932B-4F6E-B5E5-09CD8AC357A3}"/>
          </ac:spMkLst>
        </pc:spChg>
        <pc:picChg chg="add mod ord">
          <ac:chgData name="何淼" userId="d49dc200-38b0-4cd5-8cea-461be988ccf1" providerId="ADAL" clId="{002C081B-C16D-437F-BBCA-D821EF82FC0E}" dt="2024-03-21T16:26:09.535" v="438" actId="1076"/>
          <ac:picMkLst>
            <pc:docMk/>
            <pc:sldMk cId="3623499892" sldId="275"/>
            <ac:picMk id="6" creationId="{B607D594-78B4-4639-A6A0-DE0B88930992}"/>
          </ac:picMkLst>
        </pc:picChg>
      </pc:sldChg>
      <pc:sldChg chg="add del">
        <pc:chgData name="何淼" userId="d49dc200-38b0-4cd5-8cea-461be988ccf1" providerId="ADAL" clId="{002C081B-C16D-437F-BBCA-D821EF82FC0E}" dt="2024-03-21T16:32:30.063" v="481" actId="2696"/>
        <pc:sldMkLst>
          <pc:docMk/>
          <pc:sldMk cId="2455995804" sldId="276"/>
        </pc:sldMkLst>
      </pc:sldChg>
      <pc:sldChg chg="addSp delSp modSp add mod">
        <pc:chgData name="何淼" userId="d49dc200-38b0-4cd5-8cea-461be988ccf1" providerId="ADAL" clId="{002C081B-C16D-437F-BBCA-D821EF82FC0E}" dt="2024-03-21T16:36:42.865" v="535" actId="1035"/>
        <pc:sldMkLst>
          <pc:docMk/>
          <pc:sldMk cId="588965829" sldId="277"/>
        </pc:sldMkLst>
        <pc:spChg chg="mod">
          <ac:chgData name="何淼" userId="d49dc200-38b0-4cd5-8cea-461be988ccf1" providerId="ADAL" clId="{002C081B-C16D-437F-BBCA-D821EF82FC0E}" dt="2024-03-21T16:32:53.849" v="491" actId="20577"/>
          <ac:spMkLst>
            <pc:docMk/>
            <pc:sldMk cId="588965829" sldId="277"/>
            <ac:spMk id="2" creationId="{6204D6E8-75C7-4539-9196-7F09DE54C8BE}"/>
          </ac:spMkLst>
        </pc:spChg>
        <pc:spChg chg="add del mod">
          <ac:chgData name="何淼" userId="d49dc200-38b0-4cd5-8cea-461be988ccf1" providerId="ADAL" clId="{002C081B-C16D-437F-BBCA-D821EF82FC0E}" dt="2024-03-21T16:32:34.933" v="483" actId="21"/>
          <ac:spMkLst>
            <pc:docMk/>
            <pc:sldMk cId="588965829" sldId="277"/>
            <ac:spMk id="4" creationId="{F6BA0C8E-FC83-4EF4-AA7F-F10A02C62E51}"/>
          </ac:spMkLst>
        </pc:spChg>
        <pc:spChg chg="del mod">
          <ac:chgData name="何淼" userId="d49dc200-38b0-4cd5-8cea-461be988ccf1" providerId="ADAL" clId="{002C081B-C16D-437F-BBCA-D821EF82FC0E}" dt="2024-03-21T16:34:00.098" v="494"/>
          <ac:spMkLst>
            <pc:docMk/>
            <pc:sldMk cId="588965829" sldId="277"/>
            <ac:spMk id="8" creationId="{91911CDC-0675-497F-ADE2-47979C17396B}"/>
          </ac:spMkLst>
        </pc:spChg>
        <pc:picChg chg="add mod">
          <ac:chgData name="何淼" userId="d49dc200-38b0-4cd5-8cea-461be988ccf1" providerId="ADAL" clId="{002C081B-C16D-437F-BBCA-D821EF82FC0E}" dt="2024-03-21T16:36:42.865" v="535" actId="1035"/>
          <ac:picMkLst>
            <pc:docMk/>
            <pc:sldMk cId="588965829" sldId="277"/>
            <ac:picMk id="5" creationId="{A060AAFB-5EE6-4B19-A374-88883A20890E}"/>
          </ac:picMkLst>
        </pc:picChg>
        <pc:picChg chg="del">
          <ac:chgData name="何淼" userId="d49dc200-38b0-4cd5-8cea-461be988ccf1" providerId="ADAL" clId="{002C081B-C16D-437F-BBCA-D821EF82FC0E}" dt="2024-03-21T16:32:30.919" v="482" actId="21"/>
          <ac:picMkLst>
            <pc:docMk/>
            <pc:sldMk cId="588965829" sldId="277"/>
            <ac:picMk id="6" creationId="{B607D594-78B4-4639-A6A0-DE0B88930992}"/>
          </ac:picMkLst>
        </pc:picChg>
        <pc:picChg chg="add mod modCrop">
          <ac:chgData name="何淼" userId="d49dc200-38b0-4cd5-8cea-461be988ccf1" providerId="ADAL" clId="{002C081B-C16D-437F-BBCA-D821EF82FC0E}" dt="2024-03-21T16:36:29.648" v="529" actId="1037"/>
          <ac:picMkLst>
            <pc:docMk/>
            <pc:sldMk cId="588965829" sldId="277"/>
            <ac:picMk id="9" creationId="{1D33E872-1ADD-4429-B07B-11C8EEAC891B}"/>
          </ac:picMkLst>
        </pc:picChg>
      </pc:sldChg>
      <pc:sldChg chg="addSp delSp modSp add mod">
        <pc:chgData name="何淼" userId="d49dc200-38b0-4cd5-8cea-461be988ccf1" providerId="ADAL" clId="{002C081B-C16D-437F-BBCA-D821EF82FC0E}" dt="2024-03-21T18:35:15.458" v="746" actId="20577"/>
        <pc:sldMkLst>
          <pc:docMk/>
          <pc:sldMk cId="2162285968" sldId="278"/>
        </pc:sldMkLst>
        <pc:spChg chg="mod">
          <ac:chgData name="何淼" userId="d49dc200-38b0-4cd5-8cea-461be988ccf1" providerId="ADAL" clId="{002C081B-C16D-437F-BBCA-D821EF82FC0E}" dt="2024-03-21T17:49:01.540" v="563" actId="20577"/>
          <ac:spMkLst>
            <pc:docMk/>
            <pc:sldMk cId="2162285968" sldId="278"/>
            <ac:spMk id="2" creationId="{6204D6E8-75C7-4539-9196-7F09DE54C8BE}"/>
          </ac:spMkLst>
        </pc:spChg>
        <pc:spChg chg="add del">
          <ac:chgData name="何淼" userId="d49dc200-38b0-4cd5-8cea-461be988ccf1" providerId="ADAL" clId="{002C081B-C16D-437F-BBCA-D821EF82FC0E}" dt="2024-03-21T17:49:38.395" v="566"/>
          <ac:spMkLst>
            <pc:docMk/>
            <pc:sldMk cId="2162285968" sldId="278"/>
            <ac:spMk id="4" creationId="{07D75DFA-C615-481D-A0A9-8E2CDA177A7A}"/>
          </ac:spMkLst>
        </pc:spChg>
        <pc:spChg chg="add mod">
          <ac:chgData name="何淼" userId="d49dc200-38b0-4cd5-8cea-461be988ccf1" providerId="ADAL" clId="{002C081B-C16D-437F-BBCA-D821EF82FC0E}" dt="2024-03-21T18:35:15.458" v="746" actId="20577"/>
          <ac:spMkLst>
            <pc:docMk/>
            <pc:sldMk cId="2162285968" sldId="278"/>
            <ac:spMk id="6" creationId="{C70A8B99-7799-40E9-BC01-D38960348797}"/>
          </ac:spMkLst>
        </pc:spChg>
        <pc:spChg chg="add del mod">
          <ac:chgData name="何淼" userId="d49dc200-38b0-4cd5-8cea-461be988ccf1" providerId="ADAL" clId="{002C081B-C16D-437F-BBCA-D821EF82FC0E}" dt="2024-03-21T17:50:40.532" v="578" actId="478"/>
          <ac:spMkLst>
            <pc:docMk/>
            <pc:sldMk cId="2162285968" sldId="278"/>
            <ac:spMk id="7" creationId="{31C05C06-9161-4915-9470-EA764DDB9062}"/>
          </ac:spMkLst>
        </pc:spChg>
        <pc:spChg chg="add del">
          <ac:chgData name="何淼" userId="d49dc200-38b0-4cd5-8cea-461be988ccf1" providerId="ADAL" clId="{002C081B-C16D-437F-BBCA-D821EF82FC0E}" dt="2024-03-21T17:50:45.551" v="581"/>
          <ac:spMkLst>
            <pc:docMk/>
            <pc:sldMk cId="2162285968" sldId="278"/>
            <ac:spMk id="8" creationId="{1A2AE7EB-5555-48B6-A65F-B28E37F392C7}"/>
          </ac:spMkLst>
        </pc:spChg>
        <pc:picChg chg="del">
          <ac:chgData name="何淼" userId="d49dc200-38b0-4cd5-8cea-461be988ccf1" providerId="ADAL" clId="{002C081B-C16D-437F-BBCA-D821EF82FC0E}" dt="2024-03-21T17:48:25.395" v="545" actId="478"/>
          <ac:picMkLst>
            <pc:docMk/>
            <pc:sldMk cId="2162285968" sldId="278"/>
            <ac:picMk id="5" creationId="{A060AAFB-5EE6-4B19-A374-88883A20890E}"/>
          </ac:picMkLst>
        </pc:picChg>
        <pc:picChg chg="del">
          <ac:chgData name="何淼" userId="d49dc200-38b0-4cd5-8cea-461be988ccf1" providerId="ADAL" clId="{002C081B-C16D-437F-BBCA-D821EF82FC0E}" dt="2024-03-21T17:48:24.611" v="544" actId="478"/>
          <ac:picMkLst>
            <pc:docMk/>
            <pc:sldMk cId="2162285968" sldId="278"/>
            <ac:picMk id="9" creationId="{1D33E872-1ADD-4429-B07B-11C8EEAC891B}"/>
          </ac:picMkLst>
        </pc:picChg>
      </pc:sldChg>
      <pc:sldChg chg="addSp delSp modSp add mod">
        <pc:chgData name="何淼" userId="d49dc200-38b0-4cd5-8cea-461be988ccf1" providerId="ADAL" clId="{002C081B-C16D-437F-BBCA-D821EF82FC0E}" dt="2024-03-21T18:35:34.707" v="762" actId="20577"/>
        <pc:sldMkLst>
          <pc:docMk/>
          <pc:sldMk cId="2097412537" sldId="279"/>
        </pc:sldMkLst>
        <pc:spChg chg="mod">
          <ac:chgData name="何淼" userId="d49dc200-38b0-4cd5-8cea-461be988ccf1" providerId="ADAL" clId="{002C081B-C16D-437F-BBCA-D821EF82FC0E}" dt="2024-03-21T17:55:03.087" v="667"/>
          <ac:spMkLst>
            <pc:docMk/>
            <pc:sldMk cId="2097412537" sldId="279"/>
            <ac:spMk id="2" creationId="{6204D6E8-75C7-4539-9196-7F09DE54C8BE}"/>
          </ac:spMkLst>
        </pc:spChg>
        <pc:spChg chg="add del">
          <ac:chgData name="何淼" userId="d49dc200-38b0-4cd5-8cea-461be988ccf1" providerId="ADAL" clId="{002C081B-C16D-437F-BBCA-D821EF82FC0E}" dt="2024-03-21T17:56:06.029" v="671"/>
          <ac:spMkLst>
            <pc:docMk/>
            <pc:sldMk cId="2097412537" sldId="279"/>
            <ac:spMk id="3" creationId="{40FDCADF-6F88-4364-8B90-4C0A12EED541}"/>
          </ac:spMkLst>
        </pc:spChg>
        <pc:spChg chg="mod">
          <ac:chgData name="何淼" userId="d49dc200-38b0-4cd5-8cea-461be988ccf1" providerId="ADAL" clId="{002C081B-C16D-437F-BBCA-D821EF82FC0E}" dt="2024-03-21T18:35:34.707" v="762" actId="20577"/>
          <ac:spMkLst>
            <pc:docMk/>
            <pc:sldMk cId="2097412537" sldId="279"/>
            <ac:spMk id="6" creationId="{C70A8B99-7799-40E9-BC01-D38960348797}"/>
          </ac:spMkLst>
        </pc:spChg>
      </pc:sldChg>
      <pc:sldChg chg="modSp add mod">
        <pc:chgData name="何淼" userId="d49dc200-38b0-4cd5-8cea-461be988ccf1" providerId="ADAL" clId="{002C081B-C16D-437F-BBCA-D821EF82FC0E}" dt="2024-03-21T18:37:41.194" v="963" actId="20577"/>
        <pc:sldMkLst>
          <pc:docMk/>
          <pc:sldMk cId="135887797" sldId="280"/>
        </pc:sldMkLst>
        <pc:spChg chg="mod">
          <ac:chgData name="何淼" userId="d49dc200-38b0-4cd5-8cea-461be988ccf1" providerId="ADAL" clId="{002C081B-C16D-437F-BBCA-D821EF82FC0E}" dt="2024-03-21T18:37:41.194" v="963" actId="20577"/>
          <ac:spMkLst>
            <pc:docMk/>
            <pc:sldMk cId="135887797" sldId="280"/>
            <ac:spMk id="6" creationId="{C70A8B99-7799-40E9-BC01-D38960348797}"/>
          </ac:spMkLst>
        </pc:spChg>
      </pc:sldChg>
      <pc:sldChg chg="add">
        <pc:chgData name="何淼" userId="d49dc200-38b0-4cd5-8cea-461be988ccf1" providerId="ADAL" clId="{002C081B-C16D-437F-BBCA-D821EF82FC0E}" dt="2024-03-28T14:38:37.829" v="966"/>
        <pc:sldMkLst>
          <pc:docMk/>
          <pc:sldMk cId="1450577722" sldId="281"/>
        </pc:sldMkLst>
      </pc:sldChg>
      <pc:sldChg chg="new del">
        <pc:chgData name="何淼" userId="d49dc200-38b0-4cd5-8cea-461be988ccf1" providerId="ADAL" clId="{002C081B-C16D-437F-BBCA-D821EF82FC0E}" dt="2024-03-28T14:38:35.926" v="965" actId="680"/>
        <pc:sldMkLst>
          <pc:docMk/>
          <pc:sldMk cId="2276683726" sldId="281"/>
        </pc:sldMkLst>
      </pc:sldChg>
      <pc:sldChg chg="add del">
        <pc:chgData name="何淼" userId="d49dc200-38b0-4cd5-8cea-461be988ccf1" providerId="ADAL" clId="{002C081B-C16D-437F-BBCA-D821EF82FC0E}" dt="2024-03-21T18:36:27.358" v="765"/>
        <pc:sldMkLst>
          <pc:docMk/>
          <pc:sldMk cId="3222836198" sldId="281"/>
        </pc:sldMkLst>
      </pc:sldChg>
      <pc:sldChg chg="add">
        <pc:chgData name="何淼" userId="d49dc200-38b0-4cd5-8cea-461be988ccf1" providerId="ADAL" clId="{002C081B-C16D-437F-BBCA-D821EF82FC0E}" dt="2024-03-28T14:38:37.829" v="966"/>
        <pc:sldMkLst>
          <pc:docMk/>
          <pc:sldMk cId="2605767579" sldId="282"/>
        </pc:sldMkLst>
      </pc:sldChg>
      <pc:sldChg chg="addSp modSp add mod">
        <pc:chgData name="何淼" userId="d49dc200-38b0-4cd5-8cea-461be988ccf1" providerId="ADAL" clId="{002C081B-C16D-437F-BBCA-D821EF82FC0E}" dt="2024-03-28T16:26:11.777" v="1247" actId="20577"/>
        <pc:sldMkLst>
          <pc:docMk/>
          <pc:sldMk cId="2712989293" sldId="283"/>
        </pc:sldMkLst>
        <pc:spChg chg="mod">
          <ac:chgData name="何淼" userId="d49dc200-38b0-4cd5-8cea-461be988ccf1" providerId="ADAL" clId="{002C081B-C16D-437F-BBCA-D821EF82FC0E}" dt="2024-03-28T15:57:35.312" v="1030" actId="14100"/>
          <ac:spMkLst>
            <pc:docMk/>
            <pc:sldMk cId="2712989293" sldId="283"/>
            <ac:spMk id="2" creationId="{6204D6E8-75C7-4539-9196-7F09DE54C8BE}"/>
          </ac:spMkLst>
        </pc:spChg>
        <pc:spChg chg="mod">
          <ac:chgData name="何淼" userId="d49dc200-38b0-4cd5-8cea-461be988ccf1" providerId="ADAL" clId="{002C081B-C16D-437F-BBCA-D821EF82FC0E}" dt="2024-03-28T16:26:11.777" v="1247" actId="20577"/>
          <ac:spMkLst>
            <pc:docMk/>
            <pc:sldMk cId="2712989293" sldId="283"/>
            <ac:spMk id="3" creationId="{1AF64ACF-FAEB-4043-970D-C20184AA1867}"/>
          </ac:spMkLst>
        </pc:spChg>
        <pc:spChg chg="add mod">
          <ac:chgData name="何淼" userId="d49dc200-38b0-4cd5-8cea-461be988ccf1" providerId="ADAL" clId="{002C081B-C16D-437F-BBCA-D821EF82FC0E}" dt="2024-03-28T16:12:45.569" v="1119"/>
          <ac:spMkLst>
            <pc:docMk/>
            <pc:sldMk cId="2712989293" sldId="283"/>
            <ac:spMk id="4" creationId="{85B45AB3-D587-49ED-8FF9-0A1D3007CB14}"/>
          </ac:spMkLst>
        </pc:spChg>
      </pc:sldChg>
      <pc:sldChg chg="modSp add del mod">
        <pc:chgData name="何淼" userId="d49dc200-38b0-4cd5-8cea-461be988ccf1" providerId="ADAL" clId="{002C081B-C16D-437F-BBCA-D821EF82FC0E}" dt="2024-03-28T16:27:39.637" v="1248" actId="47"/>
        <pc:sldMkLst>
          <pc:docMk/>
          <pc:sldMk cId="91428999" sldId="284"/>
        </pc:sldMkLst>
        <pc:spChg chg="mod">
          <ac:chgData name="何淼" userId="d49dc200-38b0-4cd5-8cea-461be988ccf1" providerId="ADAL" clId="{002C081B-C16D-437F-BBCA-D821EF82FC0E}" dt="2024-03-28T15:49:22.382" v="995" actId="21"/>
          <ac:spMkLst>
            <pc:docMk/>
            <pc:sldMk cId="91428999" sldId="284"/>
            <ac:spMk id="3" creationId="{1AF64ACF-FAEB-4043-970D-C20184AA1867}"/>
          </ac:spMkLst>
        </pc:spChg>
      </pc:sldChg>
      <pc:sldChg chg="delSp modSp add mod">
        <pc:chgData name="何淼" userId="d49dc200-38b0-4cd5-8cea-461be988ccf1" providerId="ADAL" clId="{002C081B-C16D-437F-BBCA-D821EF82FC0E}" dt="2024-03-28T16:34:07.451" v="1278" actId="1076"/>
        <pc:sldMkLst>
          <pc:docMk/>
          <pc:sldMk cId="3822263836" sldId="285"/>
        </pc:sldMkLst>
        <pc:spChg chg="mod">
          <ac:chgData name="何淼" userId="d49dc200-38b0-4cd5-8cea-461be988ccf1" providerId="ADAL" clId="{002C081B-C16D-437F-BBCA-D821EF82FC0E}" dt="2024-03-28T16:33:30.786" v="1265"/>
          <ac:spMkLst>
            <pc:docMk/>
            <pc:sldMk cId="3822263836" sldId="285"/>
            <ac:spMk id="8" creationId="{91911CDC-0675-497F-ADE2-47979C17396B}"/>
          </ac:spMkLst>
        </pc:spChg>
        <pc:spChg chg="mod">
          <ac:chgData name="何淼" userId="d49dc200-38b0-4cd5-8cea-461be988ccf1" providerId="ADAL" clId="{002C081B-C16D-437F-BBCA-D821EF82FC0E}" dt="2024-03-28T16:34:07.451" v="1278" actId="1076"/>
          <ac:spMkLst>
            <pc:docMk/>
            <pc:sldMk cId="3822263836" sldId="285"/>
            <ac:spMk id="9" creationId="{CC61934D-9579-4D8A-A5EB-0667AA5C1B39}"/>
          </ac:spMkLst>
        </pc:spChg>
        <pc:picChg chg="del mod">
          <ac:chgData name="何淼" userId="d49dc200-38b0-4cd5-8cea-461be988ccf1" providerId="ADAL" clId="{002C081B-C16D-437F-BBCA-D821EF82FC0E}" dt="2024-03-28T16:34:01.128" v="1276" actId="478"/>
          <ac:picMkLst>
            <pc:docMk/>
            <pc:sldMk cId="3822263836" sldId="285"/>
            <ac:picMk id="4" creationId="{86E5A7FD-566E-487B-996E-B596C6C3BE3E}"/>
          </ac:picMkLst>
        </pc:picChg>
        <pc:picChg chg="mod">
          <ac:chgData name="何淼" userId="d49dc200-38b0-4cd5-8cea-461be988ccf1" providerId="ADAL" clId="{002C081B-C16D-437F-BBCA-D821EF82FC0E}" dt="2024-03-28T16:33:51.416" v="1274" actId="1076"/>
          <ac:picMkLst>
            <pc:docMk/>
            <pc:sldMk cId="3822263836" sldId="285"/>
            <ac:picMk id="7" creationId="{5527CC7E-BD61-41A2-A707-5E80A54D66A7}"/>
          </ac:picMkLst>
        </pc:picChg>
      </pc:sldChg>
      <pc:sldChg chg="addSp delSp modSp add mod">
        <pc:chgData name="何淼" userId="d49dc200-38b0-4cd5-8cea-461be988ccf1" providerId="ADAL" clId="{002C081B-C16D-437F-BBCA-D821EF82FC0E}" dt="2024-03-28T16:35:46.780" v="1308" actId="20577"/>
        <pc:sldMkLst>
          <pc:docMk/>
          <pc:sldMk cId="915044716" sldId="286"/>
        </pc:sldMkLst>
        <pc:spChg chg="mod">
          <ac:chgData name="何淼" userId="d49dc200-38b0-4cd5-8cea-461be988ccf1" providerId="ADAL" clId="{002C081B-C16D-437F-BBCA-D821EF82FC0E}" dt="2024-03-28T16:34:13.506" v="1280" actId="1076"/>
          <ac:spMkLst>
            <pc:docMk/>
            <pc:sldMk cId="915044716" sldId="286"/>
            <ac:spMk id="2" creationId="{6204D6E8-75C7-4539-9196-7F09DE54C8BE}"/>
          </ac:spMkLst>
        </pc:spChg>
        <pc:spChg chg="del mod">
          <ac:chgData name="何淼" userId="d49dc200-38b0-4cd5-8cea-461be988ccf1" providerId="ADAL" clId="{002C081B-C16D-437F-BBCA-D821EF82FC0E}" dt="2024-03-28T16:33:40.747" v="1269"/>
          <ac:spMkLst>
            <pc:docMk/>
            <pc:sldMk cId="915044716" sldId="286"/>
            <ac:spMk id="8" creationId="{91911CDC-0675-497F-ADE2-47979C17396B}"/>
          </ac:spMkLst>
        </pc:spChg>
        <pc:spChg chg="mod">
          <ac:chgData name="何淼" userId="d49dc200-38b0-4cd5-8cea-461be988ccf1" providerId="ADAL" clId="{002C081B-C16D-437F-BBCA-D821EF82FC0E}" dt="2024-03-28T16:35:46.780" v="1308" actId="20577"/>
          <ac:spMkLst>
            <pc:docMk/>
            <pc:sldMk cId="915044716" sldId="286"/>
            <ac:spMk id="9" creationId="{CC61934D-9579-4D8A-A5EB-0667AA5C1B39}"/>
          </ac:spMkLst>
        </pc:spChg>
        <pc:spChg chg="del">
          <ac:chgData name="何淼" userId="d49dc200-38b0-4cd5-8cea-461be988ccf1" providerId="ADAL" clId="{002C081B-C16D-437F-BBCA-D821EF82FC0E}" dt="2024-03-28T16:34:55.825" v="1291" actId="478"/>
          <ac:spMkLst>
            <pc:docMk/>
            <pc:sldMk cId="915044716" sldId="286"/>
            <ac:spMk id="10" creationId="{E88F8B98-932B-4F6E-B5E5-09CD8AC357A3}"/>
          </ac:spMkLst>
        </pc:spChg>
        <pc:spChg chg="add mod">
          <ac:chgData name="何淼" userId="d49dc200-38b0-4cd5-8cea-461be988ccf1" providerId="ADAL" clId="{002C081B-C16D-437F-BBCA-D821EF82FC0E}" dt="2024-03-28T16:35:32.590" v="1307" actId="1076"/>
          <ac:spMkLst>
            <pc:docMk/>
            <pc:sldMk cId="915044716" sldId="286"/>
            <ac:spMk id="11" creationId="{6FC6C97C-119D-4209-A2E4-85D3C0E0CFD4}"/>
          </ac:spMkLst>
        </pc:spChg>
        <pc:picChg chg="add del">
          <ac:chgData name="何淼" userId="d49dc200-38b0-4cd5-8cea-461be988ccf1" providerId="ADAL" clId="{002C081B-C16D-437F-BBCA-D821EF82FC0E}" dt="2024-03-28T16:35:08.748" v="1296" actId="21"/>
          <ac:picMkLst>
            <pc:docMk/>
            <pc:sldMk cId="915044716" sldId="286"/>
            <ac:picMk id="4" creationId="{E84ACB48-24B6-4B40-9372-CE6AE6230420}"/>
          </ac:picMkLst>
        </pc:picChg>
        <pc:picChg chg="add mod">
          <ac:chgData name="何淼" userId="d49dc200-38b0-4cd5-8cea-461be988ccf1" providerId="ADAL" clId="{002C081B-C16D-437F-BBCA-D821EF82FC0E}" dt="2024-03-28T16:35:04.087" v="1295" actId="1076"/>
          <ac:picMkLst>
            <pc:docMk/>
            <pc:sldMk cId="915044716" sldId="286"/>
            <ac:picMk id="6" creationId="{F8DE9B6E-7FB1-493A-822F-D4D8773A2110}"/>
          </ac:picMkLst>
        </pc:picChg>
      </pc:sldChg>
      <pc:sldChg chg="add del">
        <pc:chgData name="何淼" userId="d49dc200-38b0-4cd5-8cea-461be988ccf1" providerId="ADAL" clId="{002C081B-C16D-437F-BBCA-D821EF82FC0E}" dt="2024-03-28T16:36:27.086" v="1309" actId="47"/>
        <pc:sldMkLst>
          <pc:docMk/>
          <pc:sldMk cId="828682511" sldId="287"/>
        </pc:sldMkLst>
      </pc:sldChg>
      <pc:sldChg chg="addSp modSp add mod">
        <pc:chgData name="何淼" userId="d49dc200-38b0-4cd5-8cea-461be988ccf1" providerId="ADAL" clId="{002C081B-C16D-437F-BBCA-D821EF82FC0E}" dt="2024-03-28T20:06:08.974" v="1511" actId="1076"/>
        <pc:sldMkLst>
          <pc:docMk/>
          <pc:sldMk cId="979851998" sldId="288"/>
        </pc:sldMkLst>
        <pc:spChg chg="add mod">
          <ac:chgData name="何淼" userId="d49dc200-38b0-4cd5-8cea-461be988ccf1" providerId="ADAL" clId="{002C081B-C16D-437F-BBCA-D821EF82FC0E}" dt="2024-03-28T16:41:02.689" v="1312" actId="113"/>
          <ac:spMkLst>
            <pc:docMk/>
            <pc:sldMk cId="979851998" sldId="288"/>
            <ac:spMk id="7" creationId="{7C12A5D2-620B-45C9-8CC3-07489455B226}"/>
          </ac:spMkLst>
        </pc:spChg>
        <pc:spChg chg="add mod">
          <ac:chgData name="何淼" userId="d49dc200-38b0-4cd5-8cea-461be988ccf1" providerId="ADAL" clId="{002C081B-C16D-437F-BBCA-D821EF82FC0E}" dt="2024-03-28T20:06:08.974" v="1511" actId="1076"/>
          <ac:spMkLst>
            <pc:docMk/>
            <pc:sldMk cId="979851998" sldId="288"/>
            <ac:spMk id="9" creationId="{F10DC152-CC93-4F6A-81C4-5D20A4DE85B9}"/>
          </ac:spMkLst>
        </pc:spChg>
      </pc:sldChg>
      <pc:sldChg chg="addSp delSp modSp add mod">
        <pc:chgData name="何淼" userId="d49dc200-38b0-4cd5-8cea-461be988ccf1" providerId="ADAL" clId="{002C081B-C16D-437F-BBCA-D821EF82FC0E}" dt="2024-03-28T20:06:03.275" v="1509" actId="1076"/>
        <pc:sldMkLst>
          <pc:docMk/>
          <pc:sldMk cId="882469590" sldId="289"/>
        </pc:sldMkLst>
        <pc:spChg chg="add del mod">
          <ac:chgData name="何淼" userId="d49dc200-38b0-4cd5-8cea-461be988ccf1" providerId="ADAL" clId="{002C081B-C16D-437F-BBCA-D821EF82FC0E}" dt="2024-03-28T20:05:57.502" v="1507" actId="21"/>
          <ac:spMkLst>
            <pc:docMk/>
            <pc:sldMk cId="882469590" sldId="289"/>
            <ac:spMk id="6" creationId="{BFE3A4E8-E37F-4424-A51D-0E9A77F2CD6F}"/>
          </ac:spMkLst>
        </pc:spChg>
        <pc:spChg chg="add mod">
          <ac:chgData name="何淼" userId="d49dc200-38b0-4cd5-8cea-461be988ccf1" providerId="ADAL" clId="{002C081B-C16D-437F-BBCA-D821EF82FC0E}" dt="2024-03-28T20:06:03.275" v="1509" actId="1076"/>
          <ac:spMkLst>
            <pc:docMk/>
            <pc:sldMk cId="882469590" sldId="289"/>
            <ac:spMk id="7" creationId="{1266AE5D-95CA-4258-B5BF-182CD2627A3F}"/>
          </ac:spMkLst>
        </pc:spChg>
      </pc:sldChg>
      <pc:sldChg chg="addSp modSp add mod">
        <pc:chgData name="何淼" userId="d49dc200-38b0-4cd5-8cea-461be988ccf1" providerId="ADAL" clId="{002C081B-C16D-437F-BBCA-D821EF82FC0E}" dt="2024-03-28T20:05:48.386" v="1504" actId="1076"/>
        <pc:sldMkLst>
          <pc:docMk/>
          <pc:sldMk cId="424613425" sldId="290"/>
        </pc:sldMkLst>
        <pc:spChg chg="mod">
          <ac:chgData name="何淼" userId="d49dc200-38b0-4cd5-8cea-461be988ccf1" providerId="ADAL" clId="{002C081B-C16D-437F-BBCA-D821EF82FC0E}" dt="2024-03-28T19:28:03.592" v="1407" actId="20577"/>
          <ac:spMkLst>
            <pc:docMk/>
            <pc:sldMk cId="424613425" sldId="290"/>
            <ac:spMk id="2" creationId="{6204D6E8-75C7-4539-9196-7F09DE54C8BE}"/>
          </ac:spMkLst>
        </pc:spChg>
        <pc:spChg chg="mod">
          <ac:chgData name="何淼" userId="d49dc200-38b0-4cd5-8cea-461be988ccf1" providerId="ADAL" clId="{002C081B-C16D-437F-BBCA-D821EF82FC0E}" dt="2024-03-28T19:32:09.479" v="1409"/>
          <ac:spMkLst>
            <pc:docMk/>
            <pc:sldMk cId="424613425" sldId="290"/>
            <ac:spMk id="6" creationId="{C70A8B99-7799-40E9-BC01-D38960348797}"/>
          </ac:spMkLst>
        </pc:spChg>
        <pc:spChg chg="add mod">
          <ac:chgData name="何淼" userId="d49dc200-38b0-4cd5-8cea-461be988ccf1" providerId="ADAL" clId="{002C081B-C16D-437F-BBCA-D821EF82FC0E}" dt="2024-03-28T20:05:48.386" v="1504" actId="1076"/>
          <ac:spMkLst>
            <pc:docMk/>
            <pc:sldMk cId="424613425" sldId="290"/>
            <ac:spMk id="7" creationId="{50B83E2E-D68C-4954-86F6-438A7B5F13AF}"/>
          </ac:spMkLst>
        </pc:spChg>
        <pc:picChg chg="add mod ord">
          <ac:chgData name="何淼" userId="d49dc200-38b0-4cd5-8cea-461be988ccf1" providerId="ADAL" clId="{002C081B-C16D-437F-BBCA-D821EF82FC0E}" dt="2024-03-28T19:32:35.518" v="1414" actId="1076"/>
          <ac:picMkLst>
            <pc:docMk/>
            <pc:sldMk cId="424613425" sldId="290"/>
            <ac:picMk id="4" creationId="{4ECDB784-3DAC-4136-889D-CDE974F64F1F}"/>
          </ac:picMkLst>
        </pc:picChg>
      </pc:sldChg>
      <pc:sldChg chg="addSp delSp modSp add mod">
        <pc:chgData name="何淼" userId="d49dc200-38b0-4cd5-8cea-461be988ccf1" providerId="ADAL" clId="{002C081B-C16D-437F-BBCA-D821EF82FC0E}" dt="2024-03-28T19:35:55.720" v="1438" actId="404"/>
        <pc:sldMkLst>
          <pc:docMk/>
          <pc:sldMk cId="1822575153" sldId="291"/>
        </pc:sldMkLst>
        <pc:spChg chg="del mod">
          <ac:chgData name="何淼" userId="d49dc200-38b0-4cd5-8cea-461be988ccf1" providerId="ADAL" clId="{002C081B-C16D-437F-BBCA-D821EF82FC0E}" dt="2024-03-28T19:35:41.800" v="1429" actId="21"/>
          <ac:spMkLst>
            <pc:docMk/>
            <pc:sldMk cId="1822575153" sldId="291"/>
            <ac:spMk id="2" creationId="{6204D6E8-75C7-4539-9196-7F09DE54C8BE}"/>
          </ac:spMkLst>
        </pc:spChg>
        <pc:spChg chg="add del mod">
          <ac:chgData name="何淼" userId="d49dc200-38b0-4cd5-8cea-461be988ccf1" providerId="ADAL" clId="{002C081B-C16D-437F-BBCA-D821EF82FC0E}" dt="2024-03-28T19:35:44.285" v="1430" actId="21"/>
          <ac:spMkLst>
            <pc:docMk/>
            <pc:sldMk cId="1822575153" sldId="291"/>
            <ac:spMk id="4" creationId="{EE6FA850-3941-4112-93D3-F8643349FD83}"/>
          </ac:spMkLst>
        </pc:spChg>
        <pc:spChg chg="mod">
          <ac:chgData name="何淼" userId="d49dc200-38b0-4cd5-8cea-461be988ccf1" providerId="ADAL" clId="{002C081B-C16D-437F-BBCA-D821EF82FC0E}" dt="2024-03-28T19:35:55.720" v="1438" actId="404"/>
          <ac:spMkLst>
            <pc:docMk/>
            <pc:sldMk cId="1822575153" sldId="291"/>
            <ac:spMk id="6" creationId="{C70A8B99-7799-40E9-BC01-D38960348797}"/>
          </ac:spMkLst>
        </pc:spChg>
      </pc:sldChg>
      <pc:sldChg chg="addSp delSp modSp add mod">
        <pc:chgData name="何淼" userId="d49dc200-38b0-4cd5-8cea-461be988ccf1" providerId="ADAL" clId="{002C081B-C16D-437F-BBCA-D821EF82FC0E}" dt="2024-03-28T20:05:41.119" v="1502" actId="1076"/>
        <pc:sldMkLst>
          <pc:docMk/>
          <pc:sldMk cId="1705557771" sldId="292"/>
        </pc:sldMkLst>
        <pc:spChg chg="del">
          <ac:chgData name="何淼" userId="d49dc200-38b0-4cd5-8cea-461be988ccf1" providerId="ADAL" clId="{002C081B-C16D-437F-BBCA-D821EF82FC0E}" dt="2024-03-28T19:41:57.706" v="1442" actId="478"/>
          <ac:spMkLst>
            <pc:docMk/>
            <pc:sldMk cId="1705557771" sldId="292"/>
            <ac:spMk id="2" creationId="{6204D6E8-75C7-4539-9196-7F09DE54C8BE}"/>
          </ac:spMkLst>
        </pc:spChg>
        <pc:spChg chg="del mod">
          <ac:chgData name="何淼" userId="d49dc200-38b0-4cd5-8cea-461be988ccf1" providerId="ADAL" clId="{002C081B-C16D-437F-BBCA-D821EF82FC0E}" dt="2024-03-28T19:41:53.785" v="1440" actId="478"/>
          <ac:spMkLst>
            <pc:docMk/>
            <pc:sldMk cId="1705557771" sldId="292"/>
            <ac:spMk id="6" creationId="{C70A8B99-7799-40E9-BC01-D38960348797}"/>
          </ac:spMkLst>
        </pc:spChg>
        <pc:spChg chg="add del mod">
          <ac:chgData name="何淼" userId="d49dc200-38b0-4cd5-8cea-461be988ccf1" providerId="ADAL" clId="{002C081B-C16D-437F-BBCA-D821EF82FC0E}" dt="2024-03-28T19:42:01.185" v="1443" actId="478"/>
          <ac:spMkLst>
            <pc:docMk/>
            <pc:sldMk cId="1705557771" sldId="292"/>
            <ac:spMk id="7" creationId="{2ED952EA-A83D-4510-B33F-5D958063E366}"/>
          </ac:spMkLst>
        </pc:spChg>
        <pc:spChg chg="add del mod">
          <ac:chgData name="何淼" userId="d49dc200-38b0-4cd5-8cea-461be988ccf1" providerId="ADAL" clId="{002C081B-C16D-437F-BBCA-D821EF82FC0E}" dt="2024-03-28T19:47:50.295" v="1460" actId="21"/>
          <ac:spMkLst>
            <pc:docMk/>
            <pc:sldMk cId="1705557771" sldId="292"/>
            <ac:spMk id="11" creationId="{AEE6B553-81BC-46BA-BD57-62A1B0B3223F}"/>
          </ac:spMkLst>
        </pc:spChg>
        <pc:spChg chg="add mod">
          <ac:chgData name="何淼" userId="d49dc200-38b0-4cd5-8cea-461be988ccf1" providerId="ADAL" clId="{002C081B-C16D-437F-BBCA-D821EF82FC0E}" dt="2024-03-28T20:05:41.119" v="1502" actId="1076"/>
          <ac:spMkLst>
            <pc:docMk/>
            <pc:sldMk cId="1705557771" sldId="292"/>
            <ac:spMk id="13" creationId="{979ABF7A-47FA-4F3E-903A-E4802D96A692}"/>
          </ac:spMkLst>
        </pc:spChg>
        <pc:picChg chg="add mod">
          <ac:chgData name="何淼" userId="d49dc200-38b0-4cd5-8cea-461be988ccf1" providerId="ADAL" clId="{002C081B-C16D-437F-BBCA-D821EF82FC0E}" dt="2024-03-28T20:05:38.194" v="1501" actId="1076"/>
          <ac:picMkLst>
            <pc:docMk/>
            <pc:sldMk cId="1705557771" sldId="292"/>
            <ac:picMk id="4" creationId="{0D93241C-15A2-4D63-AC10-ECDF9E3B726C}"/>
          </ac:picMkLst>
        </pc:picChg>
        <pc:picChg chg="add mod">
          <ac:chgData name="何淼" userId="d49dc200-38b0-4cd5-8cea-461be988ccf1" providerId="ADAL" clId="{002C081B-C16D-437F-BBCA-D821EF82FC0E}" dt="2024-03-28T19:42:12.220" v="1446" actId="1076"/>
          <ac:picMkLst>
            <pc:docMk/>
            <pc:sldMk cId="1705557771" sldId="292"/>
            <ac:picMk id="9" creationId="{C11D725A-10A8-4FF0-AE9A-CE06FF062082}"/>
          </ac:picMkLst>
        </pc:picChg>
      </pc:sldChg>
      <pc:sldChg chg="addSp delSp modSp new mod setBg">
        <pc:chgData name="何淼" userId="d49dc200-38b0-4cd5-8cea-461be988ccf1" providerId="ADAL" clId="{002C081B-C16D-437F-BBCA-D821EF82FC0E}" dt="2024-03-28T17:17:50.113" v="1380" actId="1076"/>
        <pc:sldMkLst>
          <pc:docMk/>
          <pc:sldMk cId="1263894741" sldId="293"/>
        </pc:sldMkLst>
        <pc:spChg chg="del mod">
          <ac:chgData name="何淼" userId="d49dc200-38b0-4cd5-8cea-461be988ccf1" providerId="ADAL" clId="{002C081B-C16D-437F-BBCA-D821EF82FC0E}" dt="2024-03-28T14:38:54.741" v="973" actId="478"/>
          <ac:spMkLst>
            <pc:docMk/>
            <pc:sldMk cId="1263894741" sldId="293"/>
            <ac:spMk id="2" creationId="{6804A9AE-460D-4601-928B-EC8DD721E718}"/>
          </ac:spMkLst>
        </pc:spChg>
        <pc:spChg chg="del">
          <ac:chgData name="何淼" userId="d49dc200-38b0-4cd5-8cea-461be988ccf1" providerId="ADAL" clId="{002C081B-C16D-437F-BBCA-D821EF82FC0E}" dt="2024-03-28T14:38:54.741" v="973" actId="478"/>
          <ac:spMkLst>
            <pc:docMk/>
            <pc:sldMk cId="1263894741" sldId="293"/>
            <ac:spMk id="3" creationId="{A1B15A91-D0C5-4A3D-AFFC-EF282969753C}"/>
          </ac:spMkLst>
        </pc:spChg>
        <pc:spChg chg="add mod">
          <ac:chgData name="何淼" userId="d49dc200-38b0-4cd5-8cea-461be988ccf1" providerId="ADAL" clId="{002C081B-C16D-437F-BBCA-D821EF82FC0E}" dt="2024-03-28T17:17:50.113" v="1380" actId="1076"/>
          <ac:spMkLst>
            <pc:docMk/>
            <pc:sldMk cId="1263894741" sldId="293"/>
            <ac:spMk id="4" creationId="{5D0568E4-CB51-4EA0-B0BE-D1478EA11161}"/>
          </ac:spMkLst>
        </pc:spChg>
      </pc:sldChg>
      <pc:sldChg chg="add del">
        <pc:chgData name="何淼" userId="d49dc200-38b0-4cd5-8cea-461be988ccf1" providerId="ADAL" clId="{002C081B-C16D-437F-BBCA-D821EF82FC0E}" dt="2024-03-28T19:45:26.251" v="1448"/>
        <pc:sldMkLst>
          <pc:docMk/>
          <pc:sldMk cId="1771201188" sldId="294"/>
        </pc:sldMkLst>
      </pc:sldChg>
      <pc:sldChg chg="addSp delSp modSp add mod">
        <pc:chgData name="何淼" userId="d49dc200-38b0-4cd5-8cea-461be988ccf1" providerId="ADAL" clId="{002C081B-C16D-437F-BBCA-D821EF82FC0E}" dt="2024-03-28T20:20:15.357" v="1523" actId="21"/>
        <pc:sldMkLst>
          <pc:docMk/>
          <pc:sldMk cId="2324464475" sldId="294"/>
        </pc:sldMkLst>
        <pc:spChg chg="add del">
          <ac:chgData name="何淼" userId="d49dc200-38b0-4cd5-8cea-461be988ccf1" providerId="ADAL" clId="{002C081B-C16D-437F-BBCA-D821EF82FC0E}" dt="2024-03-28T20:19:23.531" v="1513"/>
          <ac:spMkLst>
            <pc:docMk/>
            <pc:sldMk cId="2324464475" sldId="294"/>
            <ac:spMk id="2" creationId="{5555E85A-D8B6-4810-A862-FD0FC6F8F218}"/>
          </ac:spMkLst>
        </pc:spChg>
        <pc:spChg chg="add del mod">
          <ac:chgData name="何淼" userId="d49dc200-38b0-4cd5-8cea-461be988ccf1" providerId="ADAL" clId="{002C081B-C16D-437F-BBCA-D821EF82FC0E}" dt="2024-03-28T19:48:21.277" v="1475"/>
          <ac:spMkLst>
            <pc:docMk/>
            <pc:sldMk cId="2324464475" sldId="294"/>
            <ac:spMk id="3" creationId="{FF332315-0C7F-4028-B524-E9C21C5CC3F9}"/>
          </ac:spMkLst>
        </pc:spChg>
        <pc:spChg chg="add del">
          <ac:chgData name="何淼" userId="d49dc200-38b0-4cd5-8cea-461be988ccf1" providerId="ADAL" clId="{002C081B-C16D-437F-BBCA-D821EF82FC0E}" dt="2024-03-28T20:19:28.561" v="1516"/>
          <ac:spMkLst>
            <pc:docMk/>
            <pc:sldMk cId="2324464475" sldId="294"/>
            <ac:spMk id="4" creationId="{98C2052A-B34E-436F-BC9A-1518D2520708}"/>
          </ac:spMkLst>
        </pc:spChg>
        <pc:spChg chg="mod">
          <ac:chgData name="何淼" userId="d49dc200-38b0-4cd5-8cea-461be988ccf1" providerId="ADAL" clId="{002C081B-C16D-437F-BBCA-D821EF82FC0E}" dt="2024-03-28T20:20:15.357" v="1523" actId="21"/>
          <ac:spMkLst>
            <pc:docMk/>
            <pc:sldMk cId="2324464475" sldId="294"/>
            <ac:spMk id="6" creationId="{C70A8B99-7799-40E9-BC01-D38960348797}"/>
          </ac:spMkLst>
        </pc:spChg>
      </pc:sldChg>
      <pc:sldChg chg="delSp add del mod">
        <pc:chgData name="何淼" userId="d49dc200-38b0-4cd5-8cea-461be988ccf1" providerId="ADAL" clId="{002C081B-C16D-437F-BBCA-D821EF82FC0E}" dt="2024-03-28T20:04:55.548" v="1477" actId="47"/>
        <pc:sldMkLst>
          <pc:docMk/>
          <pc:sldMk cId="4073329922" sldId="295"/>
        </pc:sldMkLst>
        <pc:spChg chg="del">
          <ac:chgData name="何淼" userId="d49dc200-38b0-4cd5-8cea-461be988ccf1" providerId="ADAL" clId="{002C081B-C16D-437F-BBCA-D821EF82FC0E}" dt="2024-03-28T19:47:46.657" v="1459" actId="21"/>
          <ac:spMkLst>
            <pc:docMk/>
            <pc:sldMk cId="4073329922" sldId="295"/>
            <ac:spMk id="11" creationId="{AEE6B553-81BC-46BA-BD57-62A1B0B3223F}"/>
          </ac:spMkLst>
        </pc:spChg>
      </pc:sldChg>
      <pc:sldMasterChg chg="modSp modSldLayout">
        <pc:chgData name="何淼" userId="d49dc200-38b0-4cd5-8cea-461be988ccf1" providerId="ADAL" clId="{002C081B-C16D-437F-BBCA-D821EF82FC0E}" dt="2024-03-21T09:20:03.820" v="0"/>
        <pc:sldMasterMkLst>
          <pc:docMk/>
          <pc:sldMasterMk cId="3810328809" sldId="2147483648"/>
        </pc:sldMasterMkLst>
        <pc:spChg chg="mod">
          <ac:chgData name="何淼" userId="d49dc200-38b0-4cd5-8cea-461be988ccf1" providerId="ADAL" clId="{002C081B-C16D-437F-BBCA-D821EF82FC0E}" dt="2024-03-21T09:20:03.820" v="0"/>
          <ac:spMkLst>
            <pc:docMk/>
            <pc:sldMasterMk cId="3810328809" sldId="2147483648"/>
            <ac:spMk id="2" creationId="{3B31BC91-46D6-454F-81F7-68F0186671A1}"/>
          </ac:spMkLst>
        </pc:spChg>
        <pc:spChg chg="mod">
          <ac:chgData name="何淼" userId="d49dc200-38b0-4cd5-8cea-461be988ccf1" providerId="ADAL" clId="{002C081B-C16D-437F-BBCA-D821EF82FC0E}" dt="2024-03-21T09:20:03.820" v="0"/>
          <ac:spMkLst>
            <pc:docMk/>
            <pc:sldMasterMk cId="3810328809" sldId="2147483648"/>
            <ac:spMk id="3" creationId="{B034B585-263E-4A20-B9C5-BAC91C5FCCB9}"/>
          </ac:spMkLst>
        </pc:spChg>
        <pc:spChg chg="mod">
          <ac:chgData name="何淼" userId="d49dc200-38b0-4cd5-8cea-461be988ccf1" providerId="ADAL" clId="{002C081B-C16D-437F-BBCA-D821EF82FC0E}" dt="2024-03-21T09:20:03.820" v="0"/>
          <ac:spMkLst>
            <pc:docMk/>
            <pc:sldMasterMk cId="3810328809" sldId="2147483648"/>
            <ac:spMk id="4" creationId="{1218C96C-1E78-4157-95B0-E3AB32D15216}"/>
          </ac:spMkLst>
        </pc:spChg>
        <pc:spChg chg="mod">
          <ac:chgData name="何淼" userId="d49dc200-38b0-4cd5-8cea-461be988ccf1" providerId="ADAL" clId="{002C081B-C16D-437F-BBCA-D821EF82FC0E}" dt="2024-03-21T09:20:03.820" v="0"/>
          <ac:spMkLst>
            <pc:docMk/>
            <pc:sldMasterMk cId="3810328809" sldId="2147483648"/>
            <ac:spMk id="5" creationId="{52D946CE-3013-4ADC-A2CA-73F124C290A8}"/>
          </ac:spMkLst>
        </pc:spChg>
        <pc:spChg chg="mod">
          <ac:chgData name="何淼" userId="d49dc200-38b0-4cd5-8cea-461be988ccf1" providerId="ADAL" clId="{002C081B-C16D-437F-BBCA-D821EF82FC0E}" dt="2024-03-21T09:20:03.820" v="0"/>
          <ac:spMkLst>
            <pc:docMk/>
            <pc:sldMasterMk cId="3810328809" sldId="2147483648"/>
            <ac:spMk id="6" creationId="{28FD3B7B-B274-4C1A-A9CB-F85BB2263B02}"/>
          </ac:spMkLst>
        </pc:spChg>
        <pc:sldLayoutChg chg="modSp">
          <pc:chgData name="何淼" userId="d49dc200-38b0-4cd5-8cea-461be988ccf1" providerId="ADAL" clId="{002C081B-C16D-437F-BBCA-D821EF82FC0E}" dt="2024-03-21T09:20:03.820" v="0"/>
          <pc:sldLayoutMkLst>
            <pc:docMk/>
            <pc:sldMasterMk cId="3810328809" sldId="2147483648"/>
            <pc:sldLayoutMk cId="1727264657" sldId="2147483649"/>
          </pc:sldLayoutMkLst>
          <pc:spChg chg="mod">
            <ac:chgData name="何淼" userId="d49dc200-38b0-4cd5-8cea-461be988ccf1" providerId="ADAL" clId="{002C081B-C16D-437F-BBCA-D821EF82FC0E}" dt="2024-03-21T09:20:03.820" v="0"/>
            <ac:spMkLst>
              <pc:docMk/>
              <pc:sldMasterMk cId="3810328809" sldId="2147483648"/>
              <pc:sldLayoutMk cId="1727264657" sldId="2147483649"/>
              <ac:spMk id="2" creationId="{204EC3DD-788B-403D-8492-7F84DAB68EEE}"/>
            </ac:spMkLst>
          </pc:spChg>
          <pc:spChg chg="mod">
            <ac:chgData name="何淼" userId="d49dc200-38b0-4cd5-8cea-461be988ccf1" providerId="ADAL" clId="{002C081B-C16D-437F-BBCA-D821EF82FC0E}" dt="2024-03-21T09:20:03.820" v="0"/>
            <ac:spMkLst>
              <pc:docMk/>
              <pc:sldMasterMk cId="3810328809" sldId="2147483648"/>
              <pc:sldLayoutMk cId="1727264657" sldId="2147483649"/>
              <ac:spMk id="3" creationId="{241D6E47-9B3C-47C3-99E8-D61CC816A256}"/>
            </ac:spMkLst>
          </pc:spChg>
        </pc:sldLayoutChg>
        <pc:sldLayoutChg chg="modSp">
          <pc:chgData name="何淼" userId="d49dc200-38b0-4cd5-8cea-461be988ccf1" providerId="ADAL" clId="{002C081B-C16D-437F-BBCA-D821EF82FC0E}" dt="2024-03-21T09:20:03.820" v="0"/>
          <pc:sldLayoutMkLst>
            <pc:docMk/>
            <pc:sldMasterMk cId="3810328809" sldId="2147483648"/>
            <pc:sldLayoutMk cId="699053730" sldId="2147483651"/>
          </pc:sldLayoutMkLst>
          <pc:spChg chg="mod">
            <ac:chgData name="何淼" userId="d49dc200-38b0-4cd5-8cea-461be988ccf1" providerId="ADAL" clId="{002C081B-C16D-437F-BBCA-D821EF82FC0E}" dt="2024-03-21T09:20:03.820" v="0"/>
            <ac:spMkLst>
              <pc:docMk/>
              <pc:sldMasterMk cId="3810328809" sldId="2147483648"/>
              <pc:sldLayoutMk cId="699053730" sldId="2147483651"/>
              <ac:spMk id="2" creationId="{ACA3B9FB-FD1C-4157-9500-AA7CA0384990}"/>
            </ac:spMkLst>
          </pc:spChg>
          <pc:spChg chg="mod">
            <ac:chgData name="何淼" userId="d49dc200-38b0-4cd5-8cea-461be988ccf1" providerId="ADAL" clId="{002C081B-C16D-437F-BBCA-D821EF82FC0E}" dt="2024-03-21T09:20:03.820" v="0"/>
            <ac:spMkLst>
              <pc:docMk/>
              <pc:sldMasterMk cId="3810328809" sldId="2147483648"/>
              <pc:sldLayoutMk cId="699053730" sldId="2147483651"/>
              <ac:spMk id="3" creationId="{CE0958AE-7536-4D79-8D53-5E8EAABB2DA5}"/>
            </ac:spMkLst>
          </pc:spChg>
        </pc:sldLayoutChg>
        <pc:sldLayoutChg chg="modSp">
          <pc:chgData name="何淼" userId="d49dc200-38b0-4cd5-8cea-461be988ccf1" providerId="ADAL" clId="{002C081B-C16D-437F-BBCA-D821EF82FC0E}" dt="2024-03-21T09:20:03.820" v="0"/>
          <pc:sldLayoutMkLst>
            <pc:docMk/>
            <pc:sldMasterMk cId="3810328809" sldId="2147483648"/>
            <pc:sldLayoutMk cId="3525893819" sldId="2147483652"/>
          </pc:sldLayoutMkLst>
          <pc:spChg chg="mod">
            <ac:chgData name="何淼" userId="d49dc200-38b0-4cd5-8cea-461be988ccf1" providerId="ADAL" clId="{002C081B-C16D-437F-BBCA-D821EF82FC0E}" dt="2024-03-21T09:20:03.820" v="0"/>
            <ac:spMkLst>
              <pc:docMk/>
              <pc:sldMasterMk cId="3810328809" sldId="2147483648"/>
              <pc:sldLayoutMk cId="3525893819" sldId="2147483652"/>
              <ac:spMk id="3" creationId="{49B907D1-A802-4B28-98AF-100FFA7E5B5E}"/>
            </ac:spMkLst>
          </pc:spChg>
          <pc:spChg chg="mod">
            <ac:chgData name="何淼" userId="d49dc200-38b0-4cd5-8cea-461be988ccf1" providerId="ADAL" clId="{002C081B-C16D-437F-BBCA-D821EF82FC0E}" dt="2024-03-21T09:20:03.820" v="0"/>
            <ac:spMkLst>
              <pc:docMk/>
              <pc:sldMasterMk cId="3810328809" sldId="2147483648"/>
              <pc:sldLayoutMk cId="3525893819" sldId="2147483652"/>
              <ac:spMk id="4" creationId="{197D7DC4-DA4E-4E5A-845F-66BD90E6DDF8}"/>
            </ac:spMkLst>
          </pc:spChg>
        </pc:sldLayoutChg>
        <pc:sldLayoutChg chg="modSp">
          <pc:chgData name="何淼" userId="d49dc200-38b0-4cd5-8cea-461be988ccf1" providerId="ADAL" clId="{002C081B-C16D-437F-BBCA-D821EF82FC0E}" dt="2024-03-21T09:20:03.820" v="0"/>
          <pc:sldLayoutMkLst>
            <pc:docMk/>
            <pc:sldMasterMk cId="3810328809" sldId="2147483648"/>
            <pc:sldLayoutMk cId="2880983093" sldId="2147483653"/>
          </pc:sldLayoutMkLst>
          <pc:spChg chg="mod">
            <ac:chgData name="何淼" userId="d49dc200-38b0-4cd5-8cea-461be988ccf1" providerId="ADAL" clId="{002C081B-C16D-437F-BBCA-D821EF82FC0E}" dt="2024-03-21T09:20:03.820" v="0"/>
            <ac:spMkLst>
              <pc:docMk/>
              <pc:sldMasterMk cId="3810328809" sldId="2147483648"/>
              <pc:sldLayoutMk cId="2880983093" sldId="2147483653"/>
              <ac:spMk id="2" creationId="{6AF06A24-415A-46FB-BE63-2D29FA21D39F}"/>
            </ac:spMkLst>
          </pc:spChg>
          <pc:spChg chg="mod">
            <ac:chgData name="何淼" userId="d49dc200-38b0-4cd5-8cea-461be988ccf1" providerId="ADAL" clId="{002C081B-C16D-437F-BBCA-D821EF82FC0E}" dt="2024-03-21T09:20:03.820" v="0"/>
            <ac:spMkLst>
              <pc:docMk/>
              <pc:sldMasterMk cId="3810328809" sldId="2147483648"/>
              <pc:sldLayoutMk cId="2880983093" sldId="2147483653"/>
              <ac:spMk id="3" creationId="{52035B15-CC6A-4954-8F19-20B0C5EB9195}"/>
            </ac:spMkLst>
          </pc:spChg>
          <pc:spChg chg="mod">
            <ac:chgData name="何淼" userId="d49dc200-38b0-4cd5-8cea-461be988ccf1" providerId="ADAL" clId="{002C081B-C16D-437F-BBCA-D821EF82FC0E}" dt="2024-03-21T09:20:03.820" v="0"/>
            <ac:spMkLst>
              <pc:docMk/>
              <pc:sldMasterMk cId="3810328809" sldId="2147483648"/>
              <pc:sldLayoutMk cId="2880983093" sldId="2147483653"/>
              <ac:spMk id="4" creationId="{40BA64B7-0B30-416E-8646-CD314A69F0ED}"/>
            </ac:spMkLst>
          </pc:spChg>
          <pc:spChg chg="mod">
            <ac:chgData name="何淼" userId="d49dc200-38b0-4cd5-8cea-461be988ccf1" providerId="ADAL" clId="{002C081B-C16D-437F-BBCA-D821EF82FC0E}" dt="2024-03-21T09:20:03.820" v="0"/>
            <ac:spMkLst>
              <pc:docMk/>
              <pc:sldMasterMk cId="3810328809" sldId="2147483648"/>
              <pc:sldLayoutMk cId="2880983093" sldId="2147483653"/>
              <ac:spMk id="5" creationId="{59EA773D-E595-4BB0-AE29-10704182D094}"/>
            </ac:spMkLst>
          </pc:spChg>
          <pc:spChg chg="mod">
            <ac:chgData name="何淼" userId="d49dc200-38b0-4cd5-8cea-461be988ccf1" providerId="ADAL" clId="{002C081B-C16D-437F-BBCA-D821EF82FC0E}" dt="2024-03-21T09:20:03.820" v="0"/>
            <ac:spMkLst>
              <pc:docMk/>
              <pc:sldMasterMk cId="3810328809" sldId="2147483648"/>
              <pc:sldLayoutMk cId="2880983093" sldId="2147483653"/>
              <ac:spMk id="6" creationId="{52D94D19-2439-4493-8E55-CA24FC7BB94D}"/>
            </ac:spMkLst>
          </pc:spChg>
        </pc:sldLayoutChg>
        <pc:sldLayoutChg chg="modSp">
          <pc:chgData name="何淼" userId="d49dc200-38b0-4cd5-8cea-461be988ccf1" providerId="ADAL" clId="{002C081B-C16D-437F-BBCA-D821EF82FC0E}" dt="2024-03-21T09:20:03.820" v="0"/>
          <pc:sldLayoutMkLst>
            <pc:docMk/>
            <pc:sldMasterMk cId="3810328809" sldId="2147483648"/>
            <pc:sldLayoutMk cId="12397607" sldId="2147483656"/>
          </pc:sldLayoutMkLst>
          <pc:spChg chg="mod">
            <ac:chgData name="何淼" userId="d49dc200-38b0-4cd5-8cea-461be988ccf1" providerId="ADAL" clId="{002C081B-C16D-437F-BBCA-D821EF82FC0E}" dt="2024-03-21T09:20:03.820" v="0"/>
            <ac:spMkLst>
              <pc:docMk/>
              <pc:sldMasterMk cId="3810328809" sldId="2147483648"/>
              <pc:sldLayoutMk cId="12397607" sldId="2147483656"/>
              <ac:spMk id="2" creationId="{FE397AE2-11F0-4791-90B9-A7BCF60E85C4}"/>
            </ac:spMkLst>
          </pc:spChg>
          <pc:spChg chg="mod">
            <ac:chgData name="何淼" userId="d49dc200-38b0-4cd5-8cea-461be988ccf1" providerId="ADAL" clId="{002C081B-C16D-437F-BBCA-D821EF82FC0E}" dt="2024-03-21T09:20:03.820" v="0"/>
            <ac:spMkLst>
              <pc:docMk/>
              <pc:sldMasterMk cId="3810328809" sldId="2147483648"/>
              <pc:sldLayoutMk cId="12397607" sldId="2147483656"/>
              <ac:spMk id="3" creationId="{C5FE3813-C414-4E7B-B4CE-1407A1439CDF}"/>
            </ac:spMkLst>
          </pc:spChg>
          <pc:spChg chg="mod">
            <ac:chgData name="何淼" userId="d49dc200-38b0-4cd5-8cea-461be988ccf1" providerId="ADAL" clId="{002C081B-C16D-437F-BBCA-D821EF82FC0E}" dt="2024-03-21T09:20:03.820" v="0"/>
            <ac:spMkLst>
              <pc:docMk/>
              <pc:sldMasterMk cId="3810328809" sldId="2147483648"/>
              <pc:sldLayoutMk cId="12397607" sldId="2147483656"/>
              <ac:spMk id="4" creationId="{C5C17AE6-F2E0-460E-A666-D036E35F9C46}"/>
            </ac:spMkLst>
          </pc:spChg>
        </pc:sldLayoutChg>
        <pc:sldLayoutChg chg="modSp">
          <pc:chgData name="何淼" userId="d49dc200-38b0-4cd5-8cea-461be988ccf1" providerId="ADAL" clId="{002C081B-C16D-437F-BBCA-D821EF82FC0E}" dt="2024-03-21T09:20:03.820" v="0"/>
          <pc:sldLayoutMkLst>
            <pc:docMk/>
            <pc:sldMasterMk cId="3810328809" sldId="2147483648"/>
            <pc:sldLayoutMk cId="4006463703" sldId="2147483657"/>
          </pc:sldLayoutMkLst>
          <pc:spChg chg="mod">
            <ac:chgData name="何淼" userId="d49dc200-38b0-4cd5-8cea-461be988ccf1" providerId="ADAL" clId="{002C081B-C16D-437F-BBCA-D821EF82FC0E}" dt="2024-03-21T09:20:03.820" v="0"/>
            <ac:spMkLst>
              <pc:docMk/>
              <pc:sldMasterMk cId="3810328809" sldId="2147483648"/>
              <pc:sldLayoutMk cId="4006463703" sldId="2147483657"/>
              <ac:spMk id="2" creationId="{90465195-434C-4C85-9FF8-33059C7EBD8D}"/>
            </ac:spMkLst>
          </pc:spChg>
          <pc:spChg chg="mod">
            <ac:chgData name="何淼" userId="d49dc200-38b0-4cd5-8cea-461be988ccf1" providerId="ADAL" clId="{002C081B-C16D-437F-BBCA-D821EF82FC0E}" dt="2024-03-21T09:20:03.820" v="0"/>
            <ac:spMkLst>
              <pc:docMk/>
              <pc:sldMasterMk cId="3810328809" sldId="2147483648"/>
              <pc:sldLayoutMk cId="4006463703" sldId="2147483657"/>
              <ac:spMk id="3" creationId="{91E5B127-2A96-424A-BFC6-2186FDBC466C}"/>
            </ac:spMkLst>
          </pc:spChg>
          <pc:spChg chg="mod">
            <ac:chgData name="何淼" userId="d49dc200-38b0-4cd5-8cea-461be988ccf1" providerId="ADAL" clId="{002C081B-C16D-437F-BBCA-D821EF82FC0E}" dt="2024-03-21T09:20:03.820" v="0"/>
            <ac:spMkLst>
              <pc:docMk/>
              <pc:sldMasterMk cId="3810328809" sldId="2147483648"/>
              <pc:sldLayoutMk cId="4006463703" sldId="2147483657"/>
              <ac:spMk id="4" creationId="{EB61C839-F259-4427-9E82-9173ACA1BD52}"/>
            </ac:spMkLst>
          </pc:spChg>
        </pc:sldLayoutChg>
        <pc:sldLayoutChg chg="modSp">
          <pc:chgData name="何淼" userId="d49dc200-38b0-4cd5-8cea-461be988ccf1" providerId="ADAL" clId="{002C081B-C16D-437F-BBCA-D821EF82FC0E}" dt="2024-03-21T09:20:03.820" v="0"/>
          <pc:sldLayoutMkLst>
            <pc:docMk/>
            <pc:sldMasterMk cId="3810328809" sldId="2147483648"/>
            <pc:sldLayoutMk cId="391716304" sldId="2147483659"/>
          </pc:sldLayoutMkLst>
          <pc:spChg chg="mod">
            <ac:chgData name="何淼" userId="d49dc200-38b0-4cd5-8cea-461be988ccf1" providerId="ADAL" clId="{002C081B-C16D-437F-BBCA-D821EF82FC0E}" dt="2024-03-21T09:20:03.820" v="0"/>
            <ac:spMkLst>
              <pc:docMk/>
              <pc:sldMasterMk cId="3810328809" sldId="2147483648"/>
              <pc:sldLayoutMk cId="391716304" sldId="2147483659"/>
              <ac:spMk id="2" creationId="{F04AEC89-27BD-473C-81FA-685CDF30075C}"/>
            </ac:spMkLst>
          </pc:spChg>
          <pc:spChg chg="mod">
            <ac:chgData name="何淼" userId="d49dc200-38b0-4cd5-8cea-461be988ccf1" providerId="ADAL" clId="{002C081B-C16D-437F-BBCA-D821EF82FC0E}" dt="2024-03-21T09:20:03.820" v="0"/>
            <ac:spMkLst>
              <pc:docMk/>
              <pc:sldMasterMk cId="3810328809" sldId="2147483648"/>
              <pc:sldLayoutMk cId="391716304" sldId="2147483659"/>
              <ac:spMk id="3" creationId="{7F7AAC4E-6D7C-4CD7-B99B-7D7C118FE8B1}"/>
            </ac:spMkLst>
          </pc:spChg>
        </pc:sldLayoutChg>
      </pc:sldMasterChg>
    </pc:docChg>
  </pc:docChgLst>
  <pc:docChgLst>
    <pc:chgData name="何淼" userId="d49dc200-38b0-4cd5-8cea-461be988ccf1" providerId="ADAL" clId="{3348992B-1502-4857-BCF5-743B422A8494}"/>
    <pc:docChg chg="undo custSel addSld delSld modSld sldOrd">
      <pc:chgData name="何淼" userId="d49dc200-38b0-4cd5-8cea-461be988ccf1" providerId="ADAL" clId="{3348992B-1502-4857-BCF5-743B422A8494}" dt="2024-04-10T17:13:34.625" v="1405" actId="1076"/>
      <pc:docMkLst>
        <pc:docMk/>
      </pc:docMkLst>
      <pc:sldChg chg="del">
        <pc:chgData name="何淼" userId="d49dc200-38b0-4cd5-8cea-461be988ccf1" providerId="ADAL" clId="{3348992B-1502-4857-BCF5-743B422A8494}" dt="2024-04-06T11:58:43.430" v="8" actId="2696"/>
        <pc:sldMkLst>
          <pc:docMk/>
          <pc:sldMk cId="1575173261" sldId="258"/>
        </pc:sldMkLst>
      </pc:sldChg>
      <pc:sldChg chg="del">
        <pc:chgData name="何淼" userId="d49dc200-38b0-4cd5-8cea-461be988ccf1" providerId="ADAL" clId="{3348992B-1502-4857-BCF5-743B422A8494}" dt="2024-04-06T11:58:43.430" v="8" actId="2696"/>
        <pc:sldMkLst>
          <pc:docMk/>
          <pc:sldMk cId="1086355381" sldId="266"/>
        </pc:sldMkLst>
      </pc:sldChg>
      <pc:sldChg chg="del">
        <pc:chgData name="何淼" userId="d49dc200-38b0-4cd5-8cea-461be988ccf1" providerId="ADAL" clId="{3348992B-1502-4857-BCF5-743B422A8494}" dt="2024-04-06T11:58:43.430" v="8" actId="2696"/>
        <pc:sldMkLst>
          <pc:docMk/>
          <pc:sldMk cId="3830121214" sldId="269"/>
        </pc:sldMkLst>
      </pc:sldChg>
      <pc:sldChg chg="del">
        <pc:chgData name="何淼" userId="d49dc200-38b0-4cd5-8cea-461be988ccf1" providerId="ADAL" clId="{3348992B-1502-4857-BCF5-743B422A8494}" dt="2024-04-06T11:58:43.430" v="8" actId="2696"/>
        <pc:sldMkLst>
          <pc:docMk/>
          <pc:sldMk cId="1419703408" sldId="271"/>
        </pc:sldMkLst>
      </pc:sldChg>
      <pc:sldChg chg="del">
        <pc:chgData name="何淼" userId="d49dc200-38b0-4cd5-8cea-461be988ccf1" providerId="ADAL" clId="{3348992B-1502-4857-BCF5-743B422A8494}" dt="2024-04-06T11:58:43.430" v="8" actId="2696"/>
        <pc:sldMkLst>
          <pc:docMk/>
          <pc:sldMk cId="3741028570" sldId="272"/>
        </pc:sldMkLst>
      </pc:sldChg>
      <pc:sldChg chg="del">
        <pc:chgData name="何淼" userId="d49dc200-38b0-4cd5-8cea-461be988ccf1" providerId="ADAL" clId="{3348992B-1502-4857-BCF5-743B422A8494}" dt="2024-04-06T11:58:43.430" v="8" actId="2696"/>
        <pc:sldMkLst>
          <pc:docMk/>
          <pc:sldMk cId="2534310070" sldId="273"/>
        </pc:sldMkLst>
      </pc:sldChg>
      <pc:sldChg chg="del">
        <pc:chgData name="何淼" userId="d49dc200-38b0-4cd5-8cea-461be988ccf1" providerId="ADAL" clId="{3348992B-1502-4857-BCF5-743B422A8494}" dt="2024-04-06T11:58:43.430" v="8" actId="2696"/>
        <pc:sldMkLst>
          <pc:docMk/>
          <pc:sldMk cId="3623499892" sldId="275"/>
        </pc:sldMkLst>
      </pc:sldChg>
      <pc:sldChg chg="del">
        <pc:chgData name="何淼" userId="d49dc200-38b0-4cd5-8cea-461be988ccf1" providerId="ADAL" clId="{3348992B-1502-4857-BCF5-743B422A8494}" dt="2024-04-06T11:58:43.430" v="8" actId="2696"/>
        <pc:sldMkLst>
          <pc:docMk/>
          <pc:sldMk cId="588965829" sldId="277"/>
        </pc:sldMkLst>
      </pc:sldChg>
      <pc:sldChg chg="del">
        <pc:chgData name="何淼" userId="d49dc200-38b0-4cd5-8cea-461be988ccf1" providerId="ADAL" clId="{3348992B-1502-4857-BCF5-743B422A8494}" dt="2024-04-06T11:58:43.430" v="8" actId="2696"/>
        <pc:sldMkLst>
          <pc:docMk/>
          <pc:sldMk cId="2162285968" sldId="278"/>
        </pc:sldMkLst>
      </pc:sldChg>
      <pc:sldChg chg="del">
        <pc:chgData name="何淼" userId="d49dc200-38b0-4cd5-8cea-461be988ccf1" providerId="ADAL" clId="{3348992B-1502-4857-BCF5-743B422A8494}" dt="2024-04-06T11:58:43.430" v="8" actId="2696"/>
        <pc:sldMkLst>
          <pc:docMk/>
          <pc:sldMk cId="2097412537" sldId="279"/>
        </pc:sldMkLst>
      </pc:sldChg>
      <pc:sldChg chg="addSp delSp del mod">
        <pc:chgData name="何淼" userId="d49dc200-38b0-4cd5-8cea-461be988ccf1" providerId="ADAL" clId="{3348992B-1502-4857-BCF5-743B422A8494}" dt="2024-04-06T11:58:43.430" v="8" actId="2696"/>
        <pc:sldMkLst>
          <pc:docMk/>
          <pc:sldMk cId="135887797" sldId="280"/>
        </pc:sldMkLst>
        <pc:spChg chg="add del">
          <ac:chgData name="何淼" userId="d49dc200-38b0-4cd5-8cea-461be988ccf1" providerId="ADAL" clId="{3348992B-1502-4857-BCF5-743B422A8494}" dt="2024-04-06T11:58:31.118" v="6" actId="22"/>
          <ac:spMkLst>
            <pc:docMk/>
            <pc:sldMk cId="135887797" sldId="280"/>
            <ac:spMk id="5" creationId="{8E008EF8-FD52-4118-9B58-16A5B7F7C1C0}"/>
          </ac:spMkLst>
        </pc:spChg>
      </pc:sldChg>
      <pc:sldChg chg="modSp mod">
        <pc:chgData name="何淼" userId="d49dc200-38b0-4cd5-8cea-461be988ccf1" providerId="ADAL" clId="{3348992B-1502-4857-BCF5-743B422A8494}" dt="2024-04-10T13:36:38.771" v="1173" actId="20577"/>
        <pc:sldMkLst>
          <pc:docMk/>
          <pc:sldMk cId="1450577722" sldId="281"/>
        </pc:sldMkLst>
        <pc:spChg chg="mod">
          <ac:chgData name="何淼" userId="d49dc200-38b0-4cd5-8cea-461be988ccf1" providerId="ADAL" clId="{3348992B-1502-4857-BCF5-743B422A8494}" dt="2024-04-10T13:36:38.771" v="1173" actId="20577"/>
          <ac:spMkLst>
            <pc:docMk/>
            <pc:sldMk cId="1450577722" sldId="281"/>
            <ac:spMk id="2" creationId="{D6561FE6-AEB3-4353-8278-84FC73FD6B17}"/>
          </ac:spMkLst>
        </pc:spChg>
      </pc:sldChg>
      <pc:sldChg chg="addSp delSp modSp mod ord">
        <pc:chgData name="何淼" userId="d49dc200-38b0-4cd5-8cea-461be988ccf1" providerId="ADAL" clId="{3348992B-1502-4857-BCF5-743B422A8494}" dt="2024-04-06T15:19:08.964" v="500" actId="20577"/>
        <pc:sldMkLst>
          <pc:docMk/>
          <pc:sldMk cId="2605767579" sldId="282"/>
        </pc:sldMkLst>
        <pc:spChg chg="mod">
          <ac:chgData name="何淼" userId="d49dc200-38b0-4cd5-8cea-461be988ccf1" providerId="ADAL" clId="{3348992B-1502-4857-BCF5-743B422A8494}" dt="2024-04-06T15:12:48.344" v="52" actId="20577"/>
          <ac:spMkLst>
            <pc:docMk/>
            <pc:sldMk cId="2605767579" sldId="282"/>
            <ac:spMk id="2" creationId="{D331EBD6-D09F-4CC3-BEEE-28C1D46778EF}"/>
          </ac:spMkLst>
        </pc:spChg>
        <pc:spChg chg="del">
          <ac:chgData name="何淼" userId="d49dc200-38b0-4cd5-8cea-461be988ccf1" providerId="ADAL" clId="{3348992B-1502-4857-BCF5-743B422A8494}" dt="2024-04-06T15:14:13.846" v="57" actId="478"/>
          <ac:spMkLst>
            <pc:docMk/>
            <pc:sldMk cId="2605767579" sldId="282"/>
            <ac:spMk id="3" creationId="{AD21146C-872D-4F6F-AD4C-16FAF28DA17C}"/>
          </ac:spMkLst>
        </pc:spChg>
        <pc:spChg chg="add mod">
          <ac:chgData name="何淼" userId="d49dc200-38b0-4cd5-8cea-461be988ccf1" providerId="ADAL" clId="{3348992B-1502-4857-BCF5-743B422A8494}" dt="2024-04-06T15:19:08.964" v="500" actId="20577"/>
          <ac:spMkLst>
            <pc:docMk/>
            <pc:sldMk cId="2605767579" sldId="282"/>
            <ac:spMk id="7" creationId="{C5C009CF-D7CF-44F9-B065-D237D1D97A72}"/>
          </ac:spMkLst>
        </pc:spChg>
        <pc:picChg chg="add del">
          <ac:chgData name="何淼" userId="d49dc200-38b0-4cd5-8cea-461be988ccf1" providerId="ADAL" clId="{3348992B-1502-4857-BCF5-743B422A8494}" dt="2024-04-06T15:14:10.628" v="56" actId="22"/>
          <ac:picMkLst>
            <pc:docMk/>
            <pc:sldMk cId="2605767579" sldId="282"/>
            <ac:picMk id="5" creationId="{5791471B-FA10-415A-9F1F-1E93B2EC7317}"/>
          </ac:picMkLst>
        </pc:picChg>
        <pc:picChg chg="add mod">
          <ac:chgData name="何淼" userId="d49dc200-38b0-4cd5-8cea-461be988ccf1" providerId="ADAL" clId="{3348992B-1502-4857-BCF5-743B422A8494}" dt="2024-04-06T15:15:08.535" v="127" actId="1076"/>
          <ac:picMkLst>
            <pc:docMk/>
            <pc:sldMk cId="2605767579" sldId="282"/>
            <ac:picMk id="9" creationId="{410CF622-BF7B-4AA0-A821-9898457A431B}"/>
          </ac:picMkLst>
        </pc:picChg>
      </pc:sldChg>
      <pc:sldChg chg="del">
        <pc:chgData name="何淼" userId="d49dc200-38b0-4cd5-8cea-461be988ccf1" providerId="ADAL" clId="{3348992B-1502-4857-BCF5-743B422A8494}" dt="2024-04-06T15:40:40.513" v="813" actId="47"/>
        <pc:sldMkLst>
          <pc:docMk/>
          <pc:sldMk cId="2712989293" sldId="283"/>
        </pc:sldMkLst>
      </pc:sldChg>
      <pc:sldChg chg="del">
        <pc:chgData name="何淼" userId="d49dc200-38b0-4cd5-8cea-461be988ccf1" providerId="ADAL" clId="{3348992B-1502-4857-BCF5-743B422A8494}" dt="2024-04-06T15:40:40.745" v="814" actId="47"/>
        <pc:sldMkLst>
          <pc:docMk/>
          <pc:sldMk cId="3822263836" sldId="285"/>
        </pc:sldMkLst>
      </pc:sldChg>
      <pc:sldChg chg="del">
        <pc:chgData name="何淼" userId="d49dc200-38b0-4cd5-8cea-461be988ccf1" providerId="ADAL" clId="{3348992B-1502-4857-BCF5-743B422A8494}" dt="2024-04-06T15:40:41.246" v="815" actId="47"/>
        <pc:sldMkLst>
          <pc:docMk/>
          <pc:sldMk cId="915044716" sldId="286"/>
        </pc:sldMkLst>
      </pc:sldChg>
      <pc:sldChg chg="del">
        <pc:chgData name="何淼" userId="d49dc200-38b0-4cd5-8cea-461be988ccf1" providerId="ADAL" clId="{3348992B-1502-4857-BCF5-743B422A8494}" dt="2024-04-06T15:40:41.672" v="816" actId="47"/>
        <pc:sldMkLst>
          <pc:docMk/>
          <pc:sldMk cId="979851998" sldId="288"/>
        </pc:sldMkLst>
      </pc:sldChg>
      <pc:sldChg chg="del">
        <pc:chgData name="何淼" userId="d49dc200-38b0-4cd5-8cea-461be988ccf1" providerId="ADAL" clId="{3348992B-1502-4857-BCF5-743B422A8494}" dt="2024-04-06T15:40:42.132" v="817" actId="47"/>
        <pc:sldMkLst>
          <pc:docMk/>
          <pc:sldMk cId="882469590" sldId="289"/>
        </pc:sldMkLst>
      </pc:sldChg>
      <pc:sldChg chg="del">
        <pc:chgData name="何淼" userId="d49dc200-38b0-4cd5-8cea-461be988ccf1" providerId="ADAL" clId="{3348992B-1502-4857-BCF5-743B422A8494}" dt="2024-04-06T15:40:42.573" v="818" actId="47"/>
        <pc:sldMkLst>
          <pc:docMk/>
          <pc:sldMk cId="424613425" sldId="290"/>
        </pc:sldMkLst>
      </pc:sldChg>
      <pc:sldChg chg="del">
        <pc:chgData name="何淼" userId="d49dc200-38b0-4cd5-8cea-461be988ccf1" providerId="ADAL" clId="{3348992B-1502-4857-BCF5-743B422A8494}" dt="2024-04-06T15:40:42.989" v="819" actId="47"/>
        <pc:sldMkLst>
          <pc:docMk/>
          <pc:sldMk cId="1822575153" sldId="291"/>
        </pc:sldMkLst>
      </pc:sldChg>
      <pc:sldChg chg="del">
        <pc:chgData name="何淼" userId="d49dc200-38b0-4cd5-8cea-461be988ccf1" providerId="ADAL" clId="{3348992B-1502-4857-BCF5-743B422A8494}" dt="2024-04-06T15:40:44.580" v="821" actId="47"/>
        <pc:sldMkLst>
          <pc:docMk/>
          <pc:sldMk cId="1705557771" sldId="292"/>
        </pc:sldMkLst>
      </pc:sldChg>
      <pc:sldChg chg="add del ord">
        <pc:chgData name="何淼" userId="d49dc200-38b0-4cd5-8cea-461be988ccf1" providerId="ADAL" clId="{3348992B-1502-4857-BCF5-743B422A8494}" dt="2024-04-10T13:37:17.732" v="1177"/>
        <pc:sldMkLst>
          <pc:docMk/>
          <pc:sldMk cId="1263894741" sldId="293"/>
        </pc:sldMkLst>
      </pc:sldChg>
      <pc:sldChg chg="del">
        <pc:chgData name="何淼" userId="d49dc200-38b0-4cd5-8cea-461be988ccf1" providerId="ADAL" clId="{3348992B-1502-4857-BCF5-743B422A8494}" dt="2024-04-06T15:40:43.353" v="820" actId="47"/>
        <pc:sldMkLst>
          <pc:docMk/>
          <pc:sldMk cId="2324464475" sldId="294"/>
        </pc:sldMkLst>
      </pc:sldChg>
      <pc:sldChg chg="addSp delSp modSp add del mod setBg">
        <pc:chgData name="何淼" userId="d49dc200-38b0-4cd5-8cea-461be988ccf1" providerId="ADAL" clId="{3348992B-1502-4857-BCF5-743B422A8494}" dt="2024-04-10T13:39:27.163" v="1197" actId="47"/>
        <pc:sldMkLst>
          <pc:docMk/>
          <pc:sldMk cId="0" sldId="323"/>
        </pc:sldMkLst>
        <pc:spChg chg="add del mod">
          <ac:chgData name="何淼" userId="d49dc200-38b0-4cd5-8cea-461be988ccf1" providerId="ADAL" clId="{3348992B-1502-4857-BCF5-743B422A8494}" dt="2024-04-10T13:39:22.578" v="1192" actId="1076"/>
          <ac:spMkLst>
            <pc:docMk/>
            <pc:sldMk cId="0" sldId="323"/>
            <ac:spMk id="2" creationId="{00000000-0000-0000-0000-000000000000}"/>
          </ac:spMkLst>
        </pc:spChg>
        <pc:picChg chg="del">
          <ac:chgData name="何淼" userId="d49dc200-38b0-4cd5-8cea-461be988ccf1" providerId="ADAL" clId="{3348992B-1502-4857-BCF5-743B422A8494}" dt="2024-04-10T13:37:22.816" v="1178" actId="478"/>
          <ac:picMkLst>
            <pc:docMk/>
            <pc:sldMk cId="0" sldId="323"/>
            <ac:picMk id="30722" creationId="{00000000-0000-0000-0000-000000000000}"/>
          </ac:picMkLst>
        </pc:picChg>
      </pc:sldChg>
      <pc:sldChg chg="add del setBg">
        <pc:chgData name="何淼" userId="d49dc200-38b0-4cd5-8cea-461be988ccf1" providerId="ADAL" clId="{3348992B-1502-4857-BCF5-743B422A8494}" dt="2024-04-10T13:44:43.985" v="1246" actId="47"/>
        <pc:sldMkLst>
          <pc:docMk/>
          <pc:sldMk cId="0" sldId="348"/>
        </pc:sldMkLst>
      </pc:sldChg>
      <pc:sldChg chg="addSp delSp modSp add del mod">
        <pc:chgData name="何淼" userId="d49dc200-38b0-4cd5-8cea-461be988ccf1" providerId="ADAL" clId="{3348992B-1502-4857-BCF5-743B422A8494}" dt="2024-04-10T14:03:04.901" v="1311" actId="14100"/>
        <pc:sldMkLst>
          <pc:docMk/>
          <pc:sldMk cId="0" sldId="349"/>
        </pc:sldMkLst>
        <pc:spChg chg="mod">
          <ac:chgData name="何淼" userId="d49dc200-38b0-4cd5-8cea-461be988ccf1" providerId="ADAL" clId="{3348992B-1502-4857-BCF5-743B422A8494}" dt="2024-04-10T14:03:04.901" v="1311" actId="14100"/>
          <ac:spMkLst>
            <pc:docMk/>
            <pc:sldMk cId="0" sldId="349"/>
            <ac:spMk id="7" creationId="{00000000-0000-0000-0000-000000000000}"/>
          </ac:spMkLst>
        </pc:spChg>
        <pc:spChg chg="add del mod">
          <ac:chgData name="何淼" userId="d49dc200-38b0-4cd5-8cea-461be988ccf1" providerId="ADAL" clId="{3348992B-1502-4857-BCF5-743B422A8494}" dt="2024-04-10T14:02:20.815" v="1285" actId="21"/>
          <ac:spMkLst>
            <pc:docMk/>
            <pc:sldMk cId="0" sldId="349"/>
            <ac:spMk id="22" creationId="{00000000-0000-0000-0000-000000000000}"/>
          </ac:spMkLst>
        </pc:spChg>
        <pc:spChg chg="del">
          <ac:chgData name="何淼" userId="d49dc200-38b0-4cd5-8cea-461be988ccf1" providerId="ADAL" clId="{3348992B-1502-4857-BCF5-743B422A8494}" dt="2024-04-10T13:40:17.380" v="1219" actId="21"/>
          <ac:spMkLst>
            <pc:docMk/>
            <pc:sldMk cId="0" sldId="349"/>
            <ac:spMk id="71" creationId="{00000000-0000-0000-0000-000000000000}"/>
          </ac:spMkLst>
        </pc:spChg>
        <pc:spChg chg="del">
          <ac:chgData name="何淼" userId="d49dc200-38b0-4cd5-8cea-461be988ccf1" providerId="ADAL" clId="{3348992B-1502-4857-BCF5-743B422A8494}" dt="2024-04-10T13:40:08.486" v="1216" actId="21"/>
          <ac:spMkLst>
            <pc:docMk/>
            <pc:sldMk cId="0" sldId="349"/>
            <ac:spMk id="30721" creationId="{00000000-0000-0000-0000-000000000000}"/>
          </ac:spMkLst>
        </pc:spChg>
        <pc:picChg chg="mod">
          <ac:chgData name="何淼" userId="d49dc200-38b0-4cd5-8cea-461be988ccf1" providerId="ADAL" clId="{3348992B-1502-4857-BCF5-743B422A8494}" dt="2024-04-10T13:40:51.525" v="1224" actId="1076"/>
          <ac:picMkLst>
            <pc:docMk/>
            <pc:sldMk cId="0" sldId="349"/>
            <ac:picMk id="9" creationId="{00000000-0000-0000-0000-000000000000}"/>
          </ac:picMkLst>
        </pc:picChg>
        <pc:picChg chg="del">
          <ac:chgData name="何淼" userId="d49dc200-38b0-4cd5-8cea-461be988ccf1" providerId="ADAL" clId="{3348992B-1502-4857-BCF5-743B422A8494}" dt="2024-04-10T13:40:04.651" v="1215" actId="21"/>
          <ac:picMkLst>
            <pc:docMk/>
            <pc:sldMk cId="0" sldId="349"/>
            <ac:picMk id="30722" creationId="{00000000-0000-0000-0000-000000000000}"/>
          </ac:picMkLst>
        </pc:picChg>
      </pc:sldChg>
      <pc:sldChg chg="delSp add del mod">
        <pc:chgData name="何淼" userId="d49dc200-38b0-4cd5-8cea-461be988ccf1" providerId="ADAL" clId="{3348992B-1502-4857-BCF5-743B422A8494}" dt="2024-04-10T13:44:29.364" v="1240" actId="47"/>
        <pc:sldMkLst>
          <pc:docMk/>
          <pc:sldMk cId="0" sldId="355"/>
        </pc:sldMkLst>
        <pc:picChg chg="del">
          <ac:chgData name="何淼" userId="d49dc200-38b0-4cd5-8cea-461be988ccf1" providerId="ADAL" clId="{3348992B-1502-4857-BCF5-743B422A8494}" dt="2024-04-10T13:43:59.181" v="1225" actId="21"/>
          <ac:picMkLst>
            <pc:docMk/>
            <pc:sldMk cId="0" sldId="355"/>
            <ac:picMk id="7" creationId="{00000000-0000-0000-0000-000000000000}"/>
          </ac:picMkLst>
        </pc:picChg>
        <pc:picChg chg="del">
          <ac:chgData name="何淼" userId="d49dc200-38b0-4cd5-8cea-461be988ccf1" providerId="ADAL" clId="{3348992B-1502-4857-BCF5-743B422A8494}" dt="2024-04-10T13:43:59.181" v="1225" actId="21"/>
          <ac:picMkLst>
            <pc:docMk/>
            <pc:sldMk cId="0" sldId="355"/>
            <ac:picMk id="10" creationId="{00000000-0000-0000-0000-000000000000}"/>
          </ac:picMkLst>
        </pc:picChg>
        <pc:picChg chg="del">
          <ac:chgData name="何淼" userId="d49dc200-38b0-4cd5-8cea-461be988ccf1" providerId="ADAL" clId="{3348992B-1502-4857-BCF5-743B422A8494}" dt="2024-04-10T13:40:41.835" v="1223" actId="21"/>
          <ac:picMkLst>
            <pc:docMk/>
            <pc:sldMk cId="0" sldId="355"/>
            <ac:picMk id="30722" creationId="{00000000-0000-0000-0000-000000000000}"/>
          </ac:picMkLst>
        </pc:picChg>
      </pc:sldChg>
      <pc:sldChg chg="delSp modSp add del mod">
        <pc:chgData name="何淼" userId="d49dc200-38b0-4cd5-8cea-461be988ccf1" providerId="ADAL" clId="{3348992B-1502-4857-BCF5-743B422A8494}" dt="2024-04-10T14:07:21.875" v="1335" actId="21"/>
        <pc:sldMkLst>
          <pc:docMk/>
          <pc:sldMk cId="0" sldId="356"/>
        </pc:sldMkLst>
        <pc:spChg chg="mod">
          <ac:chgData name="何淼" userId="d49dc200-38b0-4cd5-8cea-461be988ccf1" providerId="ADAL" clId="{3348992B-1502-4857-BCF5-743B422A8494}" dt="2024-04-10T14:07:21.875" v="1335" actId="21"/>
          <ac:spMkLst>
            <pc:docMk/>
            <pc:sldMk cId="0" sldId="356"/>
            <ac:spMk id="7" creationId="{00000000-0000-0000-0000-000000000000}"/>
          </ac:spMkLst>
        </pc:spChg>
        <pc:spChg chg="del mod">
          <ac:chgData name="何淼" userId="d49dc200-38b0-4cd5-8cea-461be988ccf1" providerId="ADAL" clId="{3348992B-1502-4857-BCF5-743B422A8494}" dt="2024-04-10T13:46:36.843" v="1249" actId="21"/>
          <ac:spMkLst>
            <pc:docMk/>
            <pc:sldMk cId="0" sldId="356"/>
            <ac:spMk id="22" creationId="{00000000-0000-0000-0000-000000000000}"/>
          </ac:spMkLst>
        </pc:spChg>
        <pc:spChg chg="del">
          <ac:chgData name="何淼" userId="d49dc200-38b0-4cd5-8cea-461be988ccf1" providerId="ADAL" clId="{3348992B-1502-4857-BCF5-743B422A8494}" dt="2024-04-10T13:40:39.316" v="1222" actId="21"/>
          <ac:spMkLst>
            <pc:docMk/>
            <pc:sldMk cId="0" sldId="356"/>
            <ac:spMk id="71" creationId="{00000000-0000-0000-0000-000000000000}"/>
          </ac:spMkLst>
        </pc:spChg>
        <pc:picChg chg="del">
          <ac:chgData name="何淼" userId="d49dc200-38b0-4cd5-8cea-461be988ccf1" providerId="ADAL" clId="{3348992B-1502-4857-BCF5-743B422A8494}" dt="2024-04-10T13:40:32.941" v="1220" actId="21"/>
          <ac:picMkLst>
            <pc:docMk/>
            <pc:sldMk cId="0" sldId="356"/>
            <ac:picMk id="30722" creationId="{00000000-0000-0000-0000-000000000000}"/>
          </ac:picMkLst>
        </pc:picChg>
      </pc:sldChg>
      <pc:sldChg chg="delSp modSp add del mod">
        <pc:chgData name="何淼" userId="d49dc200-38b0-4cd5-8cea-461be988ccf1" providerId="ADAL" clId="{3348992B-1502-4857-BCF5-743B422A8494}" dt="2024-04-10T13:40:02.124" v="1214" actId="21"/>
        <pc:sldMkLst>
          <pc:docMk/>
          <pc:sldMk cId="0" sldId="359"/>
        </pc:sldMkLst>
        <pc:spChg chg="mod">
          <ac:chgData name="何淼" userId="d49dc200-38b0-4cd5-8cea-461be988ccf1" providerId="ADAL" clId="{3348992B-1502-4857-BCF5-743B422A8494}" dt="2024-04-10T13:40:01.035" v="1213" actId="1076"/>
          <ac:spMkLst>
            <pc:docMk/>
            <pc:sldMk cId="0" sldId="359"/>
            <ac:spMk id="3" creationId="{00000000-0000-0000-0000-000000000000}"/>
          </ac:spMkLst>
        </pc:spChg>
        <pc:spChg chg="mod">
          <ac:chgData name="何淼" userId="d49dc200-38b0-4cd5-8cea-461be988ccf1" providerId="ADAL" clId="{3348992B-1502-4857-BCF5-743B422A8494}" dt="2024-04-10T13:40:01.035" v="1213" actId="1076"/>
          <ac:spMkLst>
            <pc:docMk/>
            <pc:sldMk cId="0" sldId="359"/>
            <ac:spMk id="5" creationId="{00000000-0000-0000-0000-000000000000}"/>
          </ac:spMkLst>
        </pc:spChg>
        <pc:spChg chg="mod">
          <ac:chgData name="何淼" userId="d49dc200-38b0-4cd5-8cea-461be988ccf1" providerId="ADAL" clId="{3348992B-1502-4857-BCF5-743B422A8494}" dt="2024-04-10T13:40:01.035" v="1213" actId="1076"/>
          <ac:spMkLst>
            <pc:docMk/>
            <pc:sldMk cId="0" sldId="359"/>
            <ac:spMk id="7" creationId="{00000000-0000-0000-0000-000000000000}"/>
          </ac:spMkLst>
        </pc:spChg>
        <pc:spChg chg="mod">
          <ac:chgData name="何淼" userId="d49dc200-38b0-4cd5-8cea-461be988ccf1" providerId="ADAL" clId="{3348992B-1502-4857-BCF5-743B422A8494}" dt="2024-04-10T13:40:01.035" v="1213" actId="1076"/>
          <ac:spMkLst>
            <pc:docMk/>
            <pc:sldMk cId="0" sldId="359"/>
            <ac:spMk id="22" creationId="{00000000-0000-0000-0000-000000000000}"/>
          </ac:spMkLst>
        </pc:spChg>
        <pc:spChg chg="del">
          <ac:chgData name="何淼" userId="d49dc200-38b0-4cd5-8cea-461be988ccf1" providerId="ADAL" clId="{3348992B-1502-4857-BCF5-743B422A8494}" dt="2024-04-10T13:39:53.485" v="1206" actId="21"/>
          <ac:spMkLst>
            <pc:docMk/>
            <pc:sldMk cId="0" sldId="359"/>
            <ac:spMk id="71" creationId="{00000000-0000-0000-0000-000000000000}"/>
          </ac:spMkLst>
        </pc:spChg>
        <pc:spChg chg="del mod">
          <ac:chgData name="何淼" userId="d49dc200-38b0-4cd5-8cea-461be988ccf1" providerId="ADAL" clId="{3348992B-1502-4857-BCF5-743B422A8494}" dt="2024-04-10T13:40:02.124" v="1214" actId="21"/>
          <ac:spMkLst>
            <pc:docMk/>
            <pc:sldMk cId="0" sldId="359"/>
            <ac:spMk id="30721" creationId="{00000000-0000-0000-0000-000000000000}"/>
          </ac:spMkLst>
        </pc:spChg>
        <pc:picChg chg="mod">
          <ac:chgData name="何淼" userId="d49dc200-38b0-4cd5-8cea-461be988ccf1" providerId="ADAL" clId="{3348992B-1502-4857-BCF5-743B422A8494}" dt="2024-04-10T13:40:01.035" v="1213" actId="1076"/>
          <ac:picMkLst>
            <pc:docMk/>
            <pc:sldMk cId="0" sldId="359"/>
            <ac:picMk id="9" creationId="{00000000-0000-0000-0000-000000000000}"/>
          </ac:picMkLst>
        </pc:picChg>
        <pc:picChg chg="mod">
          <ac:chgData name="何淼" userId="d49dc200-38b0-4cd5-8cea-461be988ccf1" providerId="ADAL" clId="{3348992B-1502-4857-BCF5-743B422A8494}" dt="2024-04-10T13:40:01.035" v="1213" actId="1076"/>
          <ac:picMkLst>
            <pc:docMk/>
            <pc:sldMk cId="0" sldId="359"/>
            <ac:picMk id="2052" creationId="{00000000-0000-0000-0000-000000000000}"/>
          </ac:picMkLst>
        </pc:picChg>
        <pc:picChg chg="mod">
          <ac:chgData name="何淼" userId="d49dc200-38b0-4cd5-8cea-461be988ccf1" providerId="ADAL" clId="{3348992B-1502-4857-BCF5-743B422A8494}" dt="2024-04-10T13:40:01.035" v="1213" actId="1076"/>
          <ac:picMkLst>
            <pc:docMk/>
            <pc:sldMk cId="0" sldId="359"/>
            <ac:picMk id="2054" creationId="{00000000-0000-0000-0000-000000000000}"/>
          </ac:picMkLst>
        </pc:picChg>
        <pc:picChg chg="del">
          <ac:chgData name="何淼" userId="d49dc200-38b0-4cd5-8cea-461be988ccf1" providerId="ADAL" clId="{3348992B-1502-4857-BCF5-743B422A8494}" dt="2024-04-10T13:39:41.603" v="1199" actId="21"/>
          <ac:picMkLst>
            <pc:docMk/>
            <pc:sldMk cId="0" sldId="359"/>
            <ac:picMk id="30722" creationId="{00000000-0000-0000-0000-000000000000}"/>
          </ac:picMkLst>
        </pc:picChg>
      </pc:sldChg>
      <pc:sldChg chg="addSp delSp modSp add del mod">
        <pc:chgData name="何淼" userId="d49dc200-38b0-4cd5-8cea-461be988ccf1" providerId="ADAL" clId="{3348992B-1502-4857-BCF5-743B422A8494}" dt="2024-04-10T14:07:04.190" v="1334" actId="13926"/>
        <pc:sldMkLst>
          <pc:docMk/>
          <pc:sldMk cId="0" sldId="360"/>
        </pc:sldMkLst>
        <pc:spChg chg="add mod">
          <ac:chgData name="何淼" userId="d49dc200-38b0-4cd5-8cea-461be988ccf1" providerId="ADAL" clId="{3348992B-1502-4857-BCF5-743B422A8494}" dt="2024-04-10T14:07:04.190" v="1334" actId="13926"/>
          <ac:spMkLst>
            <pc:docMk/>
            <pc:sldMk cId="0" sldId="360"/>
            <ac:spMk id="10" creationId="{86DA77C8-3EC7-416A-A093-5DFE64855DEE}"/>
          </ac:spMkLst>
        </pc:spChg>
        <pc:spChg chg="del">
          <ac:chgData name="何淼" userId="d49dc200-38b0-4cd5-8cea-461be988ccf1" providerId="ADAL" clId="{3348992B-1502-4857-BCF5-743B422A8494}" dt="2024-04-10T13:44:33.725" v="1242" actId="21"/>
          <ac:spMkLst>
            <pc:docMk/>
            <pc:sldMk cId="0" sldId="360"/>
            <ac:spMk id="22" creationId="{00000000-0000-0000-0000-000000000000}"/>
          </ac:spMkLst>
        </pc:spChg>
        <pc:spChg chg="del">
          <ac:chgData name="何淼" userId="d49dc200-38b0-4cd5-8cea-461be988ccf1" providerId="ADAL" clId="{3348992B-1502-4857-BCF5-743B422A8494}" dt="2024-04-10T13:44:34.443" v="1243" actId="21"/>
          <ac:spMkLst>
            <pc:docMk/>
            <pc:sldMk cId="0" sldId="360"/>
            <ac:spMk id="71" creationId="{00000000-0000-0000-0000-000000000000}"/>
          </ac:spMkLst>
        </pc:spChg>
        <pc:picChg chg="mod">
          <ac:chgData name="何淼" userId="d49dc200-38b0-4cd5-8cea-461be988ccf1" providerId="ADAL" clId="{3348992B-1502-4857-BCF5-743B422A8494}" dt="2024-04-10T14:06:51.489" v="1332" actId="1076"/>
          <ac:picMkLst>
            <pc:docMk/>
            <pc:sldMk cId="0" sldId="360"/>
            <ac:picMk id="4" creationId="{00000000-0000-0000-0000-000000000000}"/>
          </ac:picMkLst>
        </pc:picChg>
        <pc:picChg chg="del">
          <ac:chgData name="何淼" userId="d49dc200-38b0-4cd5-8cea-461be988ccf1" providerId="ADAL" clId="{3348992B-1502-4857-BCF5-743B422A8494}" dt="2024-04-10T13:44:32.559" v="1241" actId="21"/>
          <ac:picMkLst>
            <pc:docMk/>
            <pc:sldMk cId="0" sldId="360"/>
            <ac:picMk id="30722" creationId="{00000000-0000-0000-0000-000000000000}"/>
          </ac:picMkLst>
        </pc:picChg>
      </pc:sldChg>
      <pc:sldChg chg="addSp delSp modSp add del mod">
        <pc:chgData name="何淼" userId="d49dc200-38b0-4cd5-8cea-461be988ccf1" providerId="ADAL" clId="{3348992B-1502-4857-BCF5-743B422A8494}" dt="2024-04-10T14:00:12.728" v="1270" actId="1076"/>
        <pc:sldMkLst>
          <pc:docMk/>
          <pc:sldMk cId="0" sldId="361"/>
        </pc:sldMkLst>
        <pc:spChg chg="del">
          <ac:chgData name="何淼" userId="d49dc200-38b0-4cd5-8cea-461be988ccf1" providerId="ADAL" clId="{3348992B-1502-4857-BCF5-743B422A8494}" dt="2024-04-10T13:59:27.275" v="1253" actId="478"/>
          <ac:spMkLst>
            <pc:docMk/>
            <pc:sldMk cId="0" sldId="361"/>
            <ac:spMk id="22" creationId="{00000000-0000-0000-0000-000000000000}"/>
          </ac:spMkLst>
        </pc:spChg>
        <pc:spChg chg="del">
          <ac:chgData name="何淼" userId="d49dc200-38b0-4cd5-8cea-461be988ccf1" providerId="ADAL" clId="{3348992B-1502-4857-BCF5-743B422A8494}" dt="2024-04-10T13:59:27.275" v="1253" actId="478"/>
          <ac:spMkLst>
            <pc:docMk/>
            <pc:sldMk cId="0" sldId="361"/>
            <ac:spMk id="71" creationId="{00000000-0000-0000-0000-000000000000}"/>
          </ac:spMkLst>
        </pc:spChg>
        <pc:spChg chg="del">
          <ac:chgData name="何淼" userId="d49dc200-38b0-4cd5-8cea-461be988ccf1" providerId="ADAL" clId="{3348992B-1502-4857-BCF5-743B422A8494}" dt="2024-04-10T13:44:05.629" v="1229" actId="21"/>
          <ac:spMkLst>
            <pc:docMk/>
            <pc:sldMk cId="0" sldId="361"/>
            <ac:spMk id="30721" creationId="{00000000-0000-0000-0000-000000000000}"/>
          </ac:spMkLst>
        </pc:spChg>
        <pc:picChg chg="add del">
          <ac:chgData name="何淼" userId="d49dc200-38b0-4cd5-8cea-461be988ccf1" providerId="ADAL" clId="{3348992B-1502-4857-BCF5-743B422A8494}" dt="2024-04-10T13:59:27.275" v="1253" actId="478"/>
          <ac:picMkLst>
            <pc:docMk/>
            <pc:sldMk cId="0" sldId="361"/>
            <ac:picMk id="3" creationId="{1821B1F3-AC7C-458E-8EE3-9C8BBB528B6E}"/>
          </ac:picMkLst>
        </pc:picChg>
        <pc:picChg chg="add mod">
          <ac:chgData name="何淼" userId="d49dc200-38b0-4cd5-8cea-461be988ccf1" providerId="ADAL" clId="{3348992B-1502-4857-BCF5-743B422A8494}" dt="2024-04-10T14:00:04.443" v="1266" actId="1076"/>
          <ac:picMkLst>
            <pc:docMk/>
            <pc:sldMk cId="0" sldId="361"/>
            <ac:picMk id="5" creationId="{7BB51EC7-557F-4E52-9989-D8BCAA246A42}"/>
          </ac:picMkLst>
        </pc:picChg>
        <pc:picChg chg="del mod">
          <ac:chgData name="何淼" userId="d49dc200-38b0-4cd5-8cea-461be988ccf1" providerId="ADAL" clId="{3348992B-1502-4857-BCF5-743B422A8494}" dt="2024-04-10T13:59:27.275" v="1253" actId="478"/>
          <ac:picMkLst>
            <pc:docMk/>
            <pc:sldMk cId="0" sldId="361"/>
            <ac:picMk id="7" creationId="{00000000-0000-0000-0000-000000000000}"/>
          </ac:picMkLst>
        </pc:picChg>
        <pc:picChg chg="add mod">
          <ac:chgData name="何淼" userId="d49dc200-38b0-4cd5-8cea-461be988ccf1" providerId="ADAL" clId="{3348992B-1502-4857-BCF5-743B422A8494}" dt="2024-04-10T14:00:06.188" v="1267" actId="1076"/>
          <ac:picMkLst>
            <pc:docMk/>
            <pc:sldMk cId="0" sldId="361"/>
            <ac:picMk id="8" creationId="{C7A7FBC8-6B98-4AAC-BC1C-ABEC22A75A3E}"/>
          </ac:picMkLst>
        </pc:picChg>
        <pc:picChg chg="del">
          <ac:chgData name="何淼" userId="d49dc200-38b0-4cd5-8cea-461be988ccf1" providerId="ADAL" clId="{3348992B-1502-4857-BCF5-743B422A8494}" dt="2024-04-10T13:59:27.275" v="1253" actId="478"/>
          <ac:picMkLst>
            <pc:docMk/>
            <pc:sldMk cId="0" sldId="361"/>
            <ac:picMk id="9" creationId="{00000000-0000-0000-0000-000000000000}"/>
          </ac:picMkLst>
        </pc:picChg>
        <pc:picChg chg="del mod">
          <ac:chgData name="何淼" userId="d49dc200-38b0-4cd5-8cea-461be988ccf1" providerId="ADAL" clId="{3348992B-1502-4857-BCF5-743B422A8494}" dt="2024-04-10T13:59:27.275" v="1253" actId="478"/>
          <ac:picMkLst>
            <pc:docMk/>
            <pc:sldMk cId="0" sldId="361"/>
            <ac:picMk id="10" creationId="{00000000-0000-0000-0000-000000000000}"/>
          </ac:picMkLst>
        </pc:picChg>
        <pc:picChg chg="add del mod">
          <ac:chgData name="何淼" userId="d49dc200-38b0-4cd5-8cea-461be988ccf1" providerId="ADAL" clId="{3348992B-1502-4857-BCF5-743B422A8494}" dt="2024-04-10T13:59:27.275" v="1253" actId="478"/>
          <ac:picMkLst>
            <pc:docMk/>
            <pc:sldMk cId="0" sldId="361"/>
            <ac:picMk id="11" creationId="{057931F8-A608-4819-B7C5-F56F5681D606}"/>
          </ac:picMkLst>
        </pc:picChg>
        <pc:picChg chg="add del mod">
          <ac:chgData name="何淼" userId="d49dc200-38b0-4cd5-8cea-461be988ccf1" providerId="ADAL" clId="{3348992B-1502-4857-BCF5-743B422A8494}" dt="2024-04-10T13:59:27.275" v="1253" actId="478"/>
          <ac:picMkLst>
            <pc:docMk/>
            <pc:sldMk cId="0" sldId="361"/>
            <ac:picMk id="12" creationId="{EF10EE9B-458F-4582-9C57-B8C77A70E72D}"/>
          </ac:picMkLst>
        </pc:picChg>
        <pc:picChg chg="add mod">
          <ac:chgData name="何淼" userId="d49dc200-38b0-4cd5-8cea-461be988ccf1" providerId="ADAL" clId="{3348992B-1502-4857-BCF5-743B422A8494}" dt="2024-04-10T14:00:09.296" v="1268" actId="1076"/>
          <ac:picMkLst>
            <pc:docMk/>
            <pc:sldMk cId="0" sldId="361"/>
            <ac:picMk id="14" creationId="{01008CA9-4967-4E15-93D1-360787045930}"/>
          </ac:picMkLst>
        </pc:picChg>
        <pc:picChg chg="add mod">
          <ac:chgData name="何淼" userId="d49dc200-38b0-4cd5-8cea-461be988ccf1" providerId="ADAL" clId="{3348992B-1502-4857-BCF5-743B422A8494}" dt="2024-04-10T14:00:12.728" v="1270" actId="1076"/>
          <ac:picMkLst>
            <pc:docMk/>
            <pc:sldMk cId="0" sldId="361"/>
            <ac:picMk id="16" creationId="{4DF84C10-974D-4E38-BDF1-AF73FF110ACB}"/>
          </ac:picMkLst>
        </pc:picChg>
        <pc:picChg chg="del">
          <ac:chgData name="何淼" userId="d49dc200-38b0-4cd5-8cea-461be988ccf1" providerId="ADAL" clId="{3348992B-1502-4857-BCF5-743B422A8494}" dt="2024-04-10T13:44:04.583" v="1228" actId="21"/>
          <ac:picMkLst>
            <pc:docMk/>
            <pc:sldMk cId="0" sldId="361"/>
            <ac:picMk id="30722" creationId="{00000000-0000-0000-0000-000000000000}"/>
          </ac:picMkLst>
        </pc:picChg>
      </pc:sldChg>
      <pc:sldChg chg="addSp delSp modSp add del mod setBg">
        <pc:chgData name="何淼" userId="d49dc200-38b0-4cd5-8cea-461be988ccf1" providerId="ADAL" clId="{3348992B-1502-4857-BCF5-743B422A8494}" dt="2024-04-10T13:39:25.880" v="1196" actId="478"/>
        <pc:sldMkLst>
          <pc:docMk/>
          <pc:sldMk cId="0" sldId="368"/>
        </pc:sldMkLst>
        <pc:spChg chg="add del">
          <ac:chgData name="何淼" userId="d49dc200-38b0-4cd5-8cea-461be988ccf1" providerId="ADAL" clId="{3348992B-1502-4857-BCF5-743B422A8494}" dt="2024-04-10T13:39:12.897" v="1185" actId="21"/>
          <ac:spMkLst>
            <pc:docMk/>
            <pc:sldMk cId="0" sldId="368"/>
            <ac:spMk id="7" creationId="{00000000-0000-0000-0000-000000000000}"/>
          </ac:spMkLst>
        </pc:spChg>
        <pc:spChg chg="add del mod">
          <ac:chgData name="何淼" userId="d49dc200-38b0-4cd5-8cea-461be988ccf1" providerId="ADAL" clId="{3348992B-1502-4857-BCF5-743B422A8494}" dt="2024-04-10T13:39:24.296" v="1195"/>
          <ac:spMkLst>
            <pc:docMk/>
            <pc:sldMk cId="0" sldId="368"/>
            <ac:spMk id="22" creationId="{00000000-0000-0000-0000-000000000000}"/>
          </ac:spMkLst>
        </pc:spChg>
        <pc:spChg chg="add del">
          <ac:chgData name="何淼" userId="d49dc200-38b0-4cd5-8cea-461be988ccf1" providerId="ADAL" clId="{3348992B-1502-4857-BCF5-743B422A8494}" dt="2024-04-10T13:39:25.880" v="1196" actId="478"/>
          <ac:spMkLst>
            <pc:docMk/>
            <pc:sldMk cId="0" sldId="368"/>
            <ac:spMk id="71" creationId="{00000000-0000-0000-0000-000000000000}"/>
          </ac:spMkLst>
        </pc:spChg>
        <pc:picChg chg="del">
          <ac:chgData name="何淼" userId="d49dc200-38b0-4cd5-8cea-461be988ccf1" providerId="ADAL" clId="{3348992B-1502-4857-BCF5-743B422A8494}" dt="2024-04-10T13:37:25.152" v="1179" actId="478"/>
          <ac:picMkLst>
            <pc:docMk/>
            <pc:sldMk cId="0" sldId="368"/>
            <ac:picMk id="30722" creationId="{00000000-0000-0000-0000-000000000000}"/>
          </ac:picMkLst>
        </pc:picChg>
      </pc:sldChg>
      <pc:sldChg chg="new del">
        <pc:chgData name="何淼" userId="d49dc200-38b0-4cd5-8cea-461be988ccf1" providerId="ADAL" clId="{3348992B-1502-4857-BCF5-743B422A8494}" dt="2024-04-06T15:12:40.684" v="38" actId="47"/>
        <pc:sldMkLst>
          <pc:docMk/>
          <pc:sldMk cId="1459279494" sldId="369"/>
        </pc:sldMkLst>
      </pc:sldChg>
      <pc:sldChg chg="addSp delSp modSp add del mod">
        <pc:chgData name="何淼" userId="d49dc200-38b0-4cd5-8cea-461be988ccf1" providerId="ADAL" clId="{3348992B-1502-4857-BCF5-743B422A8494}" dt="2024-04-06T15:43:23.085" v="829" actId="47"/>
        <pc:sldMkLst>
          <pc:docMk/>
          <pc:sldMk cId="3051037751" sldId="370"/>
        </pc:sldMkLst>
        <pc:spChg chg="del mod">
          <ac:chgData name="何淼" userId="d49dc200-38b0-4cd5-8cea-461be988ccf1" providerId="ADAL" clId="{3348992B-1502-4857-BCF5-743B422A8494}" dt="2024-04-06T15:21:37.861" v="760" actId="478"/>
          <ac:spMkLst>
            <pc:docMk/>
            <pc:sldMk cId="3051037751" sldId="370"/>
            <ac:spMk id="3" creationId="{AD21146C-872D-4F6F-AD4C-16FAF28DA17C}"/>
          </ac:spMkLst>
        </pc:spChg>
        <pc:spChg chg="add mod">
          <ac:chgData name="何淼" userId="d49dc200-38b0-4cd5-8cea-461be988ccf1" providerId="ADAL" clId="{3348992B-1502-4857-BCF5-743B422A8494}" dt="2024-04-06T15:29:26.384" v="807" actId="14100"/>
          <ac:spMkLst>
            <pc:docMk/>
            <pc:sldMk cId="3051037751" sldId="370"/>
            <ac:spMk id="7" creationId="{299203A5-9332-47AA-89C1-63F625CCBFFC}"/>
          </ac:spMkLst>
        </pc:spChg>
      </pc:sldChg>
      <pc:sldChg chg="addSp delSp modSp add mod">
        <pc:chgData name="何淼" userId="d49dc200-38b0-4cd5-8cea-461be988ccf1" providerId="ADAL" clId="{3348992B-1502-4857-BCF5-743B422A8494}" dt="2024-04-06T15:21:00.260" v="751" actId="20577"/>
        <pc:sldMkLst>
          <pc:docMk/>
          <pc:sldMk cId="934245889" sldId="371"/>
        </pc:sldMkLst>
        <pc:spChg chg="mod">
          <ac:chgData name="何淼" userId="d49dc200-38b0-4cd5-8cea-461be988ccf1" providerId="ADAL" clId="{3348992B-1502-4857-BCF5-743B422A8494}" dt="2024-04-06T15:21:00.260" v="751" actId="20577"/>
          <ac:spMkLst>
            <pc:docMk/>
            <pc:sldMk cId="934245889" sldId="371"/>
            <ac:spMk id="7" creationId="{C5C009CF-D7CF-44F9-B065-D237D1D97A72}"/>
          </ac:spMkLst>
        </pc:spChg>
        <pc:picChg chg="add mod">
          <ac:chgData name="何淼" userId="d49dc200-38b0-4cd5-8cea-461be988ccf1" providerId="ADAL" clId="{3348992B-1502-4857-BCF5-743B422A8494}" dt="2024-04-06T15:18:51.356" v="493" actId="1076"/>
          <ac:picMkLst>
            <pc:docMk/>
            <pc:sldMk cId="934245889" sldId="371"/>
            <ac:picMk id="4" creationId="{E76D0630-1F33-4EB5-807F-63568CF39BAE}"/>
          </ac:picMkLst>
        </pc:picChg>
        <pc:picChg chg="add mod ord">
          <ac:chgData name="何淼" userId="d49dc200-38b0-4cd5-8cea-461be988ccf1" providerId="ADAL" clId="{3348992B-1502-4857-BCF5-743B422A8494}" dt="2024-04-06T15:19:00.336" v="496" actId="1076"/>
          <ac:picMkLst>
            <pc:docMk/>
            <pc:sldMk cId="934245889" sldId="371"/>
            <ac:picMk id="6" creationId="{A251DF38-5A9F-40F6-AEC9-AAABBC354EE9}"/>
          </ac:picMkLst>
        </pc:picChg>
        <pc:picChg chg="del">
          <ac:chgData name="何淼" userId="d49dc200-38b0-4cd5-8cea-461be988ccf1" providerId="ADAL" clId="{3348992B-1502-4857-BCF5-743B422A8494}" dt="2024-04-06T15:18:33.444" v="487" actId="478"/>
          <ac:picMkLst>
            <pc:docMk/>
            <pc:sldMk cId="934245889" sldId="371"/>
            <ac:picMk id="9" creationId="{410CF622-BF7B-4AA0-A821-9898457A431B}"/>
          </ac:picMkLst>
        </pc:picChg>
      </pc:sldChg>
      <pc:sldChg chg="add del">
        <pc:chgData name="何淼" userId="d49dc200-38b0-4cd5-8cea-461be988ccf1" providerId="ADAL" clId="{3348992B-1502-4857-BCF5-743B422A8494}" dt="2024-04-06T15:12:50.926" v="54"/>
        <pc:sldMkLst>
          <pc:docMk/>
          <pc:sldMk cId="2177512984" sldId="371"/>
        </pc:sldMkLst>
      </pc:sldChg>
      <pc:sldChg chg="modSp add mod ord">
        <pc:chgData name="何淼" userId="d49dc200-38b0-4cd5-8cea-461be988ccf1" providerId="ADAL" clId="{3348992B-1502-4857-BCF5-743B422A8494}" dt="2024-04-06T15:44:20.954" v="858" actId="108"/>
        <pc:sldMkLst>
          <pc:docMk/>
          <pc:sldMk cId="889786282" sldId="372"/>
        </pc:sldMkLst>
        <pc:spChg chg="mod">
          <ac:chgData name="何淼" userId="d49dc200-38b0-4cd5-8cea-461be988ccf1" providerId="ADAL" clId="{3348992B-1502-4857-BCF5-743B422A8494}" dt="2024-04-06T15:44:20.954" v="858" actId="108"/>
          <ac:spMkLst>
            <pc:docMk/>
            <pc:sldMk cId="889786282" sldId="372"/>
            <ac:spMk id="7" creationId="{299203A5-9332-47AA-89C1-63F625CCBFFC}"/>
          </ac:spMkLst>
        </pc:spChg>
      </pc:sldChg>
      <pc:sldChg chg="add del">
        <pc:chgData name="何淼" userId="d49dc200-38b0-4cd5-8cea-461be988ccf1" providerId="ADAL" clId="{3348992B-1502-4857-BCF5-743B422A8494}" dt="2024-04-06T15:43:24.457" v="830" actId="47"/>
        <pc:sldMkLst>
          <pc:docMk/>
          <pc:sldMk cId="1938771974" sldId="373"/>
        </pc:sldMkLst>
      </pc:sldChg>
      <pc:sldChg chg="add">
        <pc:chgData name="何淼" userId="d49dc200-38b0-4cd5-8cea-461be988ccf1" providerId="ADAL" clId="{3348992B-1502-4857-BCF5-743B422A8494}" dt="2024-04-06T15:41:32.794" v="823"/>
        <pc:sldMkLst>
          <pc:docMk/>
          <pc:sldMk cId="1648929395" sldId="374"/>
        </pc:sldMkLst>
      </pc:sldChg>
      <pc:sldChg chg="addSp delSp modSp add mod">
        <pc:chgData name="何淼" userId="d49dc200-38b0-4cd5-8cea-461be988ccf1" providerId="ADAL" clId="{3348992B-1502-4857-BCF5-743B422A8494}" dt="2024-04-06T15:46:00.699" v="885" actId="1076"/>
        <pc:sldMkLst>
          <pc:docMk/>
          <pc:sldMk cId="2572138919" sldId="375"/>
        </pc:sldMkLst>
        <pc:spChg chg="del">
          <ac:chgData name="何淼" userId="d49dc200-38b0-4cd5-8cea-461be988ccf1" providerId="ADAL" clId="{3348992B-1502-4857-BCF5-743B422A8494}" dt="2024-04-06T15:43:11.177" v="826" actId="478"/>
          <ac:spMkLst>
            <pc:docMk/>
            <pc:sldMk cId="2572138919" sldId="375"/>
            <ac:spMk id="2" creationId="{D331EBD6-D09F-4CC3-BEEE-28C1D46778EF}"/>
          </ac:spMkLst>
        </pc:spChg>
        <pc:spChg chg="add mod">
          <ac:chgData name="何淼" userId="d49dc200-38b0-4cd5-8cea-461be988ccf1" providerId="ADAL" clId="{3348992B-1502-4857-BCF5-743B422A8494}" dt="2024-04-06T15:45:38.559" v="879" actId="14100"/>
          <ac:spMkLst>
            <pc:docMk/>
            <pc:sldMk cId="2572138919" sldId="375"/>
            <ac:spMk id="4" creationId="{B4200B2C-8851-4F6C-AE35-35E15B7A251B}"/>
          </ac:spMkLst>
        </pc:spChg>
        <pc:spChg chg="del">
          <ac:chgData name="何淼" userId="d49dc200-38b0-4cd5-8cea-461be988ccf1" providerId="ADAL" clId="{3348992B-1502-4857-BCF5-743B422A8494}" dt="2024-04-06T15:43:09.551" v="825" actId="478"/>
          <ac:spMkLst>
            <pc:docMk/>
            <pc:sldMk cId="2572138919" sldId="375"/>
            <ac:spMk id="7" creationId="{299203A5-9332-47AA-89C1-63F625CCBFFC}"/>
          </ac:spMkLst>
        </pc:spChg>
        <pc:spChg chg="mod">
          <ac:chgData name="何淼" userId="d49dc200-38b0-4cd5-8cea-461be988ccf1" providerId="ADAL" clId="{3348992B-1502-4857-BCF5-743B422A8494}" dt="2024-04-06T15:45:38.559" v="879" actId="14100"/>
          <ac:spMkLst>
            <pc:docMk/>
            <pc:sldMk cId="2572138919" sldId="375"/>
            <ac:spMk id="17" creationId="{1007C1D3-CBD4-4532-A727-7A88D12027F7}"/>
          </ac:spMkLst>
        </pc:spChg>
        <pc:spChg chg="mod">
          <ac:chgData name="何淼" userId="d49dc200-38b0-4cd5-8cea-461be988ccf1" providerId="ADAL" clId="{3348992B-1502-4857-BCF5-743B422A8494}" dt="2024-04-06T15:45:38.559" v="879" actId="14100"/>
          <ac:spMkLst>
            <pc:docMk/>
            <pc:sldMk cId="2572138919" sldId="375"/>
            <ac:spMk id="22" creationId="{1B927A3F-6BF5-4364-84AF-EB7AC3F0ABA2}"/>
          </ac:spMkLst>
        </pc:spChg>
        <pc:picChg chg="add mod">
          <ac:chgData name="何淼" userId="d49dc200-38b0-4cd5-8cea-461be988ccf1" providerId="ADAL" clId="{3348992B-1502-4857-BCF5-743B422A8494}" dt="2024-04-06T15:45:46.921" v="882" actId="1076"/>
          <ac:picMkLst>
            <pc:docMk/>
            <pc:sldMk cId="2572138919" sldId="375"/>
            <ac:picMk id="6" creationId="{D4703D3A-A2E2-4011-B80B-FBAD9A06D681}"/>
          </ac:picMkLst>
        </pc:picChg>
        <pc:picChg chg="add mod">
          <ac:chgData name="何淼" userId="d49dc200-38b0-4cd5-8cea-461be988ccf1" providerId="ADAL" clId="{3348992B-1502-4857-BCF5-743B422A8494}" dt="2024-04-06T15:45:51.392" v="884" actId="1076"/>
          <ac:picMkLst>
            <pc:docMk/>
            <pc:sldMk cId="2572138919" sldId="375"/>
            <ac:picMk id="9" creationId="{527D2863-C77B-4E09-93C7-2800B8FDC885}"/>
          </ac:picMkLst>
        </pc:picChg>
        <pc:picChg chg="add mod ord">
          <ac:chgData name="何淼" userId="d49dc200-38b0-4cd5-8cea-461be988ccf1" providerId="ADAL" clId="{3348992B-1502-4857-BCF5-743B422A8494}" dt="2024-04-06T15:45:44.277" v="881" actId="1076"/>
          <ac:picMkLst>
            <pc:docMk/>
            <pc:sldMk cId="2572138919" sldId="375"/>
            <ac:picMk id="11" creationId="{F000AA14-897D-44DE-B49D-F84D5470DD8C}"/>
          </ac:picMkLst>
        </pc:picChg>
        <pc:picChg chg="add mod ord">
          <ac:chgData name="何淼" userId="d49dc200-38b0-4cd5-8cea-461be988ccf1" providerId="ADAL" clId="{3348992B-1502-4857-BCF5-743B422A8494}" dt="2024-04-06T15:46:00.699" v="885" actId="1076"/>
          <ac:picMkLst>
            <pc:docMk/>
            <pc:sldMk cId="2572138919" sldId="375"/>
            <ac:picMk id="13" creationId="{FDFB9DBC-1EA1-4CCE-B1FF-450EE8B942B6}"/>
          </ac:picMkLst>
        </pc:picChg>
      </pc:sldChg>
      <pc:sldChg chg="addSp delSp modSp add del mod ord">
        <pc:chgData name="何淼" userId="d49dc200-38b0-4cd5-8cea-461be988ccf1" providerId="ADAL" clId="{3348992B-1502-4857-BCF5-743B422A8494}" dt="2024-04-06T16:01:49.067" v="1153" actId="47"/>
        <pc:sldMkLst>
          <pc:docMk/>
          <pc:sldMk cId="173237113" sldId="376"/>
        </pc:sldMkLst>
        <pc:spChg chg="add del mod">
          <ac:chgData name="何淼" userId="d49dc200-38b0-4cd5-8cea-461be988ccf1" providerId="ADAL" clId="{3348992B-1502-4857-BCF5-743B422A8494}" dt="2024-04-06T15:48:11.160" v="944" actId="21"/>
          <ac:spMkLst>
            <pc:docMk/>
            <pc:sldMk cId="173237113" sldId="376"/>
            <ac:spMk id="2" creationId="{D331EBD6-D09F-4CC3-BEEE-28C1D46778EF}"/>
          </ac:spMkLst>
        </pc:spChg>
        <pc:spChg chg="add del mod">
          <ac:chgData name="何淼" userId="d49dc200-38b0-4cd5-8cea-461be988ccf1" providerId="ADAL" clId="{3348992B-1502-4857-BCF5-743B422A8494}" dt="2024-04-06T15:48:11.160" v="944" actId="21"/>
          <ac:spMkLst>
            <pc:docMk/>
            <pc:sldMk cId="173237113" sldId="376"/>
            <ac:spMk id="4" creationId="{29629F2E-9448-43D2-A037-0A056914737D}"/>
          </ac:spMkLst>
        </pc:spChg>
        <pc:spChg chg="del mod">
          <ac:chgData name="何淼" userId="d49dc200-38b0-4cd5-8cea-461be988ccf1" providerId="ADAL" clId="{3348992B-1502-4857-BCF5-743B422A8494}" dt="2024-04-06T15:48:16.010" v="948"/>
          <ac:spMkLst>
            <pc:docMk/>
            <pc:sldMk cId="173237113" sldId="376"/>
            <ac:spMk id="7" creationId="{299203A5-9332-47AA-89C1-63F625CCBFFC}"/>
          </ac:spMkLst>
        </pc:spChg>
        <pc:picChg chg="add del mod">
          <ac:chgData name="何淼" userId="d49dc200-38b0-4cd5-8cea-461be988ccf1" providerId="ADAL" clId="{3348992B-1502-4857-BCF5-743B422A8494}" dt="2024-04-06T16:00:16.862" v="1087" actId="21"/>
          <ac:picMkLst>
            <pc:docMk/>
            <pc:sldMk cId="173237113" sldId="376"/>
            <ac:picMk id="6" creationId="{E8DF5640-C2FC-43C4-A98E-296E10317884}"/>
          </ac:picMkLst>
        </pc:picChg>
      </pc:sldChg>
      <pc:sldChg chg="add del">
        <pc:chgData name="何淼" userId="d49dc200-38b0-4cd5-8cea-461be988ccf1" providerId="ADAL" clId="{3348992B-1502-4857-BCF5-743B422A8494}" dt="2024-04-06T15:43:13.135" v="828"/>
        <pc:sldMkLst>
          <pc:docMk/>
          <pc:sldMk cId="979211302" sldId="376"/>
        </pc:sldMkLst>
      </pc:sldChg>
      <pc:sldChg chg="add del">
        <pc:chgData name="何淼" userId="d49dc200-38b0-4cd5-8cea-461be988ccf1" providerId="ADAL" clId="{3348992B-1502-4857-BCF5-743B422A8494}" dt="2024-04-06T15:46:12.077" v="887" actId="47"/>
        <pc:sldMkLst>
          <pc:docMk/>
          <pc:sldMk cId="2444821971" sldId="376"/>
        </pc:sldMkLst>
      </pc:sldChg>
      <pc:sldChg chg="addSp delSp add mod">
        <pc:chgData name="何淼" userId="d49dc200-38b0-4cd5-8cea-461be988ccf1" providerId="ADAL" clId="{3348992B-1502-4857-BCF5-743B422A8494}" dt="2024-04-06T15:46:36.873" v="893" actId="22"/>
        <pc:sldMkLst>
          <pc:docMk/>
          <pc:sldMk cId="3415532408" sldId="377"/>
        </pc:sldMkLst>
        <pc:spChg chg="del">
          <ac:chgData name="何淼" userId="d49dc200-38b0-4cd5-8cea-461be988ccf1" providerId="ADAL" clId="{3348992B-1502-4857-BCF5-743B422A8494}" dt="2024-04-06T15:46:35.062" v="892" actId="478"/>
          <ac:spMkLst>
            <pc:docMk/>
            <pc:sldMk cId="3415532408" sldId="377"/>
            <ac:spMk id="4" creationId="{B4200B2C-8851-4F6C-AE35-35E15B7A251B}"/>
          </ac:spMkLst>
        </pc:spChg>
        <pc:spChg chg="del">
          <ac:chgData name="何淼" userId="d49dc200-38b0-4cd5-8cea-461be988ccf1" providerId="ADAL" clId="{3348992B-1502-4857-BCF5-743B422A8494}" dt="2024-04-06T15:46:35.062" v="892" actId="478"/>
          <ac:spMkLst>
            <pc:docMk/>
            <pc:sldMk cId="3415532408" sldId="377"/>
            <ac:spMk id="17" creationId="{1007C1D3-CBD4-4532-A727-7A88D12027F7}"/>
          </ac:spMkLst>
        </pc:spChg>
        <pc:spChg chg="del">
          <ac:chgData name="何淼" userId="d49dc200-38b0-4cd5-8cea-461be988ccf1" providerId="ADAL" clId="{3348992B-1502-4857-BCF5-743B422A8494}" dt="2024-04-06T15:46:35.062" v="892" actId="478"/>
          <ac:spMkLst>
            <pc:docMk/>
            <pc:sldMk cId="3415532408" sldId="377"/>
            <ac:spMk id="22" creationId="{1B927A3F-6BF5-4364-84AF-EB7AC3F0ABA2}"/>
          </ac:spMkLst>
        </pc:spChg>
        <pc:picChg chg="add">
          <ac:chgData name="何淼" userId="d49dc200-38b0-4cd5-8cea-461be988ccf1" providerId="ADAL" clId="{3348992B-1502-4857-BCF5-743B422A8494}" dt="2024-04-06T15:46:36.873" v="893" actId="22"/>
          <ac:picMkLst>
            <pc:docMk/>
            <pc:sldMk cId="3415532408" sldId="377"/>
            <ac:picMk id="3" creationId="{F8C9C9D8-D7DE-44AE-A7DB-AA39B3BDA4DD}"/>
          </ac:picMkLst>
        </pc:picChg>
        <pc:picChg chg="del">
          <ac:chgData name="何淼" userId="d49dc200-38b0-4cd5-8cea-461be988ccf1" providerId="ADAL" clId="{3348992B-1502-4857-BCF5-743B422A8494}" dt="2024-04-06T15:46:35.062" v="892" actId="478"/>
          <ac:picMkLst>
            <pc:docMk/>
            <pc:sldMk cId="3415532408" sldId="377"/>
            <ac:picMk id="6" creationId="{D4703D3A-A2E2-4011-B80B-FBAD9A06D681}"/>
          </ac:picMkLst>
        </pc:picChg>
        <pc:picChg chg="del">
          <ac:chgData name="何淼" userId="d49dc200-38b0-4cd5-8cea-461be988ccf1" providerId="ADAL" clId="{3348992B-1502-4857-BCF5-743B422A8494}" dt="2024-04-06T15:46:35.062" v="892" actId="478"/>
          <ac:picMkLst>
            <pc:docMk/>
            <pc:sldMk cId="3415532408" sldId="377"/>
            <ac:picMk id="9" creationId="{527D2863-C77B-4E09-93C7-2800B8FDC885}"/>
          </ac:picMkLst>
        </pc:picChg>
        <pc:picChg chg="del">
          <ac:chgData name="何淼" userId="d49dc200-38b0-4cd5-8cea-461be988ccf1" providerId="ADAL" clId="{3348992B-1502-4857-BCF5-743B422A8494}" dt="2024-04-06T15:46:35.062" v="892" actId="478"/>
          <ac:picMkLst>
            <pc:docMk/>
            <pc:sldMk cId="3415532408" sldId="377"/>
            <ac:picMk id="11" creationId="{F000AA14-897D-44DE-B49D-F84D5470DD8C}"/>
          </ac:picMkLst>
        </pc:picChg>
        <pc:picChg chg="del">
          <ac:chgData name="何淼" userId="d49dc200-38b0-4cd5-8cea-461be988ccf1" providerId="ADAL" clId="{3348992B-1502-4857-BCF5-743B422A8494}" dt="2024-04-06T15:46:35.062" v="892" actId="478"/>
          <ac:picMkLst>
            <pc:docMk/>
            <pc:sldMk cId="3415532408" sldId="377"/>
            <ac:picMk id="13" creationId="{FDFB9DBC-1EA1-4CCE-B1FF-450EE8B942B6}"/>
          </ac:picMkLst>
        </pc:picChg>
      </pc:sldChg>
      <pc:sldChg chg="addSp delSp modSp add mod ord">
        <pc:chgData name="何淼" userId="d49dc200-38b0-4cd5-8cea-461be988ccf1" providerId="ADAL" clId="{3348992B-1502-4857-BCF5-743B422A8494}" dt="2024-04-10T13:39:37.976" v="1198" actId="478"/>
        <pc:sldMkLst>
          <pc:docMk/>
          <pc:sldMk cId="568228832" sldId="378"/>
        </pc:sldMkLst>
        <pc:spChg chg="del">
          <ac:chgData name="何淼" userId="d49dc200-38b0-4cd5-8cea-461be988ccf1" providerId="ADAL" clId="{3348992B-1502-4857-BCF5-743B422A8494}" dt="2024-04-06T15:48:18.384" v="949" actId="478"/>
          <ac:spMkLst>
            <pc:docMk/>
            <pc:sldMk cId="568228832" sldId="378"/>
            <ac:spMk id="2" creationId="{D331EBD6-D09F-4CC3-BEEE-28C1D46778EF}"/>
          </ac:spMkLst>
        </pc:spChg>
        <pc:spChg chg="add del mod">
          <ac:chgData name="何淼" userId="d49dc200-38b0-4cd5-8cea-461be988ccf1" providerId="ADAL" clId="{3348992B-1502-4857-BCF5-743B422A8494}" dt="2024-04-10T13:39:37.976" v="1198" actId="478"/>
          <ac:spMkLst>
            <pc:docMk/>
            <pc:sldMk cId="568228832" sldId="378"/>
            <ac:spMk id="4" creationId="{403A85A7-29BA-4251-8EE3-C1B2971F86BB}"/>
          </ac:spMkLst>
        </pc:spChg>
        <pc:spChg chg="mod">
          <ac:chgData name="何淼" userId="d49dc200-38b0-4cd5-8cea-461be988ccf1" providerId="ADAL" clId="{3348992B-1502-4857-BCF5-743B422A8494}" dt="2024-04-06T15:49:04.068" v="975" actId="20577"/>
          <ac:spMkLst>
            <pc:docMk/>
            <pc:sldMk cId="568228832" sldId="378"/>
            <ac:spMk id="7" creationId="{299203A5-9332-47AA-89C1-63F625CCBFFC}"/>
          </ac:spMkLst>
        </pc:spChg>
      </pc:sldChg>
      <pc:sldChg chg="addSp delSp modSp add del mod">
        <pc:chgData name="何淼" userId="d49dc200-38b0-4cd5-8cea-461be988ccf1" providerId="ADAL" clId="{3348992B-1502-4857-BCF5-743B422A8494}" dt="2024-04-10T14:02:08.088" v="1284" actId="404"/>
        <pc:sldMkLst>
          <pc:docMk/>
          <pc:sldMk cId="1776086027" sldId="379"/>
        </pc:sldMkLst>
        <pc:spChg chg="add mod">
          <ac:chgData name="何淼" userId="d49dc200-38b0-4cd5-8cea-461be988ccf1" providerId="ADAL" clId="{3348992B-1502-4857-BCF5-743B422A8494}" dt="2024-04-10T14:01:53.170" v="1281" actId="21"/>
          <ac:spMkLst>
            <pc:docMk/>
            <pc:sldMk cId="1776086027" sldId="379"/>
            <ac:spMk id="3" creationId="{1A8C63BC-989A-4DA2-B334-64A3FF9EC631}"/>
          </ac:spMkLst>
        </pc:spChg>
        <pc:spChg chg="del mod">
          <ac:chgData name="何淼" userId="d49dc200-38b0-4cd5-8cea-461be988ccf1" providerId="ADAL" clId="{3348992B-1502-4857-BCF5-743B422A8494}" dt="2024-04-10T14:01:53.170" v="1281" actId="21"/>
          <ac:spMkLst>
            <pc:docMk/>
            <pc:sldMk cId="1776086027" sldId="379"/>
            <ac:spMk id="4" creationId="{403A85A7-29BA-4251-8EE3-C1B2971F86BB}"/>
          </ac:spMkLst>
        </pc:spChg>
        <pc:spChg chg="mod">
          <ac:chgData name="何淼" userId="d49dc200-38b0-4cd5-8cea-461be988ccf1" providerId="ADAL" clId="{3348992B-1502-4857-BCF5-743B422A8494}" dt="2024-04-10T14:02:08.088" v="1284" actId="404"/>
          <ac:spMkLst>
            <pc:docMk/>
            <pc:sldMk cId="1776086027" sldId="379"/>
            <ac:spMk id="7" creationId="{299203A5-9332-47AA-89C1-63F625CCBFFC}"/>
          </ac:spMkLst>
        </pc:spChg>
      </pc:sldChg>
      <pc:sldChg chg="addSp delSp modSp add mod">
        <pc:chgData name="何淼" userId="d49dc200-38b0-4cd5-8cea-461be988ccf1" providerId="ADAL" clId="{3348992B-1502-4857-BCF5-743B422A8494}" dt="2024-04-06T15:59:40.991" v="1076" actId="1076"/>
        <pc:sldMkLst>
          <pc:docMk/>
          <pc:sldMk cId="1666458039" sldId="380"/>
        </pc:sldMkLst>
        <pc:spChg chg="del mod">
          <ac:chgData name="何淼" userId="d49dc200-38b0-4cd5-8cea-461be988ccf1" providerId="ADAL" clId="{3348992B-1502-4857-BCF5-743B422A8494}" dt="2024-04-06T15:59:32.424" v="1073" actId="478"/>
          <ac:spMkLst>
            <pc:docMk/>
            <pc:sldMk cId="1666458039" sldId="380"/>
            <ac:spMk id="2" creationId="{D331EBD6-D09F-4CC3-BEEE-28C1D46778EF}"/>
          </ac:spMkLst>
        </pc:spChg>
        <pc:spChg chg="add mod">
          <ac:chgData name="何淼" userId="d49dc200-38b0-4cd5-8cea-461be988ccf1" providerId="ADAL" clId="{3348992B-1502-4857-BCF5-743B422A8494}" dt="2024-04-06T15:59:32.424" v="1073" actId="478"/>
          <ac:spMkLst>
            <pc:docMk/>
            <pc:sldMk cId="1666458039" sldId="380"/>
            <ac:spMk id="9" creationId="{15778852-61B9-4946-BDF4-982E4475C1E0}"/>
          </ac:spMkLst>
        </pc:spChg>
        <pc:picChg chg="add del mod">
          <ac:chgData name="何淼" userId="d49dc200-38b0-4cd5-8cea-461be988ccf1" providerId="ADAL" clId="{3348992B-1502-4857-BCF5-743B422A8494}" dt="2024-04-06T15:59:40.991" v="1076" actId="1076"/>
          <ac:picMkLst>
            <pc:docMk/>
            <pc:sldMk cId="1666458039" sldId="380"/>
            <ac:picMk id="4" creationId="{05642356-FDA4-4728-802E-1A218244A53D}"/>
          </ac:picMkLst>
        </pc:picChg>
        <pc:picChg chg="del">
          <ac:chgData name="何淼" userId="d49dc200-38b0-4cd5-8cea-461be988ccf1" providerId="ADAL" clId="{3348992B-1502-4857-BCF5-743B422A8494}" dt="2024-04-06T15:51:32.019" v="1011" actId="21"/>
          <ac:picMkLst>
            <pc:docMk/>
            <pc:sldMk cId="1666458039" sldId="380"/>
            <ac:picMk id="6" creationId="{E8DF5640-C2FC-43C4-A98E-296E10317884}"/>
          </ac:picMkLst>
        </pc:picChg>
        <pc:picChg chg="add del mod">
          <ac:chgData name="何淼" userId="d49dc200-38b0-4cd5-8cea-461be988ccf1" providerId="ADAL" clId="{3348992B-1502-4857-BCF5-743B422A8494}" dt="2024-04-06T15:56:10.799" v="1061" actId="22"/>
          <ac:picMkLst>
            <pc:docMk/>
            <pc:sldMk cId="1666458039" sldId="380"/>
            <ac:picMk id="7" creationId="{9E558441-079D-45C2-BB67-4571AD3D33CF}"/>
          </ac:picMkLst>
        </pc:picChg>
      </pc:sldChg>
      <pc:sldChg chg="addSp delSp modSp add mod">
        <pc:chgData name="何淼" userId="d49dc200-38b0-4cd5-8cea-461be988ccf1" providerId="ADAL" clId="{3348992B-1502-4857-BCF5-743B422A8494}" dt="2024-04-06T15:59:51.517" v="1080" actId="1076"/>
        <pc:sldMkLst>
          <pc:docMk/>
          <pc:sldMk cId="1358941729" sldId="381"/>
        </pc:sldMkLst>
        <pc:picChg chg="del">
          <ac:chgData name="何淼" userId="d49dc200-38b0-4cd5-8cea-461be988ccf1" providerId="ADAL" clId="{3348992B-1502-4857-BCF5-743B422A8494}" dt="2024-04-06T15:51:54.761" v="1020" actId="21"/>
          <ac:picMkLst>
            <pc:docMk/>
            <pc:sldMk cId="1358941729" sldId="381"/>
            <ac:picMk id="4" creationId="{05642356-FDA4-4728-802E-1A218244A53D}"/>
          </ac:picMkLst>
        </pc:picChg>
        <pc:picChg chg="add del mod">
          <ac:chgData name="何淼" userId="d49dc200-38b0-4cd5-8cea-461be988ccf1" providerId="ADAL" clId="{3348992B-1502-4857-BCF5-743B422A8494}" dt="2024-04-06T15:52:52.784" v="1035" actId="21"/>
          <ac:picMkLst>
            <pc:docMk/>
            <pc:sldMk cId="1358941729" sldId="381"/>
            <ac:picMk id="5" creationId="{75A9F908-87E5-4BCE-9744-6A8235946D68}"/>
          </ac:picMkLst>
        </pc:picChg>
        <pc:picChg chg="add del mod">
          <ac:chgData name="何淼" userId="d49dc200-38b0-4cd5-8cea-461be988ccf1" providerId="ADAL" clId="{3348992B-1502-4857-BCF5-743B422A8494}" dt="2024-04-06T15:52:45.774" v="1028" actId="22"/>
          <ac:picMkLst>
            <pc:docMk/>
            <pc:sldMk cId="1358941729" sldId="381"/>
            <ac:picMk id="7" creationId="{6C23609D-8265-48DC-9C10-9B20AFFCD787}"/>
          </ac:picMkLst>
        </pc:picChg>
        <pc:picChg chg="add del mod">
          <ac:chgData name="何淼" userId="d49dc200-38b0-4cd5-8cea-461be988ccf1" providerId="ADAL" clId="{3348992B-1502-4857-BCF5-743B422A8494}" dt="2024-04-06T15:53:25.552" v="1049" actId="21"/>
          <ac:picMkLst>
            <pc:docMk/>
            <pc:sldMk cId="1358941729" sldId="381"/>
            <ac:picMk id="9" creationId="{7CC32409-A755-459A-A145-EE20C828F4BA}"/>
          </ac:picMkLst>
        </pc:picChg>
        <pc:picChg chg="add del mod">
          <ac:chgData name="何淼" userId="d49dc200-38b0-4cd5-8cea-461be988ccf1" providerId="ADAL" clId="{3348992B-1502-4857-BCF5-743B422A8494}" dt="2024-04-06T15:56:22.025" v="1067" actId="21"/>
          <ac:picMkLst>
            <pc:docMk/>
            <pc:sldMk cId="1358941729" sldId="381"/>
            <ac:picMk id="11" creationId="{6EB8539F-10C8-47CE-9493-E94985E21761}"/>
          </ac:picMkLst>
        </pc:picChg>
        <pc:picChg chg="add mod">
          <ac:chgData name="何淼" userId="d49dc200-38b0-4cd5-8cea-461be988ccf1" providerId="ADAL" clId="{3348992B-1502-4857-BCF5-743B422A8494}" dt="2024-04-06T15:59:51.517" v="1080" actId="1076"/>
          <ac:picMkLst>
            <pc:docMk/>
            <pc:sldMk cId="1358941729" sldId="381"/>
            <ac:picMk id="13" creationId="{0FA5190A-45A9-4251-ACBC-C8F20638E6EE}"/>
          </ac:picMkLst>
        </pc:picChg>
        <pc:picChg chg="add del">
          <ac:chgData name="何淼" userId="d49dc200-38b0-4cd5-8cea-461be988ccf1" providerId="ADAL" clId="{3348992B-1502-4857-BCF5-743B422A8494}" dt="2024-04-06T15:59:49.925" v="1079" actId="478"/>
          <ac:picMkLst>
            <pc:docMk/>
            <pc:sldMk cId="1358941729" sldId="381"/>
            <ac:picMk id="15" creationId="{6E71F235-74FE-4CF1-A4D1-65389754C9D2}"/>
          </ac:picMkLst>
        </pc:picChg>
      </pc:sldChg>
      <pc:sldChg chg="addSp delSp modSp add mod ord">
        <pc:chgData name="何淼" userId="d49dc200-38b0-4cd5-8cea-461be988ccf1" providerId="ADAL" clId="{3348992B-1502-4857-BCF5-743B422A8494}" dt="2024-04-06T15:59:59.881" v="1082" actId="14100"/>
        <pc:sldMkLst>
          <pc:docMk/>
          <pc:sldMk cId="2122219932" sldId="382"/>
        </pc:sldMkLst>
        <pc:picChg chg="add del">
          <ac:chgData name="何淼" userId="d49dc200-38b0-4cd5-8cea-461be988ccf1" providerId="ADAL" clId="{3348992B-1502-4857-BCF5-743B422A8494}" dt="2024-04-06T15:53:12.462" v="1039" actId="22"/>
          <ac:picMkLst>
            <pc:docMk/>
            <pc:sldMk cId="2122219932" sldId="382"/>
            <ac:picMk id="4" creationId="{A5FC0B56-434A-456A-964C-848DF8F022AA}"/>
          </ac:picMkLst>
        </pc:picChg>
        <pc:picChg chg="add del">
          <ac:chgData name="何淼" userId="d49dc200-38b0-4cd5-8cea-461be988ccf1" providerId="ADAL" clId="{3348992B-1502-4857-BCF5-743B422A8494}" dt="2024-04-06T15:53:57.408" v="1055" actId="21"/>
          <ac:picMkLst>
            <pc:docMk/>
            <pc:sldMk cId="2122219932" sldId="382"/>
            <ac:picMk id="5" creationId="{75A9F908-87E5-4BCE-9744-6A8235946D68}"/>
          </ac:picMkLst>
        </pc:picChg>
        <pc:picChg chg="add mod">
          <ac:chgData name="何淼" userId="d49dc200-38b0-4cd5-8cea-461be988ccf1" providerId="ADAL" clId="{3348992B-1502-4857-BCF5-743B422A8494}" dt="2024-04-06T15:59:59.881" v="1082" actId="14100"/>
          <ac:picMkLst>
            <pc:docMk/>
            <pc:sldMk cId="2122219932" sldId="382"/>
            <ac:picMk id="7" creationId="{B48F457F-134B-4F00-8EC6-33D4D01F3F14}"/>
          </ac:picMkLst>
        </pc:picChg>
      </pc:sldChg>
      <pc:sldChg chg="modSp add mod">
        <pc:chgData name="何淼" userId="d49dc200-38b0-4cd5-8cea-461be988ccf1" providerId="ADAL" clId="{3348992B-1502-4857-BCF5-743B422A8494}" dt="2024-04-06T16:00:14.980" v="1086" actId="1076"/>
        <pc:sldMkLst>
          <pc:docMk/>
          <pc:sldMk cId="201193733" sldId="383"/>
        </pc:sldMkLst>
        <pc:picChg chg="mod">
          <ac:chgData name="何淼" userId="d49dc200-38b0-4cd5-8cea-461be988ccf1" providerId="ADAL" clId="{3348992B-1502-4857-BCF5-743B422A8494}" dt="2024-04-06T16:00:14.980" v="1086" actId="1076"/>
          <ac:picMkLst>
            <pc:docMk/>
            <pc:sldMk cId="201193733" sldId="383"/>
            <ac:picMk id="6" creationId="{E8DF5640-C2FC-43C4-A98E-296E10317884}"/>
          </ac:picMkLst>
        </pc:picChg>
      </pc:sldChg>
      <pc:sldChg chg="addSp delSp modSp add mod">
        <pc:chgData name="何淼" userId="d49dc200-38b0-4cd5-8cea-461be988ccf1" providerId="ADAL" clId="{3348992B-1502-4857-BCF5-743B422A8494}" dt="2024-04-06T16:01:29.015" v="1150" actId="1076"/>
        <pc:sldMkLst>
          <pc:docMk/>
          <pc:sldMk cId="1075586062" sldId="384"/>
        </pc:sldMkLst>
        <pc:spChg chg="add mod">
          <ac:chgData name="何淼" userId="d49dc200-38b0-4cd5-8cea-461be988ccf1" providerId="ADAL" clId="{3348992B-1502-4857-BCF5-743B422A8494}" dt="2024-04-06T16:01:29.015" v="1150" actId="1076"/>
          <ac:spMkLst>
            <pc:docMk/>
            <pc:sldMk cId="1075586062" sldId="384"/>
            <ac:spMk id="7" creationId="{5BAEAD89-4412-40DF-B5AD-3DA7C64B443F}"/>
          </ac:spMkLst>
        </pc:spChg>
        <pc:picChg chg="add mod">
          <ac:chgData name="何淼" userId="d49dc200-38b0-4cd5-8cea-461be988ccf1" providerId="ADAL" clId="{3348992B-1502-4857-BCF5-743B422A8494}" dt="2024-04-06T16:01:15.079" v="1127" actId="1076"/>
          <ac:picMkLst>
            <pc:docMk/>
            <pc:sldMk cId="1075586062" sldId="384"/>
            <ac:picMk id="4" creationId="{6353FA71-E5FA-4458-A6A9-54DBCE7F6A2D}"/>
          </ac:picMkLst>
        </pc:picChg>
        <pc:picChg chg="add del">
          <ac:chgData name="何淼" userId="d49dc200-38b0-4cd5-8cea-461be988ccf1" providerId="ADAL" clId="{3348992B-1502-4857-BCF5-743B422A8494}" dt="2024-04-06T16:00:57.775" v="1095" actId="22"/>
          <ac:picMkLst>
            <pc:docMk/>
            <pc:sldMk cId="1075586062" sldId="384"/>
            <ac:picMk id="6" creationId="{62021A00-54D4-4F13-868B-E1A589AAB950}"/>
          </ac:picMkLst>
        </pc:picChg>
        <pc:picChg chg="del">
          <ac:chgData name="何淼" userId="d49dc200-38b0-4cd5-8cea-461be988ccf1" providerId="ADAL" clId="{3348992B-1502-4857-BCF5-743B422A8494}" dt="2024-04-06T16:00:23.997" v="1089" actId="478"/>
          <ac:picMkLst>
            <pc:docMk/>
            <pc:sldMk cId="1075586062" sldId="384"/>
            <ac:picMk id="13" creationId="{0FA5190A-45A9-4251-ACBC-C8F20638E6EE}"/>
          </ac:picMkLst>
        </pc:picChg>
      </pc:sldChg>
      <pc:sldChg chg="addSp delSp modSp new mod">
        <pc:chgData name="何淼" userId="d49dc200-38b0-4cd5-8cea-461be988ccf1" providerId="ADAL" clId="{3348992B-1502-4857-BCF5-743B422A8494}" dt="2024-04-10T17:08:15.900" v="1363" actId="22"/>
        <pc:sldMkLst>
          <pc:docMk/>
          <pc:sldMk cId="225470176" sldId="385"/>
        </pc:sldMkLst>
        <pc:spChg chg="add mod">
          <ac:chgData name="何淼" userId="d49dc200-38b0-4cd5-8cea-461be988ccf1" providerId="ADAL" clId="{3348992B-1502-4857-BCF5-743B422A8494}" dt="2024-04-10T17:07:57.764" v="1361" actId="14100"/>
          <ac:spMkLst>
            <pc:docMk/>
            <pc:sldMk cId="225470176" sldId="385"/>
            <ac:spMk id="3" creationId="{389BB2B9-9CB7-4E96-A7BA-ABAEA659F280}"/>
          </ac:spMkLst>
        </pc:spChg>
        <pc:picChg chg="add del">
          <ac:chgData name="何淼" userId="d49dc200-38b0-4cd5-8cea-461be988ccf1" providerId="ADAL" clId="{3348992B-1502-4857-BCF5-743B422A8494}" dt="2024-04-10T17:08:15.900" v="1363" actId="22"/>
          <ac:picMkLst>
            <pc:docMk/>
            <pc:sldMk cId="225470176" sldId="385"/>
            <ac:picMk id="5" creationId="{81CDB67A-8062-4E72-B886-4D18756FB058}"/>
          </ac:picMkLst>
        </pc:picChg>
      </pc:sldChg>
      <pc:sldChg chg="addSp modSp new mod">
        <pc:chgData name="何淼" userId="d49dc200-38b0-4cd5-8cea-461be988ccf1" providerId="ADAL" clId="{3348992B-1502-4857-BCF5-743B422A8494}" dt="2024-04-10T17:08:47.435" v="1374" actId="1076"/>
        <pc:sldMkLst>
          <pc:docMk/>
          <pc:sldMk cId="4102933647" sldId="386"/>
        </pc:sldMkLst>
        <pc:picChg chg="add mod">
          <ac:chgData name="何淼" userId="d49dc200-38b0-4cd5-8cea-461be988ccf1" providerId="ADAL" clId="{3348992B-1502-4857-BCF5-743B422A8494}" dt="2024-04-10T17:08:47.435" v="1374" actId="1076"/>
          <ac:picMkLst>
            <pc:docMk/>
            <pc:sldMk cId="4102933647" sldId="386"/>
            <ac:picMk id="3" creationId="{DD8C88B3-08ED-410E-A222-DBCDE6BAA089}"/>
          </ac:picMkLst>
        </pc:picChg>
      </pc:sldChg>
      <pc:sldChg chg="addSp modSp new mod">
        <pc:chgData name="何淼" userId="d49dc200-38b0-4cd5-8cea-461be988ccf1" providerId="ADAL" clId="{3348992B-1502-4857-BCF5-743B422A8494}" dt="2024-04-10T17:08:44.375" v="1373" actId="1076"/>
        <pc:sldMkLst>
          <pc:docMk/>
          <pc:sldMk cId="3982643291" sldId="387"/>
        </pc:sldMkLst>
        <pc:picChg chg="add mod">
          <ac:chgData name="何淼" userId="d49dc200-38b0-4cd5-8cea-461be988ccf1" providerId="ADAL" clId="{3348992B-1502-4857-BCF5-743B422A8494}" dt="2024-04-10T17:08:44.375" v="1373" actId="1076"/>
          <ac:picMkLst>
            <pc:docMk/>
            <pc:sldMk cId="3982643291" sldId="387"/>
            <ac:picMk id="3" creationId="{2EE12730-104C-4D15-AC45-02776065AA49}"/>
          </ac:picMkLst>
        </pc:picChg>
      </pc:sldChg>
      <pc:sldChg chg="addSp modSp new mod">
        <pc:chgData name="何淼" userId="d49dc200-38b0-4cd5-8cea-461be988ccf1" providerId="ADAL" clId="{3348992B-1502-4857-BCF5-743B422A8494}" dt="2024-04-10T17:12:45.103" v="1383" actId="1076"/>
        <pc:sldMkLst>
          <pc:docMk/>
          <pc:sldMk cId="1738719029" sldId="388"/>
        </pc:sldMkLst>
        <pc:spChg chg="add mod">
          <ac:chgData name="何淼" userId="d49dc200-38b0-4cd5-8cea-461be988ccf1" providerId="ADAL" clId="{3348992B-1502-4857-BCF5-743B422A8494}" dt="2024-04-10T17:12:45.103" v="1383" actId="1076"/>
          <ac:spMkLst>
            <pc:docMk/>
            <pc:sldMk cId="1738719029" sldId="388"/>
            <ac:spMk id="3" creationId="{65063489-351D-4B1E-934C-F36CEDB9FE27}"/>
          </ac:spMkLst>
        </pc:spChg>
      </pc:sldChg>
      <pc:sldChg chg="addSp modSp new mod">
        <pc:chgData name="何淼" userId="d49dc200-38b0-4cd5-8cea-461be988ccf1" providerId="ADAL" clId="{3348992B-1502-4857-BCF5-743B422A8494}" dt="2024-04-10T17:13:34.625" v="1405" actId="1076"/>
        <pc:sldMkLst>
          <pc:docMk/>
          <pc:sldMk cId="3305320250" sldId="389"/>
        </pc:sldMkLst>
        <pc:spChg chg="add mod">
          <ac:chgData name="何淼" userId="d49dc200-38b0-4cd5-8cea-461be988ccf1" providerId="ADAL" clId="{3348992B-1502-4857-BCF5-743B422A8494}" dt="2024-04-10T17:13:34.625" v="1405" actId="1076"/>
          <ac:spMkLst>
            <pc:docMk/>
            <pc:sldMk cId="3305320250" sldId="389"/>
            <ac:spMk id="3" creationId="{A887FFCB-EA93-4BC5-B390-BCB2C44C683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59066-2812-4DE8-85C1-995A63A769E1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5F3FC-C28D-452A-AA73-2C4EFB1EEF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329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517900" y="887413"/>
            <a:ext cx="3198813" cy="2398712"/>
          </a:xfrm>
          <a:ln>
            <a:solidFill>
              <a:srgbClr val="000000"/>
            </a:solidFill>
            <a:miter/>
          </a:ln>
        </p:spPr>
      </p:sp>
      <p:sp>
        <p:nvSpPr>
          <p:cNvPr id="31746" name="备注占位符 2"/>
          <p:cNvSpPr>
            <a:spLocks noGrp="1"/>
          </p:cNvSpPr>
          <p:nvPr>
            <p:ph type="body"/>
          </p:nvPr>
        </p:nvSpPr>
        <p:spPr>
          <a:xfrm>
            <a:off x="1023938" y="3419475"/>
            <a:ext cx="8186737" cy="2797175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174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797550" y="6748463"/>
            <a:ext cx="4435475" cy="3556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>
              <a:buFont typeface="Arial" panose="020B0604020202020204" pitchFamily="34" charset="0"/>
            </a:pPr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15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517900" y="887413"/>
            <a:ext cx="3198813" cy="2398712"/>
          </a:xfrm>
          <a:ln>
            <a:solidFill>
              <a:srgbClr val="000000"/>
            </a:solidFill>
            <a:miter/>
          </a:ln>
        </p:spPr>
      </p:sp>
      <p:sp>
        <p:nvSpPr>
          <p:cNvPr id="31746" name="备注占位符 2"/>
          <p:cNvSpPr>
            <a:spLocks noGrp="1"/>
          </p:cNvSpPr>
          <p:nvPr>
            <p:ph type="body"/>
          </p:nvPr>
        </p:nvSpPr>
        <p:spPr>
          <a:xfrm>
            <a:off x="1023938" y="3419475"/>
            <a:ext cx="8186737" cy="2797175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174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797550" y="6748463"/>
            <a:ext cx="4435475" cy="3556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>
              <a:buFont typeface="Arial" panose="020B0604020202020204" pitchFamily="34" charset="0"/>
            </a:pPr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16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517900" y="887413"/>
            <a:ext cx="3198813" cy="2398712"/>
          </a:xfrm>
          <a:ln>
            <a:solidFill>
              <a:srgbClr val="000000"/>
            </a:solidFill>
            <a:miter/>
          </a:ln>
        </p:spPr>
      </p:sp>
      <p:sp>
        <p:nvSpPr>
          <p:cNvPr id="31746" name="备注占位符 2"/>
          <p:cNvSpPr>
            <a:spLocks noGrp="1"/>
          </p:cNvSpPr>
          <p:nvPr>
            <p:ph type="body"/>
          </p:nvPr>
        </p:nvSpPr>
        <p:spPr>
          <a:xfrm>
            <a:off x="1023938" y="3419475"/>
            <a:ext cx="8186737" cy="2797175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174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797550" y="6748463"/>
            <a:ext cx="4435475" cy="3556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>
              <a:buFont typeface="Arial" panose="020B0604020202020204" pitchFamily="34" charset="0"/>
            </a:pPr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17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517900" y="887413"/>
            <a:ext cx="3198813" cy="2398712"/>
          </a:xfrm>
          <a:ln>
            <a:solidFill>
              <a:srgbClr val="000000"/>
            </a:solidFill>
            <a:miter/>
          </a:ln>
        </p:spPr>
      </p:sp>
      <p:sp>
        <p:nvSpPr>
          <p:cNvPr id="31746" name="备注占位符 2"/>
          <p:cNvSpPr>
            <a:spLocks noGrp="1"/>
          </p:cNvSpPr>
          <p:nvPr>
            <p:ph type="body"/>
          </p:nvPr>
        </p:nvSpPr>
        <p:spPr>
          <a:xfrm>
            <a:off x="1023938" y="3419475"/>
            <a:ext cx="8186737" cy="2797175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174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797550" y="6748463"/>
            <a:ext cx="4435475" cy="3556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>
              <a:buFont typeface="Arial" panose="020B0604020202020204" pitchFamily="34" charset="0"/>
            </a:pPr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18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517900" y="887413"/>
            <a:ext cx="3198813" cy="2398712"/>
          </a:xfrm>
          <a:ln>
            <a:solidFill>
              <a:srgbClr val="000000"/>
            </a:solidFill>
            <a:miter/>
          </a:ln>
        </p:spPr>
      </p:sp>
      <p:sp>
        <p:nvSpPr>
          <p:cNvPr id="31746" name="备注占位符 2"/>
          <p:cNvSpPr>
            <a:spLocks noGrp="1"/>
          </p:cNvSpPr>
          <p:nvPr>
            <p:ph type="body"/>
          </p:nvPr>
        </p:nvSpPr>
        <p:spPr>
          <a:xfrm>
            <a:off x="1023938" y="3419475"/>
            <a:ext cx="8186737" cy="2797175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174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797550" y="6748463"/>
            <a:ext cx="4435475" cy="3556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>
              <a:buFont typeface="Arial" panose="020B0604020202020204" pitchFamily="34" charset="0"/>
            </a:pPr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19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517900" y="887413"/>
            <a:ext cx="3198813" cy="2398712"/>
          </a:xfrm>
          <a:ln>
            <a:solidFill>
              <a:srgbClr val="000000"/>
            </a:solidFill>
            <a:miter/>
          </a:ln>
        </p:spPr>
      </p:sp>
      <p:sp>
        <p:nvSpPr>
          <p:cNvPr id="31746" name="备注占位符 2"/>
          <p:cNvSpPr>
            <a:spLocks noGrp="1"/>
          </p:cNvSpPr>
          <p:nvPr>
            <p:ph type="body"/>
          </p:nvPr>
        </p:nvSpPr>
        <p:spPr>
          <a:xfrm>
            <a:off x="1023938" y="3419475"/>
            <a:ext cx="8186737" cy="2797175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174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797550" y="6748463"/>
            <a:ext cx="4435475" cy="3556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>
              <a:buFont typeface="Arial" panose="020B0604020202020204" pitchFamily="34" charset="0"/>
            </a:pPr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20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37B0D-26B4-475B-AB9F-963DF3DF9BCD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D3F58-96FF-4208-B6DB-C393A35D3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395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37B0D-26B4-475B-AB9F-963DF3DF9BCD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D3F58-96FF-4208-B6DB-C393A35D3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53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37B0D-26B4-475B-AB9F-963DF3DF9BCD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D3F58-96FF-4208-B6DB-C393A35D3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724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37B0D-26B4-475B-AB9F-963DF3DF9BCD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D3F58-96FF-4208-B6DB-C393A35D3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71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37B0D-26B4-475B-AB9F-963DF3DF9BCD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D3F58-96FF-4208-B6DB-C393A35D3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11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37B0D-26B4-475B-AB9F-963DF3DF9BCD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D3F58-96FF-4208-B6DB-C393A35D3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52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37B0D-26B4-475B-AB9F-963DF3DF9BCD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D3F58-96FF-4208-B6DB-C393A35D3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678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37B0D-26B4-475B-AB9F-963DF3DF9BCD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D3F58-96FF-4208-B6DB-C393A35D3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837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37B0D-26B4-475B-AB9F-963DF3DF9BCD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D3F58-96FF-4208-B6DB-C393A35D3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503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37B0D-26B4-475B-AB9F-963DF3DF9BCD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D3F58-96FF-4208-B6DB-C393A35D3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34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37B0D-26B4-475B-AB9F-963DF3DF9BCD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D3F58-96FF-4208-B6DB-C393A35D3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436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37B0D-26B4-475B-AB9F-963DF3DF9BCD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D3F58-96FF-4208-B6DB-C393A35D3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681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61FE6-AEB3-4353-8278-84FC73FD6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272" y="2606880"/>
            <a:ext cx="8893453" cy="822120"/>
          </a:xfrm>
        </p:spPr>
        <p:txBody>
          <a:bodyPr>
            <a:noAutofit/>
          </a:bodyPr>
          <a:lstStyle/>
          <a:p>
            <a:r>
              <a:rPr lang="en-US" altLang="zh-CN" sz="5000" dirty="0"/>
              <a:t>K-means</a:t>
            </a:r>
            <a:r>
              <a:rPr lang="zh-CN" altLang="en-US" sz="5000" dirty="0"/>
              <a:t>聚类与学习向量量化与密度聚类与层次聚类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73A7A36-833B-47F6-98A4-17CE180CF179}"/>
              </a:ext>
            </a:extLst>
          </p:cNvPr>
          <p:cNvSpPr txBox="1"/>
          <p:nvPr/>
        </p:nvSpPr>
        <p:spPr>
          <a:xfrm>
            <a:off x="1818681" y="5288340"/>
            <a:ext cx="55066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+mj-lt"/>
                <a:ea typeface="+mj-ea"/>
                <a:cs typeface="+mj-cs"/>
              </a:rPr>
              <a:t>汇报人：金益淼（</a:t>
            </a:r>
            <a:r>
              <a:rPr lang="en-US" altLang="zh-CN" sz="3200" b="1" dirty="0">
                <a:latin typeface="+mj-lt"/>
                <a:ea typeface="+mj-ea"/>
                <a:cs typeface="+mj-cs"/>
              </a:rPr>
              <a:t>32309255</a:t>
            </a:r>
            <a:r>
              <a:rPr lang="zh-CN" altLang="en-US" sz="3200" b="1" dirty="0">
                <a:latin typeface="+mj-lt"/>
                <a:ea typeface="+mj-ea"/>
                <a:cs typeface="+mj-cs"/>
              </a:rPr>
              <a:t>）</a:t>
            </a:r>
            <a:endParaRPr lang="en-US" altLang="zh-CN" sz="3200" b="1" dirty="0">
              <a:latin typeface="+mj-lt"/>
              <a:ea typeface="+mj-ea"/>
              <a:cs typeface="+mj-cs"/>
            </a:endParaRPr>
          </a:p>
          <a:p>
            <a:endParaRPr lang="en-US" altLang="zh-CN" sz="3200" b="1" dirty="0">
              <a:latin typeface="+mj-lt"/>
              <a:ea typeface="+mj-ea"/>
              <a:cs typeface="+mj-cs"/>
            </a:endParaRPr>
          </a:p>
          <a:p>
            <a:endParaRPr lang="en-US" altLang="zh-CN" sz="32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50577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EBD6-D09F-4CC3-BEEE-28C1D4677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7886700" cy="1325563"/>
          </a:xfrm>
        </p:spPr>
        <p:txBody>
          <a:bodyPr/>
          <a:lstStyle/>
          <a:p>
            <a:r>
              <a:rPr lang="zh-CN" altLang="en-US" b="1" dirty="0"/>
              <a:t>学习向量量化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007C1D3-CBD4-4532-A727-7A88D12027F7}"/>
              </a:ext>
            </a:extLst>
          </p:cNvPr>
          <p:cNvSpPr txBox="1"/>
          <p:nvPr/>
        </p:nvSpPr>
        <p:spPr>
          <a:xfrm>
            <a:off x="2286000" y="2060273"/>
            <a:ext cx="6229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B927A3F-6BF5-4364-84AF-EB7AC3F0ABA2}"/>
              </a:ext>
            </a:extLst>
          </p:cNvPr>
          <p:cNvSpPr txBox="1"/>
          <p:nvPr/>
        </p:nvSpPr>
        <p:spPr>
          <a:xfrm>
            <a:off x="2059498" y="1805670"/>
            <a:ext cx="6229350" cy="530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zh-CN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48F457F-134B-4F00-8EC6-33D4D01F3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5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219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EBD6-D09F-4CC3-BEEE-28C1D4677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7886700" cy="1325563"/>
          </a:xfrm>
        </p:spPr>
        <p:txBody>
          <a:bodyPr/>
          <a:lstStyle/>
          <a:p>
            <a:r>
              <a:rPr lang="zh-CN" altLang="en-US" b="1" dirty="0"/>
              <a:t>学习向量量化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007C1D3-CBD4-4532-A727-7A88D12027F7}"/>
              </a:ext>
            </a:extLst>
          </p:cNvPr>
          <p:cNvSpPr txBox="1"/>
          <p:nvPr/>
        </p:nvSpPr>
        <p:spPr>
          <a:xfrm>
            <a:off x="2286000" y="2060273"/>
            <a:ext cx="6229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B927A3F-6BF5-4364-84AF-EB7AC3F0ABA2}"/>
              </a:ext>
            </a:extLst>
          </p:cNvPr>
          <p:cNvSpPr txBox="1"/>
          <p:nvPr/>
        </p:nvSpPr>
        <p:spPr>
          <a:xfrm>
            <a:off x="2059498" y="1805670"/>
            <a:ext cx="6229350" cy="530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zh-CN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FA5190A-45A9-4251-ACBC-C8F20638E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5"/>
            <a:ext cx="9293446" cy="686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941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EBD6-D09F-4CC3-BEEE-28C1D4677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7886700" cy="1325563"/>
          </a:xfrm>
        </p:spPr>
        <p:txBody>
          <a:bodyPr/>
          <a:lstStyle/>
          <a:p>
            <a:r>
              <a:rPr lang="zh-CN" altLang="en-US" b="1" dirty="0"/>
              <a:t>学习向量量化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007C1D3-CBD4-4532-A727-7A88D12027F7}"/>
              </a:ext>
            </a:extLst>
          </p:cNvPr>
          <p:cNvSpPr txBox="1"/>
          <p:nvPr/>
        </p:nvSpPr>
        <p:spPr>
          <a:xfrm>
            <a:off x="2286000" y="2060273"/>
            <a:ext cx="6229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B927A3F-6BF5-4364-84AF-EB7AC3F0ABA2}"/>
              </a:ext>
            </a:extLst>
          </p:cNvPr>
          <p:cNvSpPr txBox="1"/>
          <p:nvPr/>
        </p:nvSpPr>
        <p:spPr>
          <a:xfrm>
            <a:off x="2059498" y="1805670"/>
            <a:ext cx="6229350" cy="530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zh-CN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53FA71-E5FA-4458-A6A9-54DBCE7F6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70477" cy="693664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BAEAD89-4412-40DF-B5AD-3DA7C64B443F}"/>
              </a:ext>
            </a:extLst>
          </p:cNvPr>
          <p:cNvSpPr txBox="1"/>
          <p:nvPr/>
        </p:nvSpPr>
        <p:spPr>
          <a:xfrm>
            <a:off x="794578" y="254077"/>
            <a:ext cx="35830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/>
              <a:t>10</a:t>
            </a:r>
            <a:r>
              <a:rPr lang="zh-CN" altLang="en-US" sz="6600" b="1" dirty="0"/>
              <a:t>轮结果</a:t>
            </a:r>
          </a:p>
        </p:txBody>
      </p:sp>
    </p:spTree>
    <p:extLst>
      <p:ext uri="{BB962C8B-B14F-4D97-AF65-F5344CB8AC3E}">
        <p14:creationId xmlns:p14="http://schemas.microsoft.com/office/powerpoint/2010/main" val="1075586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1007C1D3-CBD4-4532-A727-7A88D12027F7}"/>
              </a:ext>
            </a:extLst>
          </p:cNvPr>
          <p:cNvSpPr txBox="1"/>
          <p:nvPr/>
        </p:nvSpPr>
        <p:spPr>
          <a:xfrm>
            <a:off x="2286000" y="2060273"/>
            <a:ext cx="6229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B927A3F-6BF5-4364-84AF-EB7AC3F0ABA2}"/>
              </a:ext>
            </a:extLst>
          </p:cNvPr>
          <p:cNvSpPr txBox="1"/>
          <p:nvPr/>
        </p:nvSpPr>
        <p:spPr>
          <a:xfrm>
            <a:off x="2059498" y="1805670"/>
            <a:ext cx="6229350" cy="530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zh-CN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9203A5-9332-47AA-89C1-63F625CCBFFC}"/>
              </a:ext>
            </a:extLst>
          </p:cNvPr>
          <p:cNvSpPr txBox="1"/>
          <p:nvPr/>
        </p:nvSpPr>
        <p:spPr>
          <a:xfrm>
            <a:off x="0" y="-163978"/>
            <a:ext cx="9144000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lvq_fit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embedd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prem_embeddings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prem_labels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n_prototypes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n_epochs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learning_rate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prototypes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prem_embeddings</a:t>
            </a:r>
            <a:endParaRPr lang="en-US" altLang="zh-CN" sz="1600" b="1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prototype_labels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prem_labels</a:t>
            </a:r>
            <a:b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_ </a:t>
            </a:r>
            <a:r>
              <a:rPr lang="en-US" altLang="zh-CN" sz="16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n_epochs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redBot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zh-CN" sz="1600" b="1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x, l </a:t>
            </a:r>
            <a:r>
              <a:rPr lang="en-US" altLang="zh-CN" sz="16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zip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embedd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label):  </a:t>
            </a:r>
            <a:r>
              <a:rPr lang="en-US" altLang="zh-CN" sz="16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6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使用不同的变量名</a:t>
            </a:r>
            <a:endParaRPr lang="zh-CN" altLang="en-US" sz="1600" b="1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redBot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redBot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zh-CN" sz="1600" b="1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6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6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计算输入向量到所有原型向量的距离</a:t>
            </a:r>
            <a:endParaRPr lang="zh-CN" altLang="en-US" sz="1600" b="1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distances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np.linalg.norm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(prototypes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x, </a:t>
            </a:r>
            <a:r>
              <a:rPr lang="en-US" altLang="zh-CN" sz="16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6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6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找到最近的原型向量</a:t>
            </a:r>
            <a:endParaRPr lang="zh-CN" altLang="en-US" sz="1600" b="1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nearest_index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np.argmin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(distances)</a:t>
            </a:r>
            <a:b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temp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prototypes[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nearest_index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polarity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6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6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如果类别相同，将原型向量向输入向量的方向调整</a:t>
            </a:r>
            <a:b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6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l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prototype_labels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nearest_index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]:  </a:t>
            </a:r>
            <a:r>
              <a:rPr lang="en-US" altLang="zh-CN" sz="16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6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使用新的变量名</a:t>
            </a:r>
            <a:endParaRPr lang="zh-CN" altLang="en-US" sz="1600" b="1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polarity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zh-CN" sz="1600" b="1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prototypes[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nearest_index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learning_rate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(x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prototypes[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nearest_index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zh-CN" altLang="en-US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6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polarity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zh-CN" sz="1600" b="1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prototypes[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nearest_index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learning_rate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(x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prototypes[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nearest_index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plot_clusters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np.vstack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embedd,prototypes,prototypes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nearest_index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]]), label, 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nearest_index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polarity,redBot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     </a:t>
            </a:r>
            <a:b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prototypes, 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prototype_labels</a:t>
            </a:r>
            <a:endParaRPr lang="en-US" altLang="zh-CN" sz="1600" b="1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228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1007C1D3-CBD4-4532-A727-7A88D12027F7}"/>
              </a:ext>
            </a:extLst>
          </p:cNvPr>
          <p:cNvSpPr txBox="1"/>
          <p:nvPr/>
        </p:nvSpPr>
        <p:spPr>
          <a:xfrm>
            <a:off x="2286000" y="2060273"/>
            <a:ext cx="6229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B927A3F-6BF5-4364-84AF-EB7AC3F0ABA2}"/>
              </a:ext>
            </a:extLst>
          </p:cNvPr>
          <p:cNvSpPr txBox="1"/>
          <p:nvPr/>
        </p:nvSpPr>
        <p:spPr>
          <a:xfrm>
            <a:off x="2059498" y="1805670"/>
            <a:ext cx="6229350" cy="530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zh-CN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9203A5-9332-47AA-89C1-63F625CCBFFC}"/>
              </a:ext>
            </a:extLst>
          </p:cNvPr>
          <p:cNvSpPr txBox="1"/>
          <p:nvPr/>
        </p:nvSpPr>
        <p:spPr>
          <a:xfrm>
            <a:off x="0" y="0"/>
            <a:ext cx="8981954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可视化函数，对输入的</a:t>
            </a:r>
            <a:r>
              <a:rPr lang="en-US" altLang="zh-CN" sz="14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LEN+4</a:t>
            </a:r>
            <a:r>
              <a:rPr lang="zh-CN" altLang="en-US" sz="14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的向量进行降维，前</a:t>
            </a:r>
            <a:r>
              <a:rPr lang="en-US" altLang="zh-CN" sz="14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zh-CN" altLang="en-US" sz="14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个视为节点，之后三个是向量原型，后一个是调整后的向量原型，</a:t>
            </a:r>
            <a:r>
              <a:rPr lang="en-US" altLang="zh-CN" sz="1400" b="1" dirty="0" err="1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prot</a:t>
            </a:r>
            <a:r>
              <a:rPr lang="zh-CN" altLang="en-US" sz="14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表示第几个向量被调整，</a:t>
            </a:r>
            <a:r>
              <a:rPr lang="en-US" altLang="zh-CN" sz="14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polarity</a:t>
            </a:r>
            <a:r>
              <a:rPr lang="zh-CN" altLang="en-US" sz="14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表示调整方向。并输入一个</a:t>
            </a:r>
            <a:r>
              <a:rPr lang="en-US" altLang="zh-CN" sz="14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zh-CN" altLang="en-US" sz="14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，是长度三十的数组，包含元素</a:t>
            </a:r>
            <a:r>
              <a:rPr lang="en-US" altLang="zh-CN" sz="14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{0</a:t>
            </a:r>
            <a:r>
              <a:rPr lang="zh-CN" altLang="en-US" sz="14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，</a:t>
            </a:r>
            <a:r>
              <a:rPr lang="en-US" altLang="zh-CN" sz="14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zh-CN" altLang="en-US" sz="14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，</a:t>
            </a:r>
            <a:r>
              <a:rPr lang="en-US" altLang="zh-CN" sz="14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2}</a:t>
            </a:r>
            <a:r>
              <a:rPr lang="zh-CN" altLang="en-US" sz="14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表示节标签，</a:t>
            </a:r>
            <a:endParaRPr lang="zh-CN" altLang="en-US" sz="1400" b="1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plot_clusters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embedd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prot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polarity</a:t>
            </a:r>
            <a:r>
              <a:rPr lang="en-US" altLang="zh-CN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redBot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zh-CN" altLang="en-US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reducer </a:t>
            </a:r>
            <a:r>
              <a:rPr lang="en-US" altLang="zh-C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umap.UMAP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embeddings_2d </a:t>
            </a:r>
            <a:r>
              <a:rPr lang="en-US" altLang="zh-C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reducer.fit_transform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embedd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(LEN):</a:t>
            </a:r>
          </a:p>
          <a:p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plt.scatter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(embeddings_2d[</a:t>
            </a:r>
            <a:r>
              <a:rPr lang="en-US" altLang="zh-CN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embeddings_2d[</a:t>
            </a:r>
            <a:r>
              <a:rPr lang="en-US" altLang="zh-CN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sz="14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'blue'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plt.text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(embeddings_2d[</a:t>
            </a:r>
            <a:r>
              <a:rPr lang="en-US" altLang="zh-CN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embeddings_2d[</a:t>
            </a:r>
            <a:r>
              <a:rPr lang="en-US" altLang="zh-CN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redBot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plt.scatter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(embeddings_2d[</a:t>
            </a:r>
            <a:r>
              <a:rPr lang="en-US" altLang="zh-CN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embeddings_2d[</a:t>
            </a:r>
            <a:r>
              <a:rPr lang="en-US" altLang="zh-CN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sz="14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1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red'</a:t>
            </a:r>
            <a:r>
              <a:rPr lang="en-US" altLang="zh-CN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marker</a:t>
            </a:r>
            <a:r>
              <a:rPr lang="en-US" altLang="zh-C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1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x'</a:t>
            </a:r>
            <a:r>
              <a:rPr lang="en-US" altLang="zh-CN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altLang="zh-CN" sz="1400" b="1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endParaRPr lang="en-US" altLang="zh-CN" sz="1400" b="1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plt.scatter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(embeddings_2d[:LEN, </a:t>
            </a:r>
            <a:r>
              <a:rPr lang="en-US" altLang="zh-CN" sz="14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embeddings_2d[:LEN, </a:t>
            </a:r>
            <a:r>
              <a:rPr lang="en-US" altLang="zh-CN" sz="14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sz="14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gualist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altLang="zh-CN" sz="1400" b="1" dirty="0" err="1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embedd</a:t>
            </a:r>
            <a:r>
              <a:rPr lang="zh-CN" altLang="en-US" sz="14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第</a:t>
            </a:r>
            <a:r>
              <a:rPr lang="en-US" altLang="zh-CN" sz="14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zh-CN" altLang="en-US" sz="14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个绘制为紫色</a:t>
            </a:r>
            <a:endParaRPr lang="zh-CN" altLang="en-US" sz="1400" b="1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plt.scatter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(embeddings_2d[LEN, </a:t>
            </a:r>
            <a:r>
              <a:rPr lang="en-US" altLang="zh-CN" sz="14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embeddings_2d[LEN, </a:t>
            </a:r>
            <a:r>
              <a:rPr lang="en-US" altLang="zh-CN" sz="14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sz="14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1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purple'</a:t>
            </a:r>
            <a:r>
              <a:rPr lang="en-US" altLang="zh-CN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marker</a:t>
            </a:r>
            <a:r>
              <a:rPr lang="en-US" altLang="zh-C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'x'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altLang="zh-CN" sz="1400" b="1" dirty="0" err="1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embedd</a:t>
            </a:r>
            <a:r>
              <a:rPr lang="zh-CN" altLang="en-US" sz="14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第</a:t>
            </a:r>
            <a:r>
              <a:rPr lang="en-US" altLang="zh-CN" sz="14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26</a:t>
            </a:r>
            <a:r>
              <a:rPr lang="zh-CN" altLang="en-US" sz="14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个绘制为蓝色</a:t>
            </a:r>
            <a:endParaRPr lang="zh-CN" altLang="en-US" sz="1400" b="1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plt.scatter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(embeddings_2d[LEN</a:t>
            </a:r>
            <a:r>
              <a:rPr lang="en-US" altLang="zh-C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4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embeddings_2d[LEN</a:t>
            </a:r>
            <a:r>
              <a:rPr lang="en-US" altLang="zh-C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4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sz="14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1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blue'</a:t>
            </a:r>
            <a:r>
              <a:rPr lang="en-US" altLang="zh-CN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marker</a:t>
            </a:r>
            <a:r>
              <a:rPr lang="en-US" altLang="zh-C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'x'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altLang="zh-CN" sz="1400" b="1" dirty="0" err="1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embedd</a:t>
            </a:r>
            <a:r>
              <a:rPr lang="zh-CN" altLang="en-US" sz="14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第</a:t>
            </a:r>
            <a:r>
              <a:rPr lang="en-US" altLang="zh-CN" sz="14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27</a:t>
            </a:r>
            <a:r>
              <a:rPr lang="zh-CN" altLang="en-US" sz="14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个绘制为黄色</a:t>
            </a:r>
            <a:endParaRPr lang="zh-CN" altLang="en-US" sz="1400" b="1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plt.scatter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(embeddings_2d[LEN</a:t>
            </a:r>
            <a:r>
              <a:rPr lang="en-US" altLang="zh-C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4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embeddings_2d[LEN</a:t>
            </a:r>
            <a:r>
              <a:rPr lang="en-US" altLang="zh-C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4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sz="14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1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yellow'</a:t>
            </a:r>
            <a:r>
              <a:rPr lang="en-US" altLang="zh-CN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marker</a:t>
            </a:r>
            <a:r>
              <a:rPr lang="en-US" altLang="zh-C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'x'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a_protem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embeddings_2d[</a:t>
            </a:r>
            <a:r>
              <a:rPr lang="en-US" altLang="zh-CN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sz="1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prot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b_protem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embeddings_2d[</a:t>
            </a:r>
            <a:r>
              <a:rPr lang="en-US" altLang="zh-C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4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	</a:t>
            </a:r>
          </a:p>
          <a:p>
            <a:r>
              <a:rPr lang="en-US" altLang="zh-CN" sz="1400" b="1" dirty="0">
                <a:solidFill>
                  <a:srgbClr val="292929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plt.arrow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a_protem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a_protem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b_protem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a_protem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b_protem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a_protem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sz="14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head_width</a:t>
            </a:r>
            <a:r>
              <a:rPr lang="en-US" altLang="zh-C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.05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altLang="zh-C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'full'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length_includes_head</a:t>
            </a:r>
            <a:r>
              <a:rPr lang="en-US" altLang="zh-C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1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zh-C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A8C63BC-989A-4DA2-B334-64A3FF9EC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086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1128" y="4489366"/>
            <a:ext cx="3193057" cy="1943268"/>
          </a:xfrm>
          <a:prstGeom prst="rect">
            <a:avLst/>
          </a:prstGeom>
        </p:spPr>
      </p:pic>
      <p:sp>
        <p:nvSpPr>
          <p:cNvPr id="30721" name="矩形 61"/>
          <p:cNvSpPr/>
          <p:nvPr/>
        </p:nvSpPr>
        <p:spPr>
          <a:xfrm>
            <a:off x="685800" y="309563"/>
            <a:ext cx="2011363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内蒙古大学第十次代表大会</a:t>
            </a:r>
          </a:p>
        </p:txBody>
      </p:sp>
      <p:sp>
        <p:nvSpPr>
          <p:cNvPr id="22" name="矩形 3"/>
          <p:cNvSpPr>
            <a:spLocks noChangeArrowheads="1"/>
          </p:cNvSpPr>
          <p:nvPr/>
        </p:nvSpPr>
        <p:spPr bwMode="auto">
          <a:xfrm>
            <a:off x="579438" y="1050925"/>
            <a:ext cx="2466975" cy="461665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zh-CN" altLang="en-US" sz="2400" dirty="0"/>
              <a:t>层次聚类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94544" y="1711007"/>
            <a:ext cx="7554912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spcAft>
                <a:spcPts val="600"/>
              </a:spcAft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Segoe UI Light" panose="020B0502040204020203" pitchFamily="34" charset="0"/>
              </a:rPr>
              <a:t>层次聚类（英语：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Segoe UI Light" panose="020B0502040204020203" pitchFamily="34" charset="0"/>
              </a:rPr>
              <a:t>Hierarchical clustering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Segoe UI Light" panose="020B0502040204020203" pitchFamily="34" charset="0"/>
              </a:rPr>
              <a:t>）是一种旨在建立聚类的层次结构的聚类分析方法。层次聚类的策略通常有两种：</a:t>
            </a:r>
          </a:p>
          <a:p>
            <a:pPr indent="457200">
              <a:spcAft>
                <a:spcPts val="600"/>
              </a:spcAft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Segoe UI Light" panose="020B0502040204020203" pitchFamily="34" charset="0"/>
              </a:rPr>
              <a:t>凝聚（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Segoe UI Light" panose="020B0502040204020203" pitchFamily="34" charset="0"/>
              </a:rPr>
              <a:t>Agglomerative clustering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Segoe UI Light" panose="020B0502040204020203" pitchFamily="34" charset="0"/>
              </a:rPr>
              <a:t>）：一种自底向上方法，从小集群开始，逐渐将其合并，形成更大的集群；</a:t>
            </a:r>
          </a:p>
          <a:p>
            <a:pPr indent="457200">
              <a:spcAft>
                <a:spcPts val="600"/>
              </a:spcAft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Segoe UI Light" panose="020B0502040204020203" pitchFamily="34" charset="0"/>
              </a:rPr>
              <a:t>分裂（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Segoe UI Light" panose="020B0502040204020203" pitchFamily="34" charset="0"/>
              </a:rPr>
              <a:t>Divisive clustering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Segoe UI Light" panose="020B0502040204020203" pitchFamily="34" charset="0"/>
              </a:rPr>
              <a:t>）：一种自顶向下方法，从单个集群开始，递归地将其拆分成更小的集群。</a:t>
            </a:r>
          </a:p>
          <a:p>
            <a:pPr indent="457200">
              <a:spcAft>
                <a:spcPts val="600"/>
              </a:spcAft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Segoe UI Light" panose="020B0502040204020203" pitchFamily="34" charset="0"/>
              </a:rPr>
              <a:t>凝聚和分离的操作通常用贪心算法实现，结果通常用树状图展示。</a:t>
            </a:r>
          </a:p>
        </p:txBody>
      </p:sp>
      <p:sp>
        <p:nvSpPr>
          <p:cNvPr id="3" name="AutoShape 3" descr="{\displaystyle {\mathcal {O}}(n^{3})}"/>
          <p:cNvSpPr>
            <a:spLocks noChangeAspect="1" noChangeArrowheads="1"/>
          </p:cNvSpPr>
          <p:nvPr/>
        </p:nvSpPr>
        <p:spPr bwMode="auto">
          <a:xfrm>
            <a:off x="5726113" y="2143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346" y="312484"/>
            <a:ext cx="3450623" cy="2965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1944" y="4032166"/>
            <a:ext cx="3193057" cy="1943268"/>
          </a:xfrm>
          <a:prstGeom prst="rect">
            <a:avLst/>
          </a:prstGeom>
        </p:spPr>
      </p:pic>
      <p:sp>
        <p:nvSpPr>
          <p:cNvPr id="22" name="矩形 3"/>
          <p:cNvSpPr>
            <a:spLocks noChangeArrowheads="1"/>
          </p:cNvSpPr>
          <p:nvPr/>
        </p:nvSpPr>
        <p:spPr bwMode="auto">
          <a:xfrm>
            <a:off x="250254" y="593725"/>
            <a:ext cx="2466975" cy="41402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100" b="1" kern="1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Impact" panose="020B0806030902050204" pitchFamily="34" charset="0"/>
              </a:rPr>
              <a:t>举例</a:t>
            </a:r>
            <a:endParaRPr kumimoji="0" lang="zh-CN" altLang="en-US" sz="2100" b="1" i="0" u="none" strike="noStrike" kern="1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0254" y="1253807"/>
            <a:ext cx="450737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spcAft>
                <a:spcPts val="600"/>
              </a:spcAft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Segoe UI Light" panose="020B0502040204020203" pitchFamily="34" charset="0"/>
              </a:rPr>
              <a:t>对于如下数据：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  <a:cs typeface="Segoe UI Light" panose="020B0502040204020203" pitchFamily="34" charset="0"/>
            </a:endParaRPr>
          </a:p>
          <a:p>
            <a:pPr indent="457200">
              <a:spcAft>
                <a:spcPts val="600"/>
              </a:spcAft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Segoe UI Light" panose="020B0502040204020203" pitchFamily="34" charset="0"/>
              </a:rPr>
              <a:t>1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Segoe UI Light" panose="020B0502040204020203" pitchFamily="34" charset="0"/>
              </a:rPr>
              <a:t>、 将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Segoe UI Light" panose="020B0502040204020203" pitchFamily="34" charset="0"/>
              </a:rPr>
              <a:t>A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Segoe UI Light" panose="020B0502040204020203" pitchFamily="34" charset="0"/>
              </a:rPr>
              <a:t>到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Segoe UI Light" panose="020B0502040204020203" pitchFamily="34" charset="0"/>
              </a:rPr>
              <a:t>F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Segoe UI Light" panose="020B0502040204020203" pitchFamily="34" charset="0"/>
              </a:rPr>
              <a:t>六个点，分别生成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Segoe UI Light" panose="020B0502040204020203" pitchFamily="34" charset="0"/>
              </a:rPr>
              <a:t>6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Segoe UI Light" panose="020B0502040204020203" pitchFamily="34" charset="0"/>
              </a:rPr>
              <a:t>个簇 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  <a:cs typeface="Segoe UI Light" panose="020B0502040204020203" pitchFamily="34" charset="0"/>
            </a:endParaRPr>
          </a:p>
          <a:p>
            <a:pPr indent="457200">
              <a:spcAft>
                <a:spcPts val="600"/>
              </a:spcAft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Segoe UI Light" panose="020B0502040204020203" pitchFamily="34" charset="0"/>
              </a:rPr>
              <a:t>2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Segoe UI Light" panose="020B0502040204020203" pitchFamily="34" charset="0"/>
              </a:rPr>
              <a:t>、 找到当前簇中距离最短的两个点，这里我们使用单连锁的方式来计算距离，发现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Segoe UI Light" panose="020B0502040204020203" pitchFamily="34" charset="0"/>
              </a:rPr>
              <a:t>A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Segoe UI Light" panose="020B0502040204020203" pitchFamily="34" charset="0"/>
              </a:rPr>
              <a:t>点和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Segoe UI Light" panose="020B0502040204020203" pitchFamily="34" charset="0"/>
              </a:rPr>
              <a:t>B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Segoe UI Light" panose="020B0502040204020203" pitchFamily="34" charset="0"/>
              </a:rPr>
              <a:t>点距离最短，将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Segoe UI Light" panose="020B0502040204020203" pitchFamily="34" charset="0"/>
              </a:rPr>
              <a:t>A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Segoe UI Light" panose="020B0502040204020203" pitchFamily="34" charset="0"/>
              </a:rPr>
              <a:t>和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Segoe UI Light" panose="020B0502040204020203" pitchFamily="34" charset="0"/>
              </a:rPr>
              <a:t>B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Segoe UI Light" panose="020B0502040204020203" pitchFamily="34" charset="0"/>
              </a:rPr>
              <a:t>组成一个新的簇，此时簇列表中包含五个簇，分别是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Segoe UI Light" panose="020B0502040204020203" pitchFamily="34" charset="0"/>
              </a:rPr>
              <a:t>{A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Segoe UI Light" panose="020B0502040204020203" pitchFamily="34" charset="0"/>
              </a:rPr>
              <a:t>，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Segoe UI Light" panose="020B0502040204020203" pitchFamily="34" charset="0"/>
              </a:rPr>
              <a:t>B}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Segoe UI Light" panose="020B0502040204020203" pitchFamily="34" charset="0"/>
              </a:rPr>
              <a:t>，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Segoe UI Light" panose="020B0502040204020203" pitchFamily="34" charset="0"/>
              </a:rPr>
              <a:t>{C}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Segoe UI Light" panose="020B0502040204020203" pitchFamily="34" charset="0"/>
              </a:rPr>
              <a:t>，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Segoe UI Light" panose="020B0502040204020203" pitchFamily="34" charset="0"/>
              </a:rPr>
              <a:t>{D}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Segoe UI Light" panose="020B0502040204020203" pitchFamily="34" charset="0"/>
              </a:rPr>
              <a:t>，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Segoe UI Light" panose="020B0502040204020203" pitchFamily="34" charset="0"/>
              </a:rPr>
              <a:t>{E}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Segoe UI Light" panose="020B0502040204020203" pitchFamily="34" charset="0"/>
              </a:rPr>
              <a:t>，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Segoe UI Light" panose="020B0502040204020203" pitchFamily="34" charset="0"/>
              </a:rPr>
              <a:t>{F}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Segoe UI Light" panose="020B0502040204020203" pitchFamily="34" charset="0"/>
              </a:rPr>
              <a:t>。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  <a:cs typeface="Segoe UI Light" panose="020B0502040204020203" pitchFamily="34" charset="0"/>
            </a:endParaRPr>
          </a:p>
        </p:txBody>
      </p:sp>
      <p:sp>
        <p:nvSpPr>
          <p:cNvPr id="3" name="AutoShape 3" descr="{\displaystyle {\mathcal {O}}(n^{3})}"/>
          <p:cNvSpPr>
            <a:spLocks noChangeAspect="1" noChangeArrowheads="1"/>
          </p:cNvSpPr>
          <p:nvPr/>
        </p:nvSpPr>
        <p:spPr bwMode="auto">
          <a:xfrm>
            <a:off x="5396929" y="-24288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80405" y="3685083"/>
            <a:ext cx="479232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spcAft>
                <a:spcPts val="600"/>
              </a:spcAft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Segoe UI Light" panose="020B0502040204020203" pitchFamily="34" charset="0"/>
              </a:rPr>
              <a:t>3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Segoe UI Light" panose="020B0502040204020203" pitchFamily="34" charset="0"/>
              </a:rPr>
              <a:t>、重复步骤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Segoe UI Light" panose="020B0502040204020203" pitchFamily="34" charset="0"/>
              </a:rPr>
              <a:t>2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Segoe UI Light" panose="020B0502040204020203" pitchFamily="34" charset="0"/>
              </a:rPr>
              <a:t>、发现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Segoe UI Light" panose="020B0502040204020203" pitchFamily="34" charset="0"/>
              </a:rPr>
              <a:t>{C}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Segoe UI Light" panose="020B0502040204020203" pitchFamily="34" charset="0"/>
              </a:rPr>
              <a:t>和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Segoe UI Light" panose="020B0502040204020203" pitchFamily="34" charset="0"/>
              </a:rPr>
              <a:t>{D}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Segoe UI Light" panose="020B0502040204020203" pitchFamily="34" charset="0"/>
              </a:rPr>
              <a:t>的距离最短，连接之，然后是簇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Segoe UI Light" panose="020B0502040204020203" pitchFamily="34" charset="0"/>
              </a:rPr>
              <a:t>{C,D}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Segoe UI Light" panose="020B0502040204020203" pitchFamily="34" charset="0"/>
              </a:rPr>
              <a:t>和簇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Segoe UI Light" panose="020B0502040204020203" pitchFamily="34" charset="0"/>
              </a:rPr>
              <a:t>{E}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Segoe UI Light" panose="020B0502040204020203" pitchFamily="34" charset="0"/>
              </a:rPr>
              <a:t>距离最短，依次类推，直到最后只剩下一个簇。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  <a:cs typeface="Segoe UI Light" panose="020B0502040204020203" pitchFamily="34" charset="0"/>
            </a:endParaRPr>
          </a:p>
          <a:p>
            <a:pPr indent="457200">
              <a:spcAft>
                <a:spcPts val="600"/>
              </a:spcAft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Segoe UI Light" panose="020B0502040204020203" pitchFamily="34" charset="0"/>
              </a:rPr>
              <a:t>4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Segoe UI Light" panose="020B0502040204020203" pitchFamily="34" charset="0"/>
              </a:rPr>
              <a:t>、此时原始数据的聚类关系是按照层次来组织的，选取一个簇间距离的阈值，可以得到一个聚类结果。</a:t>
            </a:r>
          </a:p>
          <a:p>
            <a:endParaRPr lang="zh-CN" alt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929" y="3303598"/>
            <a:ext cx="3324040" cy="3097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664" y="4087030"/>
            <a:ext cx="3193057" cy="194326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4391" y="90796"/>
            <a:ext cx="904960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6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计算所有数据点之间的距离。        </a:t>
            </a:r>
            <a:r>
              <a:rPr lang="en-US" altLang="zh-CN" sz="16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6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找到距离最近的两个数据点或者数据点群。</a:t>
            </a:r>
            <a:endParaRPr lang="zh-CN" altLang="en-US" sz="1600" b="1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6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合并最近的两个数据点或者数据点群。 </a:t>
            </a:r>
            <a:r>
              <a:rPr lang="en-US" altLang="zh-CN" sz="16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6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重复步骤</a:t>
            </a:r>
            <a:r>
              <a:rPr lang="en-US" altLang="zh-CN" sz="16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zh-CN" altLang="en-US" sz="16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和</a:t>
            </a:r>
            <a:r>
              <a:rPr lang="en-US" altLang="zh-CN" sz="16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zh-CN" altLang="en-US" sz="16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，直到所有数据点都被合并到一个群中。</a:t>
            </a:r>
            <a:endParaRPr lang="zh-CN" altLang="en-US" sz="1600" b="1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compute_distances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6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计算所有数据点之间的欧氏距离</a:t>
            </a:r>
            <a:endParaRPr lang="zh-CN" altLang="en-US" sz="1600" b="1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distances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np.sqrt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(((data[:, 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np.newaxis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data)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altLang="zh-CN" sz="16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).sum(</a:t>
            </a:r>
            <a:r>
              <a:rPr lang="en-US" altLang="zh-CN" sz="16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distances</a:t>
            </a:r>
            <a:b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find_closest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distances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6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找到距离最近的两个数据点</a:t>
            </a:r>
            <a:endParaRPr lang="zh-CN" altLang="en-US" sz="1600" b="1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min_dist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np.inf</a:t>
            </a:r>
          </a:p>
          <a:p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x, y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6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6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zh-CN" sz="1600" b="1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distances.shape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]):</a:t>
            </a:r>
          </a:p>
          <a:p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j </a:t>
            </a:r>
            <a:r>
              <a:rPr lang="en-US" altLang="zh-CN" sz="16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(i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6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distances.shape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]):</a:t>
            </a:r>
          </a:p>
          <a:p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6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distances[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][j]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min_dist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min_dist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distances[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][j]</a:t>
            </a:r>
          </a:p>
          <a:p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x, y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j</a:t>
            </a:r>
          </a:p>
          <a:p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x, y</a:t>
            </a:r>
            <a:b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plot_clusters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clusters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merged_cluster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zh-CN" altLang="en-US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colors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zh-CN" sz="16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'g'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'm'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'y'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'k'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cluster </a:t>
            </a:r>
            <a:r>
              <a:rPr lang="en-US" altLang="zh-CN" sz="16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enumerate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(clusters):</a:t>
            </a:r>
          </a:p>
          <a:p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centroid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(data[cluster], </a:t>
            </a:r>
            <a:r>
              <a:rPr lang="en-US" altLang="zh-CN" sz="16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6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将每个点连接到质心</a:t>
            </a:r>
            <a:endParaRPr lang="zh-CN" altLang="en-US" sz="1600" b="1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point </a:t>
            </a:r>
            <a:r>
              <a:rPr lang="en-US" altLang="zh-CN" sz="16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data[cluster]:</a:t>
            </a:r>
          </a:p>
          <a:p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plt.arrow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(centroid[</a:t>
            </a:r>
            <a:r>
              <a:rPr lang="en-US" altLang="zh-CN" sz="16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centroid[</a:t>
            </a:r>
            <a:r>
              <a:rPr lang="en-US" altLang="zh-CN" sz="16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point[</a:t>
            </a:r>
            <a:r>
              <a:rPr lang="en-US" altLang="zh-CN" sz="16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centroid[</a:t>
            </a:r>
            <a:r>
              <a:rPr lang="en-US" altLang="zh-CN" sz="16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point[</a:t>
            </a:r>
            <a:r>
              <a:rPr lang="en-US" altLang="zh-CN" sz="16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centroid[</a:t>
            </a:r>
            <a:r>
              <a:rPr lang="en-US" altLang="zh-CN" sz="16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sz="16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head_width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0.05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head_length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fc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'blue'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ec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'blue'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points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data[cluster]</a:t>
            </a:r>
          </a:p>
          <a:p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plt.scatter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(points[:, </a:t>
            </a:r>
            <a:r>
              <a:rPr lang="en-US" altLang="zh-CN" sz="16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points[:, </a:t>
            </a:r>
            <a:r>
              <a:rPr lang="en-US" altLang="zh-CN" sz="16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sz="16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colors[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1600" b="1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(colors)])</a:t>
            </a:r>
          </a:p>
          <a:p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plt.show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1128" y="4489366"/>
            <a:ext cx="3193057" cy="1943268"/>
          </a:xfrm>
          <a:prstGeom prst="rect">
            <a:avLst/>
          </a:prstGeom>
        </p:spPr>
      </p:pic>
      <p:sp>
        <p:nvSpPr>
          <p:cNvPr id="30721" name="矩形 61"/>
          <p:cNvSpPr/>
          <p:nvPr/>
        </p:nvSpPr>
        <p:spPr>
          <a:xfrm>
            <a:off x="685800" y="309563"/>
            <a:ext cx="2011363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内蒙古大学第十次代表大会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-237809"/>
            <a:ext cx="929030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hierarchical_clustering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zh-CN" altLang="en-US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out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{}</a:t>
            </a:r>
          </a:p>
          <a:p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zh-CN" sz="1600" b="1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clusters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[[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sz="16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data.shape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])]</a:t>
            </a:r>
          </a:p>
          <a:p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centers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[]  </a:t>
            </a:r>
            <a:r>
              <a:rPr lang="en-US" altLang="zh-CN" sz="16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6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初始化中心点列表</a:t>
            </a:r>
            <a:endParaRPr lang="zh-CN" altLang="en-US" sz="1600" b="1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distances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compute_distances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(data)</a:t>
            </a:r>
          </a:p>
          <a:p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(clusters)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1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(clusters)</a:t>
            </a:r>
          </a:p>
          <a:p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out[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(clusters)</a:t>
            </a:r>
          </a:p>
          <a:p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out[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json.dumps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(out[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sz="16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ensure_ascii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zh-CN" sz="1600" b="1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x, y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find_closest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(distances)</a:t>
            </a:r>
          </a:p>
          <a:p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distances[x]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(distances[x]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distances[y])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altLang="zh-CN" sz="1600" b="1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distances[:, x]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(distances[:, x]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distances[:, y])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altLang="zh-CN" sz="1600" b="1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distances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np.delete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(distances, y, </a:t>
            </a:r>
            <a:r>
              <a:rPr lang="en-US" altLang="zh-CN" sz="16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distances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np.delete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(distances, y, </a:t>
            </a:r>
            <a:r>
              <a:rPr lang="en-US" altLang="zh-CN" sz="16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clusters[x].extend(clusters[y])</a:t>
            </a:r>
          </a:p>
          <a:p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merged_cluster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clusters[y]</a:t>
            </a:r>
          </a:p>
          <a:p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center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(data[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merged_cluster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sz="16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altLang="zh-CN" sz="16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6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计算新的群集中心</a:t>
            </a:r>
            <a:endParaRPr lang="zh-CN" altLang="en-US" sz="1600" b="1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centers.append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(center)  </a:t>
            </a:r>
            <a:r>
              <a:rPr lang="en-US" altLang="zh-CN" sz="16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6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将新的群集中心添加到中心点列表中</a:t>
            </a:r>
            <a:endParaRPr lang="zh-CN" altLang="en-US" sz="1600" b="1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del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clusters[y]</a:t>
            </a:r>
          </a:p>
          <a:p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plot_clusters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(data, clusters, 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merged_cluster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altLang="zh-CN" sz="16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6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绘制群集和连线</a:t>
            </a:r>
            <a:endParaRPr lang="zh-CN" altLang="en-US" sz="1600" b="1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centers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(centers)</a:t>
            </a:r>
          </a:p>
          <a:p>
            <a:r>
              <a:rPr lang="zh-CN" altLang="en-US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out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BB51EC7-557F-4E52-9989-D8BCAA246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240457" cy="318615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7A7FBC8-6B98-4AAC-BC1C-ABEC22A75A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647" y="-1"/>
            <a:ext cx="4240457" cy="318615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1008CA9-4967-4E15-93D1-3607870459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282462"/>
            <a:ext cx="4178439" cy="318615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DF84C10-974D-4E38-BDF1-AF73FF110A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5561" y="3282462"/>
            <a:ext cx="4178439" cy="318615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EBD6-D09F-4CC3-BEEE-28C1D4677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7886700" cy="1325563"/>
          </a:xfrm>
        </p:spPr>
        <p:txBody>
          <a:bodyPr/>
          <a:lstStyle/>
          <a:p>
            <a:r>
              <a:rPr lang="zh-CN" altLang="en-US" b="1" dirty="0"/>
              <a:t>实验流程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007C1D3-CBD4-4532-A727-7A88D12027F7}"/>
              </a:ext>
            </a:extLst>
          </p:cNvPr>
          <p:cNvSpPr txBox="1"/>
          <p:nvPr/>
        </p:nvSpPr>
        <p:spPr>
          <a:xfrm>
            <a:off x="2286000" y="2060273"/>
            <a:ext cx="6229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B927A3F-6BF5-4364-84AF-EB7AC3F0ABA2}"/>
              </a:ext>
            </a:extLst>
          </p:cNvPr>
          <p:cNvSpPr txBox="1"/>
          <p:nvPr/>
        </p:nvSpPr>
        <p:spPr>
          <a:xfrm>
            <a:off x="2059498" y="1805670"/>
            <a:ext cx="6229350" cy="530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zh-CN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C5C009CF-D7CF-44F9-B065-D237D1D97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398" y="1805670"/>
            <a:ext cx="275718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/>
              <a:t>         24</a:t>
            </a:r>
            <a:r>
              <a:rPr lang="zh-CN" altLang="en-US" sz="1800" dirty="0"/>
              <a:t>条由维基百科三个页面提取的段落，经由句子向量化得到</a:t>
            </a:r>
            <a:r>
              <a:rPr lang="en-US" altLang="zh-CN" sz="1800" dirty="0"/>
              <a:t>384</a:t>
            </a:r>
            <a:r>
              <a:rPr lang="zh-CN" altLang="en-US" sz="1800" dirty="0"/>
              <a:t>维向量           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得到</a:t>
            </a:r>
            <a:r>
              <a:rPr lang="en-US" altLang="zh-CN" sz="1800" dirty="0"/>
              <a:t>embeddings(24, 384)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之后所有计算均在</a:t>
            </a:r>
            <a:r>
              <a:rPr lang="en-US" altLang="zh-CN" sz="1800" dirty="0"/>
              <a:t>384</a:t>
            </a:r>
            <a:r>
              <a:rPr lang="zh-CN" altLang="en-US" sz="1800" dirty="0"/>
              <a:t>维度上计算，在每次可视化的时候使用</a:t>
            </a:r>
            <a:r>
              <a:rPr lang="en-US" altLang="zh-CN" sz="1800" dirty="0"/>
              <a:t>UMAP</a:t>
            </a:r>
            <a:r>
              <a:rPr lang="zh-CN" altLang="en-US" sz="1800" dirty="0"/>
              <a:t>算法进行降低维度。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10CF622-BF7B-4AA0-A821-9898457A4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579" y="1685354"/>
            <a:ext cx="6439013" cy="484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767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1128" y="4489366"/>
            <a:ext cx="3193057" cy="1943268"/>
          </a:xfrm>
          <a:prstGeom prst="rect">
            <a:avLst/>
          </a:prstGeom>
        </p:spPr>
      </p:pic>
      <p:sp>
        <p:nvSpPr>
          <p:cNvPr id="30721" name="矩形 61"/>
          <p:cNvSpPr/>
          <p:nvPr/>
        </p:nvSpPr>
        <p:spPr>
          <a:xfrm>
            <a:off x="685800" y="309563"/>
            <a:ext cx="2011363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内蒙古大学第十次代表大会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/>
          <a:srcRect r="-10" b="90679"/>
          <a:stretch>
            <a:fillRect/>
          </a:stretch>
        </p:blipFill>
        <p:spPr>
          <a:xfrm>
            <a:off x="0" y="566973"/>
            <a:ext cx="6666312" cy="629102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6DA77C8-3EC7-416A-A093-5DFE64855DEE}"/>
              </a:ext>
            </a:extLst>
          </p:cNvPr>
          <p:cNvSpPr txBox="1"/>
          <p:nvPr/>
        </p:nvSpPr>
        <p:spPr>
          <a:xfrm>
            <a:off x="4064082" y="-215056"/>
            <a:ext cx="520446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altLang="zh-CN" sz="1400" b="1" dirty="0">
                <a:solidFill>
                  <a:srgbClr val="292929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</a:br>
            <a:r>
              <a:rPr lang="en-US" altLang="zh-CN" sz="1400" b="1" dirty="0">
                <a:solidFill>
                  <a:srgbClr val="0F4A85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400" b="1" dirty="0">
                <a:solidFill>
                  <a:srgbClr val="292929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5E2CBC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plot_dendrogram</a:t>
            </a:r>
            <a:r>
              <a:rPr lang="en-US" altLang="zh-CN" sz="1400" b="1" dirty="0">
                <a:solidFill>
                  <a:srgbClr val="292929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00108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data</a:t>
            </a:r>
            <a:r>
              <a:rPr lang="en-US" altLang="zh-CN" sz="1400" b="1" dirty="0">
                <a:solidFill>
                  <a:srgbClr val="292929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1" dirty="0">
                <a:solidFill>
                  <a:srgbClr val="00108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labels</a:t>
            </a:r>
            <a:r>
              <a:rPr lang="en-US" altLang="zh-CN" sz="1400" b="1" dirty="0">
                <a:solidFill>
                  <a:srgbClr val="292929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400" b="1" dirty="0">
                <a:solidFill>
                  <a:srgbClr val="292929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1" dirty="0" err="1">
                <a:solidFill>
                  <a:srgbClr val="292929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plt.figure</a:t>
            </a:r>
            <a:r>
              <a:rPr lang="en-US" altLang="zh-CN" sz="1400" b="1" dirty="0">
                <a:solidFill>
                  <a:srgbClr val="292929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00108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figsize</a:t>
            </a:r>
            <a:r>
              <a:rPr lang="en-US" altLang="zh-CN" sz="1400" b="1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400" b="1" dirty="0">
                <a:solidFill>
                  <a:srgbClr val="292929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096D48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10</a:t>
            </a:r>
            <a:r>
              <a:rPr lang="en-US" altLang="zh-CN" sz="1400" b="1" dirty="0">
                <a:solidFill>
                  <a:srgbClr val="292929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1" dirty="0">
                <a:solidFill>
                  <a:srgbClr val="096D48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7</a:t>
            </a:r>
            <a:r>
              <a:rPr lang="en-US" altLang="zh-CN" sz="1400" b="1" dirty="0">
                <a:solidFill>
                  <a:srgbClr val="292929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))  </a:t>
            </a:r>
            <a:r>
              <a:rPr lang="en-US" altLang="zh-CN" sz="1400" b="1" dirty="0">
                <a:solidFill>
                  <a:srgbClr val="51515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# </a:t>
            </a:r>
            <a:r>
              <a:rPr lang="zh-CN" altLang="en-US" sz="1400" b="1" dirty="0">
                <a:solidFill>
                  <a:srgbClr val="51515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设置图的大小</a:t>
            </a:r>
            <a:endParaRPr lang="zh-CN" altLang="en-US" sz="1400" b="1" dirty="0">
              <a:solidFill>
                <a:srgbClr val="292929"/>
              </a:solidFill>
              <a:effectLst/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zh-CN" altLang="en-US" sz="1400" b="1" dirty="0">
                <a:solidFill>
                  <a:srgbClr val="292929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1" dirty="0">
                <a:solidFill>
                  <a:srgbClr val="292929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linked </a:t>
            </a:r>
            <a:r>
              <a:rPr lang="en-US" altLang="zh-CN" sz="1400" b="1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400" b="1" dirty="0">
                <a:solidFill>
                  <a:srgbClr val="292929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 linkage(data, </a:t>
            </a:r>
            <a:r>
              <a:rPr lang="en-US" altLang="zh-CN" sz="1400" b="1" dirty="0">
                <a:solidFill>
                  <a:srgbClr val="0F4A85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'single'</a:t>
            </a:r>
            <a:r>
              <a:rPr lang="en-US" altLang="zh-CN" sz="1400" b="1" dirty="0">
                <a:solidFill>
                  <a:srgbClr val="292929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1" dirty="0">
                <a:solidFill>
                  <a:srgbClr val="292929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    dendrogram(linked, </a:t>
            </a:r>
            <a:r>
              <a:rPr lang="en-US" altLang="zh-CN" sz="1400" b="1" dirty="0">
                <a:solidFill>
                  <a:srgbClr val="00108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orientation</a:t>
            </a:r>
            <a:r>
              <a:rPr lang="en-US" altLang="zh-CN" sz="1400" b="1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400" b="1" dirty="0">
                <a:solidFill>
                  <a:srgbClr val="0F4A85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'top'</a:t>
            </a:r>
            <a:r>
              <a:rPr lang="en-US" altLang="zh-CN" sz="1400" b="1" dirty="0">
                <a:solidFill>
                  <a:srgbClr val="292929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1" dirty="0" err="1">
                <a:solidFill>
                  <a:srgbClr val="00108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distance_sort</a:t>
            </a:r>
            <a:r>
              <a:rPr lang="en-US" altLang="zh-CN" sz="1400" b="1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400" b="1" dirty="0">
                <a:solidFill>
                  <a:srgbClr val="0F4A85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'descending'</a:t>
            </a:r>
            <a:r>
              <a:rPr lang="en-US" altLang="zh-CN" sz="1400" b="1" dirty="0">
                <a:solidFill>
                  <a:srgbClr val="292929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1" dirty="0" err="1">
                <a:solidFill>
                  <a:srgbClr val="00108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show_leaf_counts</a:t>
            </a:r>
            <a:r>
              <a:rPr lang="en-US" altLang="zh-CN" sz="1400" b="1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400" b="1" dirty="0">
                <a:solidFill>
                  <a:srgbClr val="0F4A85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True</a:t>
            </a:r>
            <a:r>
              <a:rPr lang="en-US" altLang="zh-CN" sz="1400" b="1" dirty="0">
                <a:solidFill>
                  <a:srgbClr val="292929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1" dirty="0">
                <a:solidFill>
                  <a:srgbClr val="00108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labels</a:t>
            </a:r>
            <a:r>
              <a:rPr lang="en-US" altLang="zh-CN" sz="1400" b="1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400" b="1" dirty="0">
                <a:solidFill>
                  <a:srgbClr val="292929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labels)</a:t>
            </a:r>
          </a:p>
          <a:p>
            <a:r>
              <a:rPr lang="en-US" altLang="zh-CN" sz="1400" b="1" dirty="0">
                <a:solidFill>
                  <a:srgbClr val="292929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1" dirty="0" err="1">
                <a:solidFill>
                  <a:srgbClr val="292929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plt.xticks</a:t>
            </a:r>
            <a:r>
              <a:rPr lang="en-US" altLang="zh-CN" sz="1400" b="1" dirty="0">
                <a:solidFill>
                  <a:srgbClr val="292929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00108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rotation</a:t>
            </a:r>
            <a:r>
              <a:rPr lang="en-US" altLang="zh-CN" sz="1400" b="1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400" b="1" dirty="0">
                <a:solidFill>
                  <a:srgbClr val="096D48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90</a:t>
            </a:r>
            <a:r>
              <a:rPr lang="en-US" altLang="zh-CN" sz="1400" b="1" dirty="0">
                <a:solidFill>
                  <a:srgbClr val="292929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)  </a:t>
            </a:r>
            <a:r>
              <a:rPr lang="en-US" altLang="zh-CN" sz="1400" b="1" dirty="0">
                <a:solidFill>
                  <a:srgbClr val="51515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# </a:t>
            </a:r>
            <a:r>
              <a:rPr lang="zh-CN" altLang="en-US" sz="1400" b="1" dirty="0">
                <a:solidFill>
                  <a:srgbClr val="51515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旋转标签</a:t>
            </a:r>
            <a:endParaRPr lang="zh-CN" altLang="en-US" sz="1400" b="1" dirty="0">
              <a:solidFill>
                <a:srgbClr val="292929"/>
              </a:solidFill>
              <a:effectLst/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zh-CN" altLang="en-US" sz="1400" b="1" dirty="0">
                <a:solidFill>
                  <a:srgbClr val="292929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1" dirty="0" err="1">
                <a:solidFill>
                  <a:srgbClr val="292929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plt.rcParams</a:t>
            </a:r>
            <a:r>
              <a:rPr lang="en-US" altLang="zh-CN" sz="1400" b="1" dirty="0">
                <a:solidFill>
                  <a:srgbClr val="292929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[</a:t>
            </a:r>
            <a:r>
              <a:rPr lang="en-US" altLang="zh-CN" sz="1400" b="1" dirty="0">
                <a:solidFill>
                  <a:srgbClr val="0F4A85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400" b="1" dirty="0" err="1">
                <a:solidFill>
                  <a:srgbClr val="0F4A85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axes.unicode_minus</a:t>
            </a:r>
            <a:r>
              <a:rPr lang="en-US" altLang="zh-CN" sz="1400" b="1" dirty="0">
                <a:solidFill>
                  <a:srgbClr val="0F4A85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400" b="1" dirty="0">
                <a:solidFill>
                  <a:srgbClr val="292929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] </a:t>
            </a:r>
            <a:r>
              <a:rPr lang="en-US" altLang="zh-CN" sz="1400" b="1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400" b="1" dirty="0">
                <a:solidFill>
                  <a:srgbClr val="292929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F4A85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False</a:t>
            </a:r>
            <a:r>
              <a:rPr lang="en-US" altLang="zh-CN" sz="1400" b="1" dirty="0">
                <a:solidFill>
                  <a:srgbClr val="292929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  </a:t>
            </a:r>
          </a:p>
          <a:p>
            <a:r>
              <a:rPr lang="en-US" altLang="zh-CN" sz="1400" b="1" dirty="0">
                <a:solidFill>
                  <a:srgbClr val="292929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1" dirty="0" err="1">
                <a:solidFill>
                  <a:srgbClr val="292929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plt.show</a:t>
            </a:r>
            <a:r>
              <a:rPr lang="en-US" altLang="zh-CN" sz="1400" b="1" dirty="0">
                <a:solidFill>
                  <a:srgbClr val="292929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()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89BB2B9-9CB7-4E96-A7BA-ABAEA659F280}"/>
              </a:ext>
            </a:extLst>
          </p:cNvPr>
          <p:cNvSpPr txBox="1"/>
          <p:nvPr/>
        </p:nvSpPr>
        <p:spPr>
          <a:xfrm>
            <a:off x="-42672" y="-60960"/>
            <a:ext cx="9083040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dbscan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eps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minPts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labels </a:t>
            </a:r>
            <a:r>
              <a:rPr lang="en-US" altLang="zh-CN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zh-CN" sz="12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cluster </a:t>
            </a:r>
            <a:r>
              <a:rPr lang="en-US" altLang="zh-CN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1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(X)):</a:t>
            </a:r>
          </a:p>
          <a:p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labels[</a:t>
            </a:r>
            <a:r>
              <a:rPr lang="en-US" altLang="zh-CN" sz="12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2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continue</a:t>
            </a:r>
            <a:endParaRPr lang="en-US" altLang="zh-CN" sz="1200" b="1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neighbors </a:t>
            </a:r>
            <a:r>
              <a:rPr lang="en-US" altLang="zh-CN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range_query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(X, </a:t>
            </a:r>
            <a:r>
              <a:rPr lang="en-US" altLang="zh-CN" sz="12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eps)</a:t>
            </a:r>
          </a:p>
          <a:p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(neighbors) </a:t>
            </a:r>
            <a:r>
              <a:rPr lang="en-US" altLang="zh-CN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minPts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2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cluster.append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grow_cluster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(X, labels, </a:t>
            </a:r>
            <a:r>
              <a:rPr lang="en-US" altLang="zh-CN" sz="12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neighbors, </a:t>
            </a:r>
            <a:r>
              <a:rPr lang="en-US" altLang="zh-CN" sz="1200" b="1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(cluster) </a:t>
            </a:r>
            <a:r>
              <a:rPr lang="en-US" altLang="zh-CN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eps, </a:t>
            </a:r>
            <a:r>
              <a:rPr lang="en-US" altLang="zh-CN" sz="12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minPts,cluster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cluster,labels</a:t>
            </a:r>
            <a:endParaRPr lang="en-US" altLang="zh-CN" sz="1200" b="1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grow_cluster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neighbors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eps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minPts</a:t>
            </a:r>
            <a:r>
              <a:rPr lang="en-US" altLang="zh-CN" sz="12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2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cluster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out </a:t>
            </a:r>
            <a:r>
              <a:rPr lang="en-US" altLang="zh-CN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altLang="zh-CN" sz="12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'core'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:[], </a:t>
            </a:r>
            <a:r>
              <a:rPr lang="en-US" altLang="zh-CN" sz="12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'border'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:[]}</a:t>
            </a:r>
          </a:p>
          <a:p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labels[</a:t>
            </a:r>
            <a:r>
              <a:rPr lang="en-US" altLang="zh-CN" sz="12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C</a:t>
            </a:r>
          </a:p>
          <a:p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out_copy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zh-CN" sz="12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neighbors_copy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zh-CN" sz="12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labels_copy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zh-CN" sz="12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out </a:t>
            </a:r>
            <a:r>
              <a:rPr lang="en-US" altLang="zh-CN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out_copy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neighbors </a:t>
            </a:r>
            <a:r>
              <a:rPr lang="en-US" altLang="zh-CN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neighbors_copy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labels </a:t>
            </a:r>
            <a:r>
              <a:rPr lang="en-US" altLang="zh-CN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labels_copy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labels_copy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labels.copy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out_copy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zh-CN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out.copy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neighbors_copy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neighbors.copy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neighbors_copy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2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labels[</a:t>
            </a:r>
            <a:r>
              <a:rPr lang="en-US" altLang="zh-CN" sz="12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labels[</a:t>
            </a:r>
            <a:r>
              <a:rPr lang="en-US" altLang="zh-CN" sz="12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C</a:t>
            </a:r>
          </a:p>
          <a:p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temp </a:t>
            </a:r>
            <a:r>
              <a:rPr lang="en-US" altLang="zh-CN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range_query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(X, </a:t>
            </a:r>
            <a:r>
              <a:rPr lang="en-US" altLang="zh-CN" sz="12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eps)</a:t>
            </a:r>
          </a:p>
          <a:p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sz="12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(temp) </a:t>
            </a:r>
            <a:r>
              <a:rPr lang="en-US" altLang="zh-CN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minPts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out[</a:t>
            </a:r>
            <a:r>
              <a:rPr lang="en-US" altLang="zh-CN" sz="12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'core'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].append(</a:t>
            </a:r>
            <a:r>
              <a:rPr lang="en-US" altLang="zh-CN" sz="12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neighbors </a:t>
            </a:r>
            <a:r>
              <a:rPr lang="en-US" altLang="zh-CN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temp</a:t>
            </a:r>
          </a:p>
          <a:p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zh-CN" sz="12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2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去重并排序</a:t>
            </a:r>
            <a:endParaRPr lang="zh-CN" altLang="en-US" sz="1200" b="1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neighbors </a:t>
            </a:r>
            <a:r>
              <a:rPr lang="en-US" altLang="zh-CN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1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(neighbors))</a:t>
            </a:r>
          </a:p>
          <a:p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sz="12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out[</a:t>
            </a:r>
            <a:r>
              <a:rPr lang="en-US" altLang="zh-CN" sz="12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'border'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].append(</a:t>
            </a:r>
            <a:r>
              <a:rPr lang="en-US" altLang="zh-CN" sz="12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out</a:t>
            </a:r>
          </a:p>
          <a:p>
            <a:endParaRPr lang="en-US" altLang="zh-CN" sz="1200" b="1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70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D8C88B3-08ED-410E-A222-DBCDE6BAA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93" y="354806"/>
            <a:ext cx="8063214" cy="614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933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EE12730-104C-4D15-AC45-02776065A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58" y="472437"/>
            <a:ext cx="7754684" cy="591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643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5063489-351D-4B1E-934C-F36CEDB9FE27}"/>
              </a:ext>
            </a:extLst>
          </p:cNvPr>
          <p:cNvSpPr txBox="1"/>
          <p:nvPr/>
        </p:nvSpPr>
        <p:spPr>
          <a:xfrm>
            <a:off x="289560" y="1874728"/>
            <a:ext cx="856488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plt_dbscan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cluster</a:t>
            </a:r>
            <a:r>
              <a:rPr lang="en-US" altLang="zh-CN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(X)):</a:t>
            </a:r>
          </a:p>
          <a:p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out[</a:t>
            </a:r>
            <a:r>
              <a:rPr lang="en-US" altLang="zh-CN" sz="14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'core'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plt.scatter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altLang="zh-CN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X[</a:t>
            </a:r>
            <a:r>
              <a:rPr lang="en-US" altLang="zh-CN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sz="14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1" dirty="0" err="1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out[</a:t>
            </a:r>
            <a:r>
              <a:rPr lang="en-US" altLang="zh-CN" sz="14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'border'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plt.scatter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altLang="zh-CN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X[</a:t>
            </a:r>
            <a:r>
              <a:rPr lang="en-US" altLang="zh-CN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sz="14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plt.scatter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altLang="zh-CN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X[</a:t>
            </a:r>
            <a:r>
              <a:rPr lang="en-US" altLang="zh-CN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sz="14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'blue'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(cluster)):</a:t>
            </a:r>
          </a:p>
          <a:p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j </a:t>
            </a:r>
            <a:r>
              <a:rPr lang="en-US" altLang="zh-CN" sz="14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cluster[</a:t>
            </a:r>
            <a:r>
              <a:rPr lang="en-US" altLang="zh-CN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sz="14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'core'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plt.scatter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(X[j, </a:t>
            </a:r>
            <a:r>
              <a:rPr lang="en-US" altLang="zh-CN" sz="14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X[j, </a:t>
            </a:r>
            <a:r>
              <a:rPr lang="en-US" altLang="zh-CN" sz="14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sz="14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zh-C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j </a:t>
            </a:r>
            <a:r>
              <a:rPr lang="en-US" altLang="zh-CN" sz="14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cluster[</a:t>
            </a:r>
            <a:r>
              <a:rPr lang="en-US" altLang="zh-CN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sz="14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'border'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plt.scatter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(X[j, </a:t>
            </a:r>
            <a:r>
              <a:rPr lang="en-US" altLang="zh-CN" sz="14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X[j, </a:t>
            </a:r>
            <a:r>
              <a:rPr lang="en-US" altLang="zh-CN" sz="14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sz="14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zh-C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plt.show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387190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887FFCB-EA93-4BC5-B390-BCB2C44C683C}"/>
              </a:ext>
            </a:extLst>
          </p:cNvPr>
          <p:cNvSpPr txBox="1"/>
          <p:nvPr/>
        </p:nvSpPr>
        <p:spPr>
          <a:xfrm>
            <a:off x="206415" y="25360"/>
            <a:ext cx="10744200" cy="136652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[], 'border': [0]}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[], 'border': [0, 1]}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[], 'border': [0, 1]}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[], 'border': [0, 1, 3]}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[4], 'border': [0, 1, 3]}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5], 'border': [0, 1, 3]}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5], 'border': [0, 1, 3]}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5], 'border': [0, 1, 3]}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5], 'border': [0, 1, 3]}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5], 'border': [0, 1, 3]}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5], 'border': [0, 1, 3]}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5], 'border': [0, 1, 3]}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5], 'border': [0, 1, 3, 6]}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7], 'border': [0, 1, 3, 6]}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9], 'border': [0, 1, 3, 6]}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10], 'border': [0, 1, 3, 6]}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11], 'border': [0, 1, 3, 6]}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12], 'border': [0, 1, 3, 6]}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12], 'border': [0, 1, 3, 6]}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12], 'border': [0, 1, 3, 6]}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12], 'border': [0, 1, 3, 6]}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12], 'border': [0, 1, 3, 6]}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12], 'border': [0, 1, 3, 6]}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12], 'border': [0, 1, 3, 6]}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12], 'border': [0, 1, 3, 6]}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12], 'border': [0, 1, 3, 6]}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12, 8], 'border': [0, 1, 3, 6]}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12, 8], 'border': [0, 1, 3, 6]}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12, 8], 'border': [0, 1, 3, 6]}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12, 8], 'border': [0, 1, 3, 6]}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12, 8], 'border': [0, 1, 3, 6]}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12, 8, 15], 'border': [0, 1, 3, 6]}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12, 8, 15, 16], 'border': [0, 1, 3, 6]}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12, 8, 15, 16, 17], 'border': [0, 1, 3, 6]}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12, 8, 15, 16, 17, 18], 'border': [0, 1, 3, 6]}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12, 8, 15, 16, 17, 18], 'border': [0, 1, 3, 6]}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12, 8, 15, 16, 17, 18], 'border': [0, 1, 3, 6]}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12, 8, 15, 16, 17, 18], 'border': [0, 1, 3, 6]}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12, 8, 15, 16, 17, 18], 'border': [0, 1, 3, 6]}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12, 8, 15, 16, 17, 18], 'border': [0, 1, 3, 6]}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12, 8, 15, 16, 17, 18], 'border': [0, 1, 3, 6]}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12, 8, 15, 16, 17, 18], 'border': [0, 1, 3, 6]}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12, 8, 15, 16, 17, 18], 'border': [0, 1, 3, 6]}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12, 8, 15, 16, 17, 18], 'border': [0, 1, 3, 6]}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12, 8, 15, 16, 17, 18], 'border': [0, 1, 3, 6]}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12, 8, 15, 16, 17, 18], 'border': [0, 1, 3, 6]}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12, 8, 15, 16, 17, 18], 'border': [0, 1, 3, 6]}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12, 8, 15, 16, 17, 18], 'border': [0, 1, 3, 6]}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12, 8, 15, 16, 17, 18], 'border': [0, 1, 3, 6, 14]}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12, 8, 15, 16, 17, 18], 'border': [0, 1, 3, 6, 14]}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12, 8, 15, 16, 17, 18], 'border': [0, 1, 3, 6, 14]}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12, 8, 15, 16, 17, 18], 'border': [0, 1, 3, 6, 14]}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12, 8, 15, 16, 17, 18], 'border': [0, 1, 3, 6, 14]}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12, 8, 15, 16, 17, 18, 19], 'border': [0, 1, 3, 6, 14]}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12, 8, 15, 16, 17, 18, 19, 20], 'border': [0, 1, 3, 6, 14]}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12, 8, 15, 16, 17, 18, 19, 20, 21], 'border': [0, 1, 3, 6, 14]}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12, 8, 15, 16, 17, 18, 19, 20, 21, 24], 'border': [0, 1, 3, 6, 14]}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12, 8, 15, 16, 17, 18, 19, 20, 21, 24, 25], 'border': [0, 1, 3, 6, 14]}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12, 8, 15, 16, 17, 18, 19, 20, 21, 24, 25, 26], 'border': [0, 1, 3, 6, 14]}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12, 8, 15, 16, 17, 18, 19, 20, 21, 24, 25, 26], 'border': [0, 1, 3, 6, 14]}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12, 8, 15, 16, 17, 18, 19, 20, 21, 24, 25, 26], 'border': [0, 1, 3, 6, 14]}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12, 8, 15, 16, 17, 18, 19, 20, 21, 24, 25, 26], 'border': [0, 1, 3, 6, 14]}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12, 8, 15, 16, 17, 18, 19, 20, 21, 24, 25, 26], 'border': [0, 1, 3, 6, 14]}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12, 8, 15, 16, 17, 18, 19, 20, 21, 24, 25, 26], 'border': [0, 1, 3, 6, 14]}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12, 8, 15, 16, 17, 18, 19, 20, 21, 24, 25, 26], 'border': [0, 1, 3, 6, 14]}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12, 8, 15, 16, 17, 18, 19, 20, 21, 24, 25, 26], 'border': [0, 1, 3, 6, 14]}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12, 8, 15, 16, 17, 18, 19, 20, 21, 24, 25, 26], 'border': [0, 1, 3, 6, 14]}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12, 8, 15, 16, 17, 18, 19, 20, 21, 24, 25, 26], 'border': [0, 1, 3, 6, 14]}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12, 8, 15, 16, 17, 18, 19, 20, 21, 24, 25, 26], 'border': [0, 1, 3, 6, 14]}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12, 8, 15, 16, 17, 18, 19, 20, 21, 24, 25, 26], 'border': [0, 1, 3, 6, 14]}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12, 8, 15, 16, 17, 18, 19, 20, 21, 24, 25, 26], 'border': [0, 1, 3, 6, 14]}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12, 8, 15, 16, 17, 18, 19, 20, 21, 24, 25, 26], 'border': [0, 1, 3, 6, 14]}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12, 8, 15, 16, 17, 18, 19, 20, 21, 24, 25, 26], 'border': [0, 1, 3, 6, 14]}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12, 8, 15, 16, 17, 18, 19, 20, 21, 24, 25, 26], 'border': [0, 1, 3, 6, 14]}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12, 8, 15, 16, 17, 18, 19, 20, 21, 24, 25, 26], 'border': [0, 1, 3, 6, 14]}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12, 8, 15, 16, 17, 18, 19, 20, 21, 24, 25, 26], 'border': [0, 1, 3, 6, 14]}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12, 8, 15, 16, 17, 18, 19, 20, 21, 24, 25, 26], 'border': [0, 1, 3, 6, 14]}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12, 8, 15, 16, 17, 18, 19, 20, 21, 24, 25, 26], 'border': [0, 1, 3, 6, 14]}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12, 8, 15, 16, 17, 18, 19, 20, 21, 24, 25, 26], 'border': [0, 1, 3, 6, 14]}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12, 8, 15, 16, 17, 18, 19, 20, 21, 24, 25, 26], 'border': [0, 1, 3, 6, 14]}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12, 8, 15, 16, 17, 18, 19, 20, 21, 24, 25, 26], 'border': [0, 1, 3, 6, 14, 22]}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12, 8, 15, 16, 17, 18, 19, 20, 21, 24, 25, 26, 23], 'border': [0, 1, 3, 6, 14, 22]}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12, 8, 15, 16, 17, 18, 19, 20, 21, 24, 25, 26, 23], 'border': [0, 1, 3, 6, 14, 22]}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12, 8, 15, 16, 17, 18, 19, 20, 21, 24, 25, 26, 23], 'border': [0, 1, 3, 6, 14, 22]}</a:t>
            </a:r>
          </a:p>
        </p:txBody>
      </p:sp>
    </p:spTree>
    <p:extLst>
      <p:ext uri="{BB962C8B-B14F-4D97-AF65-F5344CB8AC3E}">
        <p14:creationId xmlns:p14="http://schemas.microsoft.com/office/powerpoint/2010/main" val="33053202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D0568E4-CB51-4EA0-B0BE-D1478EA11161}"/>
              </a:ext>
            </a:extLst>
          </p:cNvPr>
          <p:cNvSpPr txBox="1"/>
          <p:nvPr/>
        </p:nvSpPr>
        <p:spPr>
          <a:xfrm>
            <a:off x="2222639" y="2028616"/>
            <a:ext cx="4698722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800" b="1" dirty="0">
                <a:solidFill>
                  <a:schemeClr val="bg1"/>
                </a:solidFill>
              </a:rPr>
              <a:t>感谢聆听</a:t>
            </a:r>
          </a:p>
          <a:p>
            <a:endParaRPr lang="zh-CN" altLang="en-US" sz="8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94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A251DF38-5A9F-40F6-AEC9-AAABBC354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0442" y="3278573"/>
            <a:ext cx="4403558" cy="325343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331EBD6-D09F-4CC3-BEEE-28C1D4677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7886700" cy="1325563"/>
          </a:xfrm>
        </p:spPr>
        <p:txBody>
          <a:bodyPr/>
          <a:lstStyle/>
          <a:p>
            <a:r>
              <a:rPr lang="zh-CN" altLang="en-US" b="1" dirty="0"/>
              <a:t>实验流程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007C1D3-CBD4-4532-A727-7A88D12027F7}"/>
              </a:ext>
            </a:extLst>
          </p:cNvPr>
          <p:cNvSpPr txBox="1"/>
          <p:nvPr/>
        </p:nvSpPr>
        <p:spPr>
          <a:xfrm>
            <a:off x="2286000" y="2060273"/>
            <a:ext cx="6229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B927A3F-6BF5-4364-84AF-EB7AC3F0ABA2}"/>
              </a:ext>
            </a:extLst>
          </p:cNvPr>
          <p:cNvSpPr txBox="1"/>
          <p:nvPr/>
        </p:nvSpPr>
        <p:spPr>
          <a:xfrm>
            <a:off x="2059498" y="1805670"/>
            <a:ext cx="6229350" cy="530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zh-CN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C5C009CF-D7CF-44F9-B065-D237D1D97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398" y="1805670"/>
            <a:ext cx="275718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/>
              <a:t>         </a:t>
            </a:r>
            <a:r>
              <a:rPr lang="zh-CN" altLang="en-US" sz="1800" dirty="0"/>
              <a:t>由于</a:t>
            </a:r>
            <a:r>
              <a:rPr lang="en-US" altLang="zh-CN" sz="1800" dirty="0"/>
              <a:t>UMAP</a:t>
            </a:r>
            <a:r>
              <a:rPr lang="zh-CN" altLang="en-US" sz="1800" dirty="0"/>
              <a:t>每次结果是随机的，而且每次计算时处理固有</a:t>
            </a:r>
            <a:r>
              <a:rPr lang="en-US" altLang="zh-CN" sz="1800" dirty="0"/>
              <a:t>24</a:t>
            </a:r>
            <a:r>
              <a:rPr lang="zh-CN" altLang="en-US" sz="1800" dirty="0"/>
              <a:t>个点，还有其他的权值点需要一同计算。所有每次降维后可视化结果均不同。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76D0630-1F33-4EB5-807F-63568CF39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442" y="25139"/>
            <a:ext cx="4403558" cy="325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245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EBD6-D09F-4CC3-BEEE-28C1D4677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7886700" cy="1325563"/>
          </a:xfrm>
        </p:spPr>
        <p:txBody>
          <a:bodyPr/>
          <a:lstStyle/>
          <a:p>
            <a:r>
              <a:rPr lang="en-US" altLang="zh-CN" b="1" dirty="0"/>
              <a:t>K-means</a:t>
            </a:r>
            <a:r>
              <a:rPr lang="zh-CN" altLang="en-US" b="1" dirty="0"/>
              <a:t>聚类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007C1D3-CBD4-4532-A727-7A88D12027F7}"/>
              </a:ext>
            </a:extLst>
          </p:cNvPr>
          <p:cNvSpPr txBox="1"/>
          <p:nvPr/>
        </p:nvSpPr>
        <p:spPr>
          <a:xfrm>
            <a:off x="2286000" y="2060273"/>
            <a:ext cx="6229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B927A3F-6BF5-4364-84AF-EB7AC3F0ABA2}"/>
              </a:ext>
            </a:extLst>
          </p:cNvPr>
          <p:cNvSpPr txBox="1"/>
          <p:nvPr/>
        </p:nvSpPr>
        <p:spPr>
          <a:xfrm>
            <a:off x="2059498" y="1805670"/>
            <a:ext cx="6229350" cy="530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zh-CN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9203A5-9332-47AA-89C1-63F625CCBFFC}"/>
              </a:ext>
            </a:extLst>
          </p:cNvPr>
          <p:cNvSpPr txBox="1"/>
          <p:nvPr/>
        </p:nvSpPr>
        <p:spPr>
          <a:xfrm>
            <a:off x="0" y="1034902"/>
            <a:ext cx="9001760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kmeans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max_iters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# 1. </a:t>
            </a:r>
            <a:r>
              <a:rPr lang="zh-CN" altLang="en-US" sz="16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随机初始化质心</a:t>
            </a:r>
            <a:br>
              <a:rPr lang="zh-CN" altLang="en-US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zh-CN" altLang="en-US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centroids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X[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np.random.choice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X.shape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]), </a:t>
            </a:r>
            <a:r>
              <a:rPr lang="en-US" altLang="zh-CN" sz="16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K, </a:t>
            </a:r>
            <a:r>
              <a:rPr lang="en-US" altLang="zh-CN" sz="16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_ </a:t>
            </a:r>
            <a:r>
              <a:rPr lang="en-US" altLang="zh-CN" sz="16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max_iters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# 2. </a:t>
            </a:r>
            <a:r>
              <a:rPr lang="zh-CN" altLang="en-US" sz="16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计算每个样本到每个质心的距离</a:t>
            </a:r>
            <a:endParaRPr lang="zh-CN" altLang="en-US" sz="1600" b="1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distances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np.sqrt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(((X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centroids[:, 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np.newaxis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])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altLang="zh-CN" sz="16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).sum(</a:t>
            </a:r>
            <a:r>
              <a:rPr lang="en-US" altLang="zh-CN" sz="16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# 3. </a:t>
            </a:r>
            <a:r>
              <a:rPr lang="zh-CN" altLang="en-US" sz="16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将每个样本分配到最近的质心</a:t>
            </a:r>
            <a:endParaRPr lang="zh-CN" altLang="en-US" sz="1600" b="1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labels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np.argmin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(distances, </a:t>
            </a:r>
            <a:r>
              <a:rPr lang="en-US" altLang="zh-CN" sz="16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b="1" dirty="0">
                <a:solidFill>
                  <a:srgbClr val="292929"/>
                </a:solidFill>
                <a:latin typeface="Consolas" panose="020B0609020204030204" pitchFamily="49" charset="0"/>
              </a:rPr>
              <a:t>		</a:t>
            </a:r>
          </a:p>
          <a:p>
            <a:r>
              <a:rPr lang="en-US" altLang="zh-CN" sz="1600" b="1" dirty="0">
                <a:solidFill>
                  <a:srgbClr val="292929"/>
                </a:solidFill>
                <a:latin typeface="Consolas" panose="020B0609020204030204" pitchFamily="49" charset="0"/>
              </a:rPr>
              <a:t>		# </a:t>
            </a:r>
            <a:r>
              <a:rPr lang="zh-CN" altLang="en-US" sz="1600" b="1" dirty="0">
                <a:solidFill>
                  <a:srgbClr val="292929"/>
                </a:solidFill>
                <a:latin typeface="Consolas" panose="020B0609020204030204" pitchFamily="49" charset="0"/>
              </a:rPr>
              <a:t>可视化</a:t>
            </a:r>
            <a:b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plot_clusters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np.vstack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([X, centroids]), labels)</a:t>
            </a:r>
          </a:p>
          <a:p>
            <a:b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# 4. </a:t>
            </a:r>
            <a:r>
              <a:rPr lang="zh-CN" altLang="en-US" sz="16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计算新的质心</a:t>
            </a:r>
            <a:endParaRPr lang="zh-CN" altLang="en-US" sz="1600" b="1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new_centroids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([X[labels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k].mean(</a:t>
            </a:r>
            <a:r>
              <a:rPr lang="en-US" altLang="zh-CN" sz="16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sz="16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k </a:t>
            </a:r>
            <a:r>
              <a:rPr lang="en-US" altLang="zh-CN" sz="16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(K)])</a:t>
            </a:r>
          </a:p>
          <a:p>
            <a:b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# 5. </a:t>
            </a:r>
            <a:r>
              <a:rPr lang="zh-CN" altLang="en-US" sz="16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检查质心是否改变</a:t>
            </a:r>
            <a:endParaRPr lang="zh-CN" altLang="en-US" sz="1600" b="1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np.all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(centroids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new_centroids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6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break</a:t>
            </a:r>
            <a:b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centroids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new_centroids</a:t>
            </a:r>
            <a:b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labels, centroids</a:t>
            </a:r>
          </a:p>
          <a:p>
            <a:endParaRPr lang="en-US" altLang="zh-CN" sz="1600" b="1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786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EBD6-D09F-4CC3-BEEE-28C1D4677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7886700" cy="1325563"/>
          </a:xfrm>
        </p:spPr>
        <p:txBody>
          <a:bodyPr/>
          <a:lstStyle/>
          <a:p>
            <a:r>
              <a:rPr lang="en-US" altLang="zh-CN" b="1" dirty="0"/>
              <a:t>K-means</a:t>
            </a:r>
            <a:r>
              <a:rPr lang="zh-CN" altLang="en-US" b="1" dirty="0"/>
              <a:t>聚类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007C1D3-CBD4-4532-A727-7A88D12027F7}"/>
              </a:ext>
            </a:extLst>
          </p:cNvPr>
          <p:cNvSpPr txBox="1"/>
          <p:nvPr/>
        </p:nvSpPr>
        <p:spPr>
          <a:xfrm>
            <a:off x="2286000" y="2060273"/>
            <a:ext cx="6229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B927A3F-6BF5-4364-84AF-EB7AC3F0ABA2}"/>
              </a:ext>
            </a:extLst>
          </p:cNvPr>
          <p:cNvSpPr txBox="1"/>
          <p:nvPr/>
        </p:nvSpPr>
        <p:spPr>
          <a:xfrm>
            <a:off x="2059498" y="1805670"/>
            <a:ext cx="6229350" cy="530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zh-CN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9203A5-9332-47AA-89C1-63F625CCBFFC}"/>
              </a:ext>
            </a:extLst>
          </p:cNvPr>
          <p:cNvSpPr txBox="1"/>
          <p:nvPr/>
        </p:nvSpPr>
        <p:spPr>
          <a:xfrm>
            <a:off x="0" y="973942"/>
            <a:ext cx="10058400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plot_clusters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embedd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6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使用</a:t>
            </a:r>
            <a:r>
              <a:rPr lang="en-US" altLang="zh-CN" sz="16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UMAP</a:t>
            </a:r>
            <a:r>
              <a:rPr lang="zh-CN" altLang="en-US" sz="16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进行降维</a:t>
            </a:r>
            <a:endParaRPr lang="zh-CN" altLang="en-US" sz="1600" b="1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reducer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umap.UMAP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embeddings_2d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reducer.fit_transform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embedd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# embeddings_2d = </a:t>
            </a:r>
            <a:r>
              <a:rPr lang="en-US" altLang="zh-CN" sz="1600" b="1" dirty="0" err="1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embedd</a:t>
            </a:r>
            <a:endParaRPr lang="en-US" altLang="zh-CN" sz="1600" b="1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6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绘制节点 并显示</a:t>
            </a:r>
            <a:r>
              <a:rPr lang="en-US" altLang="zh-CN" sz="16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ID</a:t>
            </a:r>
            <a:endParaRPr lang="en-US" altLang="zh-CN" sz="1600" b="1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(LEN):</a:t>
            </a:r>
          </a:p>
          <a:p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plt.scatter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(embeddings_2d[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embeddings_2d[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sz="16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'blue'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plt.text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(embeddings_2d[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embeddings_2d[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plt.scatter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(embeddings_2d[:LEN, </a:t>
            </a:r>
            <a:r>
              <a:rPr lang="en-US" altLang="zh-CN" sz="16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embeddings_2d[:LEN, </a:t>
            </a:r>
            <a:r>
              <a:rPr lang="en-US" altLang="zh-CN" sz="16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sz="16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gualist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b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6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绘制质心</a:t>
            </a:r>
            <a:endParaRPr lang="zh-CN" altLang="en-US" sz="1600" b="1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plt.scatter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(embeddings_2d[LEN:, </a:t>
            </a:r>
            <a:r>
              <a:rPr lang="en-US" altLang="zh-CN" sz="16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embeddings_2d[LEN:, </a:t>
            </a:r>
            <a:r>
              <a:rPr lang="en-US" altLang="zh-CN" sz="16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sz="16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marker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'x'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6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连接节点和质心</a:t>
            </a:r>
            <a:endParaRPr lang="zh-CN" altLang="en-US" sz="1600" b="1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(LEN):</a:t>
            </a:r>
          </a:p>
          <a:p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a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embeddings_2d[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b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embeddings_2d[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sz="16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600" b="1" dirty="0" err="1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(label[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])]</a:t>
            </a:r>
          </a:p>
          <a:p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plt.plot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([a[</a:t>
            </a:r>
            <a:r>
              <a:rPr lang="en-US" altLang="zh-CN" sz="16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b[</a:t>
            </a:r>
            <a:r>
              <a:rPr lang="en-US" altLang="zh-CN" sz="16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]], [a[</a:t>
            </a:r>
            <a:r>
              <a:rPr lang="en-US" altLang="zh-CN" sz="16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b[</a:t>
            </a:r>
            <a:r>
              <a:rPr lang="en-US" altLang="zh-CN" sz="16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]], </a:t>
            </a:r>
            <a:r>
              <a:rPr lang="en-US" altLang="zh-CN" sz="16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'k-'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plt.show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endParaRPr lang="en-US" altLang="zh-CN" sz="1400" b="1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929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F000AA14-897D-44DE-B49D-F84D5470D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69619"/>
            <a:ext cx="4601142" cy="339941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DFB9DBC-1EA1-4CCE-B1FF-450EE8B94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8795" y="3447205"/>
            <a:ext cx="4494139" cy="3399413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1007C1D3-CBD4-4532-A727-7A88D12027F7}"/>
              </a:ext>
            </a:extLst>
          </p:cNvPr>
          <p:cNvSpPr txBox="1"/>
          <p:nvPr/>
        </p:nvSpPr>
        <p:spPr>
          <a:xfrm>
            <a:off x="2286000" y="2060273"/>
            <a:ext cx="5383089" cy="302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B927A3F-6BF5-4364-84AF-EB7AC3F0ABA2}"/>
              </a:ext>
            </a:extLst>
          </p:cNvPr>
          <p:cNvSpPr txBox="1"/>
          <p:nvPr/>
        </p:nvSpPr>
        <p:spPr>
          <a:xfrm>
            <a:off x="2059498" y="1805670"/>
            <a:ext cx="5383089" cy="4349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zh-CN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B4200B2C-8851-4F6C-AE35-35E15B7A2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6815288" cy="1085969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4703D3A-A2E2-4011-B80B-FBAD9A06D6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6" y="-13583"/>
            <a:ext cx="4576449" cy="339941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27D2863-C77B-4E09-93C7-2800B8FDC8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5379" y="0"/>
            <a:ext cx="4494139" cy="339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138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8C9C9D8-D7DE-44AE-A7DB-AA39B3BDA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161"/>
            <a:ext cx="9144000" cy="664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532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EBD6-D09F-4CC3-BEEE-28C1D4677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7886700" cy="1325563"/>
          </a:xfrm>
        </p:spPr>
        <p:txBody>
          <a:bodyPr/>
          <a:lstStyle/>
          <a:p>
            <a:r>
              <a:rPr lang="zh-CN" altLang="en-US" b="1" dirty="0"/>
              <a:t>学习向量量化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007C1D3-CBD4-4532-A727-7A88D12027F7}"/>
              </a:ext>
            </a:extLst>
          </p:cNvPr>
          <p:cNvSpPr txBox="1"/>
          <p:nvPr/>
        </p:nvSpPr>
        <p:spPr>
          <a:xfrm>
            <a:off x="2286000" y="2060273"/>
            <a:ext cx="6229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B927A3F-6BF5-4364-84AF-EB7AC3F0ABA2}"/>
              </a:ext>
            </a:extLst>
          </p:cNvPr>
          <p:cNvSpPr txBox="1"/>
          <p:nvPr/>
        </p:nvSpPr>
        <p:spPr>
          <a:xfrm>
            <a:off x="2059498" y="1805670"/>
            <a:ext cx="6229350" cy="530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zh-CN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8DF5640-C2FC-43C4-A98E-296E10317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8" y="0"/>
            <a:ext cx="9009252" cy="683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93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1007C1D3-CBD4-4532-A727-7A88D12027F7}"/>
              </a:ext>
            </a:extLst>
          </p:cNvPr>
          <p:cNvSpPr txBox="1"/>
          <p:nvPr/>
        </p:nvSpPr>
        <p:spPr>
          <a:xfrm>
            <a:off x="2286000" y="2060273"/>
            <a:ext cx="6229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B927A3F-6BF5-4364-84AF-EB7AC3F0ABA2}"/>
              </a:ext>
            </a:extLst>
          </p:cNvPr>
          <p:cNvSpPr txBox="1"/>
          <p:nvPr/>
        </p:nvSpPr>
        <p:spPr>
          <a:xfrm>
            <a:off x="2059498" y="1805670"/>
            <a:ext cx="6229350" cy="530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zh-CN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5642356-FDA4-4728-802E-1A218244A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8" y="0"/>
            <a:ext cx="9107612" cy="6781567"/>
          </a:xfrm>
          <a:prstGeom prst="rect">
            <a:avLst/>
          </a:prstGeom>
        </p:spPr>
      </p:pic>
      <p:sp>
        <p:nvSpPr>
          <p:cNvPr id="9" name="标题 8">
            <a:extLst>
              <a:ext uri="{FF2B5EF4-FFF2-40B4-BE49-F238E27FC236}">
                <a16:creationId xmlns:a16="http://schemas.microsoft.com/office/drawing/2014/main" id="{15778852-61B9-4946-BDF4-982E4475C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458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2226</TotalTime>
  <Words>7065</Words>
  <Application>Microsoft Office PowerPoint</Application>
  <PresentationFormat>全屏显示(4:3)</PresentationFormat>
  <Paragraphs>289</Paragraphs>
  <Slides>26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等线</vt:lpstr>
      <vt:lpstr>微软雅黑</vt:lpstr>
      <vt:lpstr>Arial</vt:lpstr>
      <vt:lpstr>Calibri</vt:lpstr>
      <vt:lpstr>Calibri Light</vt:lpstr>
      <vt:lpstr>Consolas</vt:lpstr>
      <vt:lpstr>Office 主题​​</vt:lpstr>
      <vt:lpstr>K-means聚类与学习向量量化与密度聚类与层次聚类</vt:lpstr>
      <vt:lpstr>实验流程</vt:lpstr>
      <vt:lpstr>实验流程</vt:lpstr>
      <vt:lpstr>K-means聚类</vt:lpstr>
      <vt:lpstr>K-means聚类</vt:lpstr>
      <vt:lpstr>PowerPoint 演示文稿</vt:lpstr>
      <vt:lpstr>PowerPoint 演示文稿</vt:lpstr>
      <vt:lpstr>学习向量量化</vt:lpstr>
      <vt:lpstr>PowerPoint 演示文稿</vt:lpstr>
      <vt:lpstr>学习向量量化</vt:lpstr>
      <vt:lpstr>学习向量量化</vt:lpstr>
      <vt:lpstr>学习向量量化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假设检验 Hypothesis Testing</dc:title>
  <dc:creator>Que Ziaa</dc:creator>
  <cp:lastModifiedBy>Que Ziaa</cp:lastModifiedBy>
  <cp:revision>32</cp:revision>
  <dcterms:created xsi:type="dcterms:W3CDTF">2024-03-04T04:31:55Z</dcterms:created>
  <dcterms:modified xsi:type="dcterms:W3CDTF">2024-04-10T17:14:25Z</dcterms:modified>
</cp:coreProperties>
</file>