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9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2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3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3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21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1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93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9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A0C3-903F-4DD4-9420-CFFA3F5C6C7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8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Mission06) 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각자 회원 가입 </a:t>
            </a:r>
            <a:r>
              <a:rPr lang="ko-KR" alt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반응형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웹 페이지 제작 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Git_Github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애니메이션 </a:t>
            </a:r>
            <a:r>
              <a:rPr lang="ko-KR" altLang="en-US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블러</a:t>
            </a:r>
            <a:r>
              <a:rPr lang="ko-KR" alt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효과 </a:t>
            </a:r>
            <a:endParaRPr lang="ko-KR" alt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최유나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부팀장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bootstrap, jQuery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5996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Keyframes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blur 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적용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 페이지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보여줄</a:t>
            </a:r>
            <a:r>
              <a: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때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텍스트의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 blur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효과를 적용하여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포인트를 줬습니다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05" y="1861386"/>
            <a:ext cx="5514487" cy="13452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04" y="3286669"/>
            <a:ext cx="5514487" cy="22247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026" y="1876549"/>
            <a:ext cx="4456148" cy="2213810"/>
          </a:xfrm>
          <a:prstGeom prst="rect">
            <a:avLst/>
          </a:prstGeom>
        </p:spPr>
      </p:pic>
      <p:sp>
        <p:nvSpPr>
          <p:cNvPr id="25" name="아래쪽 화살표 24"/>
          <p:cNvSpPr/>
          <p:nvPr/>
        </p:nvSpPr>
        <p:spPr>
          <a:xfrm rot="14938061">
            <a:off x="7216756" y="2551283"/>
            <a:ext cx="688932" cy="764087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9654" y="3206663"/>
            <a:ext cx="3340745" cy="23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54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yuna</dc:creator>
  <cp:lastModifiedBy>yuna</cp:lastModifiedBy>
  <cp:revision>23</cp:revision>
  <dcterms:created xsi:type="dcterms:W3CDTF">2022-11-23T12:59:06Z</dcterms:created>
  <dcterms:modified xsi:type="dcterms:W3CDTF">2022-12-07T13:16:20Z</dcterms:modified>
</cp:coreProperties>
</file>