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0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Mission06)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각자 회원 가입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input</a:t>
            </a:r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활용</a:t>
            </a:r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팝업창</a:t>
            </a:r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생성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조채이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bootstrap, jQuery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태그에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text, color ,birthday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등다양한 속성을 </a:t>
            </a:r>
            <a:endParaRPr lang="en-US" altLang="ko-K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이용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입력 요소를 넣음으로써 회원가입 창의 가시성을 고려하였고</a:t>
            </a:r>
            <a:endParaRPr lang="en-US" altLang="ko-KR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제출완료 버튼을 </a:t>
            </a:r>
            <a:r>
              <a:rPr lang="ko-KR" altLang="en-US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클릭시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팝업창이 뜨도록 구현하였다</a:t>
            </a:r>
            <a:r>
              <a:rPr lang="en-US" altLang="ko-KR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7CF5FF6-A557-548C-376B-A3A12ECD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1" y="1755881"/>
            <a:ext cx="5792280" cy="253658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46C16B4-C168-C81C-862C-196A9CF6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1" y="4292470"/>
            <a:ext cx="5784810" cy="13180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B2D3AE9-3E6C-30C0-DF23-F47DF6D72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214" y="1868730"/>
            <a:ext cx="5859535" cy="19717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16F8A1C-28E3-F120-1DCE-FD90437C0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116" y="4143756"/>
            <a:ext cx="4404364" cy="12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Mission06) 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각자 회원 가입 </a:t>
            </a:r>
            <a:r>
              <a:rPr lang="ko-KR" alt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반응형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웹 페이지 제작 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Git_Github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sz="2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BackgroundImg</a:t>
            </a:r>
            <a:r>
              <a:rPr lang="ko-KR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조채이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Git/</a:t>
            </a:r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6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background image</a:t>
            </a:r>
            <a:r>
              <a:rPr lang="ko-KR" alt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이용하여 배경 삽입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095995" y="5692142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팝업창</a:t>
            </a:r>
            <a:r>
              <a:rPr lang="ko-KR" alt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형식의 회원가입 폼 뒤에 홈페이지 이미지를 삽입함으로써 홈페이지의 디자인적 요소 고려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3A8151-BC70-10D2-A4D3-4D1F14D90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4" y="1964590"/>
            <a:ext cx="5524500" cy="12945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0F4D1A-139F-4D3B-92E7-BC9F157C9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466" y="2013312"/>
            <a:ext cx="5689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6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110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조 채이</cp:lastModifiedBy>
  <cp:revision>24</cp:revision>
  <dcterms:created xsi:type="dcterms:W3CDTF">2022-11-23T12:59:06Z</dcterms:created>
  <dcterms:modified xsi:type="dcterms:W3CDTF">2022-12-09T08:48:04Z</dcterms:modified>
</cp:coreProperties>
</file>