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Required</a:t>
            </a:r>
            <a:endParaRPr xmlns:mc="http://schemas.openxmlformats.org/markup-compatibility/2006" xmlns:hp="http://schemas.haansoft.com/office/presentation/8.0" lang="en-US" altLang="ko-KR" sz="20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Required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입력란에 텍스트 입력 경고 메시지 창을 띄우게 하였고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텍스트 내용의 일치여부를 판단해 주는 속성을 주었습니다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background-color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파스텔색으로 꾸며 보았습니다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30" y="1882758"/>
            <a:ext cx="4615340" cy="2152763"/>
          </a:xfrm>
          <a:prstGeom prst="rect">
            <a:avLst/>
          </a:prstGeom>
        </p:spPr>
      </p:pic>
      <p:pic>
        <p:nvPicPr>
          <p:cNvPr id="53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8259" y="4092904"/>
            <a:ext cx="4638757" cy="973459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87157" y="1763183"/>
            <a:ext cx="5330614" cy="3331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click()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endParaRPr xmlns:mc="http://schemas.openxmlformats.org/markup-compatibility/2006" xmlns:hp="http://schemas.haansoft.com/office/presentation/8.0" lang="ko-KR" altLang="en-US" sz="2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2/3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3495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click()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사용하여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요소에 클릭시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메세지 실행하도록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구현해 봤습니다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.if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사용하여 인덱스 값 조건에 맞게 설정 하였고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는 논리 연산자를 사용하여 문자열 비교 하여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메세지를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false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맞게 설정했습니다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중복 버튼을 클릭시 글자수가 조건에 맞는 메세지를 구현하였고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비밀번호는 재확인과 문자열 논리연산자로 조건에 맞게 메세지를 구현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하였습니다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6297" y="2085339"/>
            <a:ext cx="2193949" cy="313182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1682" y="2035182"/>
            <a:ext cx="2696634" cy="1118650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79730" y="2063749"/>
            <a:ext cx="2510713" cy="1118184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68296" y="3429000"/>
            <a:ext cx="2682240" cy="832098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80593" y="3429000"/>
            <a:ext cx="2581064" cy="848482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01316" y="4403936"/>
            <a:ext cx="5314949" cy="1087543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735099" y="1916853"/>
            <a:ext cx="2624388" cy="3574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우편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xmlns:mc="http://schemas.openxmlformats.org/markup-compatibility/2006" xmlns:hp="http://schemas.haansoft.com/office/presentation/8.0" lang="en-US" altLang="ko-KR" sz="2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3/3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우편주소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 우편주소 검색을 할 수 있도록 구현해 봤습니다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우편검색 버튼을 누르면 팝업창이 띄워져 주소 검색이 가능하도록 구현하였고 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 글씨체와 전체 글씨체는 각각 다르게 폰트를 주어 텍스트를 구분하도록 했습니다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35815" y="1833457"/>
            <a:ext cx="3721506" cy="3550919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2579" y="1845028"/>
            <a:ext cx="3258843" cy="3679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242</ep:Words>
  <ep:PresentationFormat>와이드스크린</ep:PresentationFormat>
  <ep:Paragraphs>37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PowerPoint 프레젠테이션</vt:lpstr>
      <vt:lpstr>PowerPoint 프레젠테이션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2022-11-23T12:59:06.000</dcterms:created>
  <dc:creator>yuna</dc:creator>
  <cp:lastModifiedBy>gnpar</cp:lastModifiedBy>
  <dcterms:modified xsi:type="dcterms:W3CDTF">2022-12-09T10:13:00.178</dcterms:modified>
  <cp:revision>59</cp:revision>
  <dc:title>PowerPoint 프레젠테이션</dc:title>
  <cp:version>1000.0000.01</cp:version>
</cp:coreProperties>
</file>