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8" y="-5542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06)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가입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Animate()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이용한 글자와</a:t>
            </a:r>
            <a:endParaRPr lang="en-US" altLang="ko-KR" sz="20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 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 나타내기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우정현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)(1/2)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8" y="1773284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 Animate()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6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animate()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메서드를 이용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,opacity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속성을 변경하여 상단의</a:t>
            </a:r>
            <a:endParaRPr lang="en-US" altLang="ko-KR" sz="1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메인이미지와 텍스트가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swing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효과로 나타나게 하였습니다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3" y="2742452"/>
            <a:ext cx="5617106" cy="92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91" y="2005729"/>
            <a:ext cx="3980286" cy="16806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66" y="3872816"/>
            <a:ext cx="4804232" cy="1731150"/>
          </a:xfrm>
          <a:prstGeom prst="rect">
            <a:avLst/>
          </a:prstGeom>
        </p:spPr>
      </p:pic>
      <p:cxnSp>
        <p:nvCxnSpPr>
          <p:cNvPr id="23" name="꺾인 연결선 22"/>
          <p:cNvCxnSpPr/>
          <p:nvPr/>
        </p:nvCxnSpPr>
        <p:spPr>
          <a:xfrm rot="16200000" flipH="1">
            <a:off x="9441356" y="2722069"/>
            <a:ext cx="1182826" cy="1015538"/>
          </a:xfrm>
          <a:prstGeom prst="bentConnector3">
            <a:avLst>
              <a:gd name="adj1" fmla="val 2086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06)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가입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bootstrap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이용하여</a:t>
            </a:r>
            <a:endParaRPr lang="en-US" altLang="ko-KR" sz="20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ko-KR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테이블 제작</a:t>
            </a:r>
            <a:endParaRPr lang="ko-KR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우정현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)(2/2)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  table, table-border 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이용하여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이용하여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endParaRPr lang="en-US" altLang="ko-KR" sz="1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브라우저 사이즈 별 크기가 자동으로 조정되게 적용하였습니다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또한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table-border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이용하여 손쉽게 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태그의 내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외곽선을 나타내었습니다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5" y="1935023"/>
            <a:ext cx="5039428" cy="2648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525" y="1846443"/>
            <a:ext cx="1684616" cy="25985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01" y="2015131"/>
            <a:ext cx="2821349" cy="242987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9138141" y="3182976"/>
            <a:ext cx="716450" cy="35487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35" y="4578501"/>
            <a:ext cx="503942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138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woojung1390@naver.com</cp:lastModifiedBy>
  <cp:revision>32</cp:revision>
  <dcterms:created xsi:type="dcterms:W3CDTF">2022-11-23T12:59:06Z</dcterms:created>
  <dcterms:modified xsi:type="dcterms:W3CDTF">2022-12-08T15:28:45Z</dcterms:modified>
</cp:coreProperties>
</file>