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입력란에 텍스트 입력 경고 메시지 창을 띄우게 하였고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텍스트 내용의 일치여부를 판단해 주는 속성을 주었습니다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파스텔색으로 꾸며 보았습니다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30" y="1882758"/>
            <a:ext cx="4615340" cy="2152763"/>
          </a:xfrm>
          <a:prstGeom prst="rect">
            <a:avLst/>
          </a:prstGeom>
        </p:spPr>
      </p:pic>
      <p:pic>
        <p:nvPicPr>
          <p:cNvPr id="53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425" y="4346904"/>
            <a:ext cx="4575257" cy="97345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7157" y="1763183"/>
            <a:ext cx="5330614" cy="3331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click()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xmlns:mc="http://schemas.openxmlformats.org/markup-compatibility/2006" xmlns:hp="http://schemas.haansoft.com/office/presentation/8.0" lang="ko-KR" altLang="en-US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요소에 클릭시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메세지 실행하도록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추후 글자수 제한및 영문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 조합으로 아이디 생성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제한 구성예정입니다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중복 버튼을 클릭시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창 띄워져 사용 유무 가능 안내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확인할 수 있도록 구현해 봤습니다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3715" y="2188210"/>
            <a:ext cx="4194717" cy="2904913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156" y="2345690"/>
            <a:ext cx="4541520" cy="1722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우편주소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우편주소 검색을 할 수 있도록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우편검색 버튼을 누르면 팝업창이 띄워져 주소 검색이 가능하도록 구현하였고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글씨체와 전체 글씨체는 각각 다르게 폰트를 주어 텍스트를 구분하도록 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5815" y="1833457"/>
            <a:ext cx="3721506" cy="355091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579" y="1845028"/>
            <a:ext cx="3258843" cy="3679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와이드스크린</ep:PresentationFormat>
  <ep:Paragraphs>35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2022-12-08T12:02:36.449</dcterms:modified>
  <cp:revision>48</cp:revision>
  <dc:title>PowerPoint 프레젠테이션</dc:title>
  <cp:version>1000.0000.01</cp:version>
</cp:coreProperties>
</file>