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각자 회원 가입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</a:t>
            </a:r>
            <a:r>
              <a:rPr lang="ko-KR" altLang="en-US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블러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효과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Keyframes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filter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페이지를 보여줄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때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텍스트의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blur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효과를 적용하여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포인트를 줬습니다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5" y="1861386"/>
            <a:ext cx="5514487" cy="13452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4" y="3286669"/>
            <a:ext cx="5514487" cy="22247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26" y="1876549"/>
            <a:ext cx="4456148" cy="221381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7216756" y="2551283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654" y="3206663"/>
            <a:ext cx="3340745" cy="23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54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24</cp:revision>
  <dcterms:created xsi:type="dcterms:W3CDTF">2022-11-23T12:59:06Z</dcterms:created>
  <dcterms:modified xsi:type="dcterms:W3CDTF">2022-12-08T14:09:51Z</dcterms:modified>
</cp:coreProperties>
</file>