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6" r:id="rId5"/>
    <p:sldId id="271" r:id="rId6"/>
    <p:sldId id="273" r:id="rId7"/>
    <p:sldId id="26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7" autoAdjust="0"/>
    <p:restoredTop sz="95384" autoAdjust="0"/>
  </p:normalViewPr>
  <p:slideViewPr>
    <p:cSldViewPr snapToGrid="0">
      <p:cViewPr varScale="1">
        <p:scale>
          <a:sx n="116" d="100"/>
          <a:sy n="116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22DA-9084-4BBB-B0F6-7349C872EDB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1BAD9-A7CD-4401-82A8-593E0BF43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1BAD9-A7CD-4401-82A8-593E0BF432A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97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4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56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5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5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41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6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09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5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53A11-3771-4FAE-B2CA-6432BC5CFADE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42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760" y="91440"/>
            <a:ext cx="10808208" cy="1854867"/>
          </a:xfrm>
        </p:spPr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университет» 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 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 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системного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592" y="2978870"/>
            <a:ext cx="11676888" cy="587290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для учета расходов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146308" y="4234338"/>
            <a:ext cx="3408660" cy="1453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работы: </a:t>
            </a:r>
          </a:p>
          <a:p>
            <a:pPr algn="r"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КЭ-404 </a:t>
            </a:r>
          </a:p>
          <a:p>
            <a:pPr algn="r"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Н.А.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Колядченков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207288" y="6321250"/>
            <a:ext cx="1887152" cy="395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Челябинск-2024</a:t>
            </a:r>
            <a:endParaRPr lang="ru-RU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39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48456" y="154238"/>
            <a:ext cx="4895088" cy="87782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15455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направлен на разработку мобильного приложения для учета личных финансов, которое помогает пользователям эффективно управлять своими расходами.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 приложения является предоставление интуитивно понятного интерфейса для добавления, просмотра, фильтрации и анализа расходов по различным категориям.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5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870" y="878399"/>
            <a:ext cx="10515600" cy="549925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с простым интерфейсом, пользователи могут быстро добавлять и просматривать свои расходы.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могут классифицировать свои траты по категориям.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предоставляет возможность фильтрации расходов по категориям и датам.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Круговая диаграмма позволяет пользователю визуально оценить свои траты.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3435998" y="0"/>
            <a:ext cx="4236720" cy="8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Концепция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2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84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приложения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155647" y="1080660"/>
            <a:ext cx="2715704" cy="71704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B33BEA-625C-148C-90DB-22CEF18DA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387" y="1797702"/>
            <a:ext cx="2034224" cy="42913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20140CF9-1DAB-B122-CB1A-FA365219D42D}"/>
              </a:ext>
            </a:extLst>
          </p:cNvPr>
          <p:cNvSpPr txBox="1">
            <a:spLocks/>
          </p:cNvSpPr>
          <p:nvPr/>
        </p:nvSpPr>
        <p:spPr>
          <a:xfrm>
            <a:off x="3613349" y="1094850"/>
            <a:ext cx="2715704" cy="717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расхода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8DDF8E-2788-B132-7ACC-BD837505B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35" y="1797702"/>
            <a:ext cx="2034225" cy="42913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1B8719AE-927A-489E-3779-E3A84E7919F2}"/>
              </a:ext>
            </a:extLst>
          </p:cNvPr>
          <p:cNvSpPr txBox="1">
            <a:spLocks/>
          </p:cNvSpPr>
          <p:nvPr/>
        </p:nvSpPr>
        <p:spPr>
          <a:xfrm>
            <a:off x="5876401" y="1080660"/>
            <a:ext cx="2715704" cy="717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расходов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82CF20-E343-15AA-3EF8-2949A8A27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00" y="1794823"/>
            <a:ext cx="2007318" cy="42345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454E1F88-3F14-277F-C57A-C2AB543EFD95}"/>
              </a:ext>
            </a:extLst>
          </p:cNvPr>
          <p:cNvSpPr txBox="1">
            <a:spLocks/>
          </p:cNvSpPr>
          <p:nvPr/>
        </p:nvSpPr>
        <p:spPr>
          <a:xfrm>
            <a:off x="8309465" y="1094850"/>
            <a:ext cx="2715704" cy="717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Круговая диаграмма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1C5E98C-0C7D-D73D-99F4-F1B3505E0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658" y="1826082"/>
            <a:ext cx="2007318" cy="423454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633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8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реализован с использованием: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Android Studio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 программирования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8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8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классы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065229"/>
            <a:ext cx="10515600" cy="511173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AddExpenseActivity.java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добавление новых расходов.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ChartActivity.java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отображение диаграммы расходов.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MainActivity.java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активность приложения, которая предоставляет пользователю кнопки для добавления расходов, просмотра расходов и построения диаграммы.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ViewExpensesActivity.java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отображение списка расходов.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Expense.java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модель расхода, содержащую сумму, категорию и дату. Этот класс используется для хранения и передачи данных о расходах.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ExpenseAdapter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адаптером для отображения списка расходов в пользовательском интерфейсе.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ExpenseDatabase.java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Управляет базой данных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расходов.</a:t>
            </a:r>
          </a:p>
        </p:txBody>
      </p:sp>
    </p:spTree>
    <p:extLst>
      <p:ext uri="{BB962C8B-B14F-4D97-AF65-F5344CB8AC3E}">
        <p14:creationId xmlns:p14="http://schemas.microsoft.com/office/powerpoint/2010/main" val="70117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84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77971"/>
            <a:ext cx="10515600" cy="4343736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было реализовано приложение для учета расходов.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позволяет пользователям вводить данные о своих тратах, фильтровать их по категориям и датам, а также визуализировать информацию в виде диаграмм, что способствует лучшему пониманию финансовых привычек.</a:t>
            </a:r>
          </a:p>
          <a:p>
            <a:pPr marL="355600" indent="-355600">
              <a:buFont typeface="Wingdings" panose="05000000000000000000" pitchFamily="2" charset="2"/>
              <a:buChar char="Ø"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для доработки: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графиков и отчетов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напоминания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4362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326</Words>
  <Application>Microsoft Macintosh PowerPoint</Application>
  <PresentationFormat>Широкоэкранный</PresentationFormat>
  <Paragraphs>46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Тема Office</vt:lpstr>
      <vt:lpstr>МИНИСТЕРСТВО НАУКИ И ВЫСШЕГО ОБРАЗОВАНИЯ РОССИЙСКОЙ ФЕДЕРАЦИИ  Федеральное государственное автономное образовательное учреждение высшего образования  «Южно-Уральский государственный университет»  (национальный исследовательский университет)  Высшая школа электроники и компьютерных наук  Кафедра системного программирования </vt:lpstr>
      <vt:lpstr>Введение</vt:lpstr>
      <vt:lpstr>Презентация PowerPoint</vt:lpstr>
      <vt:lpstr>Скриншоты приложения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университет» (национальный исследовательский университет) Высшая школа электроники и компьютерных наук Кафедра системного программирования </dc:title>
  <dc:creator>RKKA</dc:creator>
  <cp:lastModifiedBy>Никита Никитин</cp:lastModifiedBy>
  <cp:revision>85</cp:revision>
  <dcterms:created xsi:type="dcterms:W3CDTF">2024-05-29T13:23:33Z</dcterms:created>
  <dcterms:modified xsi:type="dcterms:W3CDTF">2024-12-26T14:32:25Z</dcterms:modified>
</cp:coreProperties>
</file>