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50" r:id="rId5"/>
    <p:sldId id="365" r:id="rId6"/>
    <p:sldId id="352" r:id="rId7"/>
    <p:sldId id="353" r:id="rId8"/>
    <p:sldId id="368" r:id="rId9"/>
    <p:sldId id="366" r:id="rId10"/>
    <p:sldId id="369" r:id="rId11"/>
    <p:sldId id="364" r:id="rId12"/>
    <p:sldId id="370"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7"/>
    <a:srgbClr val="FFFFEB"/>
    <a:srgbClr val="003E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7BD47-DF4D-4068-8E03-4CD417CA893B}" v="150" dt="2021-10-15T06:53:36.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6357" autoAdjust="0"/>
  </p:normalViewPr>
  <p:slideViewPr>
    <p:cSldViewPr snapToGrid="0">
      <p:cViewPr varScale="1">
        <p:scale>
          <a:sx n="110" d="100"/>
          <a:sy n="110" d="100"/>
        </p:scale>
        <p:origin x="57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uynh Thanh Qui" userId="c7b6f5d3395af80b" providerId="LiveId" clId="{2587BD47-DF4D-4068-8E03-4CD417CA893B}"/>
    <pc:docChg chg="undo custSel addSld delSld modSld modShowInfo">
      <pc:chgData name="NGUYEN Huynh Thanh Qui" userId="c7b6f5d3395af80b" providerId="LiveId" clId="{2587BD47-DF4D-4068-8E03-4CD417CA893B}" dt="2021-10-15T06:53:36.543" v="9505" actId="20577"/>
      <pc:docMkLst>
        <pc:docMk/>
      </pc:docMkLst>
      <pc:sldChg chg="addSp modSp mod modAnim">
        <pc:chgData name="NGUYEN Huynh Thanh Qui" userId="c7b6f5d3395af80b" providerId="LiveId" clId="{2587BD47-DF4D-4068-8E03-4CD417CA893B}" dt="2021-10-15T06:50:30.029" v="9457"/>
        <pc:sldMkLst>
          <pc:docMk/>
          <pc:sldMk cId="2960950710" sldId="350"/>
        </pc:sldMkLst>
        <pc:spChg chg="mod">
          <ac:chgData name="NGUYEN Huynh Thanh Qui" userId="c7b6f5d3395af80b" providerId="LiveId" clId="{2587BD47-DF4D-4068-8E03-4CD417CA893B}" dt="2021-10-09T15:02:10.307" v="7669" actId="1076"/>
          <ac:spMkLst>
            <pc:docMk/>
            <pc:sldMk cId="2960950710" sldId="350"/>
            <ac:spMk id="2" creationId="{293E168C-8042-5B4E-A5A4-A5BF693AE2D6}"/>
          </ac:spMkLst>
        </pc:spChg>
        <pc:picChg chg="add mod">
          <ac:chgData name="NGUYEN Huynh Thanh Qui" userId="c7b6f5d3395af80b" providerId="LiveId" clId="{2587BD47-DF4D-4068-8E03-4CD417CA893B}" dt="2021-10-09T15:02:38.311" v="7674" actId="1076"/>
          <ac:picMkLst>
            <pc:docMk/>
            <pc:sldMk cId="2960950710" sldId="350"/>
            <ac:picMk id="6" creationId="{EB8131C3-F7B2-4B7D-B1D1-ED3484F3EF3A}"/>
          </ac:picMkLst>
        </pc:picChg>
      </pc:sldChg>
      <pc:sldChg chg="modSp mod modAnim">
        <pc:chgData name="NGUYEN Huynh Thanh Qui" userId="c7b6f5d3395af80b" providerId="LiveId" clId="{2587BD47-DF4D-4068-8E03-4CD417CA893B}" dt="2021-10-11T12:31:07.220" v="9400"/>
        <pc:sldMkLst>
          <pc:docMk/>
          <pc:sldMk cId="289860937" sldId="352"/>
        </pc:sldMkLst>
        <pc:spChg chg="mod">
          <ac:chgData name="NGUYEN Huynh Thanh Qui" userId="c7b6f5d3395af80b" providerId="LiveId" clId="{2587BD47-DF4D-4068-8E03-4CD417CA893B}" dt="2021-10-11T12:30:29.884" v="9394" actId="1076"/>
          <ac:spMkLst>
            <pc:docMk/>
            <pc:sldMk cId="289860937" sldId="352"/>
            <ac:spMk id="3" creationId="{91AA5D8C-0134-F046-A548-3465F817747C}"/>
          </ac:spMkLst>
        </pc:spChg>
        <pc:spChg chg="mod">
          <ac:chgData name="NGUYEN Huynh Thanh Qui" userId="c7b6f5d3395af80b" providerId="LiveId" clId="{2587BD47-DF4D-4068-8E03-4CD417CA893B}" dt="2021-10-09T13:35:07.677" v="3597" actId="1076"/>
          <ac:spMkLst>
            <pc:docMk/>
            <pc:sldMk cId="289860937" sldId="352"/>
            <ac:spMk id="5" creationId="{6979C7D4-91CF-6443-91D5-65DC860B407D}"/>
          </ac:spMkLst>
        </pc:spChg>
        <pc:spChg chg="mod">
          <ac:chgData name="NGUYEN Huynh Thanh Qui" userId="c7b6f5d3395af80b" providerId="LiveId" clId="{2587BD47-DF4D-4068-8E03-4CD417CA893B}" dt="2021-10-09T13:34:47.771" v="3594" actId="21"/>
          <ac:spMkLst>
            <pc:docMk/>
            <pc:sldMk cId="289860937" sldId="352"/>
            <ac:spMk id="6" creationId="{C0015C52-08ED-464E-B7E8-24892D9C1319}"/>
          </ac:spMkLst>
        </pc:spChg>
        <pc:spChg chg="mod">
          <ac:chgData name="NGUYEN Huynh Thanh Qui" userId="c7b6f5d3395af80b" providerId="LiveId" clId="{2587BD47-DF4D-4068-8E03-4CD417CA893B}" dt="2021-10-09T13:34:59.665" v="3596" actId="1076"/>
          <ac:spMkLst>
            <pc:docMk/>
            <pc:sldMk cId="289860937" sldId="352"/>
            <ac:spMk id="9" creationId="{38FB4732-AB07-C54D-AF44-F8ADB6D2B8B6}"/>
          </ac:spMkLst>
        </pc:spChg>
        <pc:spChg chg="mod">
          <ac:chgData name="NGUYEN Huynh Thanh Qui" userId="c7b6f5d3395af80b" providerId="LiveId" clId="{2587BD47-DF4D-4068-8E03-4CD417CA893B}" dt="2021-10-09T13:34:52.391" v="3595"/>
          <ac:spMkLst>
            <pc:docMk/>
            <pc:sldMk cId="289860937" sldId="352"/>
            <ac:spMk id="10" creationId="{69BD3932-D1D0-1045-BD96-8B26F11B8515}"/>
          </ac:spMkLst>
        </pc:spChg>
      </pc:sldChg>
      <pc:sldChg chg="addSp delSp modSp mod modAnim">
        <pc:chgData name="NGUYEN Huynh Thanh Qui" userId="c7b6f5d3395af80b" providerId="LiveId" clId="{2587BD47-DF4D-4068-8E03-4CD417CA893B}" dt="2021-10-11T12:32:01.012" v="9403"/>
        <pc:sldMkLst>
          <pc:docMk/>
          <pc:sldMk cId="2521537536" sldId="353"/>
        </pc:sldMkLst>
        <pc:spChg chg="mod">
          <ac:chgData name="NGUYEN Huynh Thanh Qui" userId="c7b6f5d3395af80b" providerId="LiveId" clId="{2587BD47-DF4D-4068-8E03-4CD417CA893B}" dt="2021-10-10T15:06:43.399" v="8557" actId="1036"/>
          <ac:spMkLst>
            <pc:docMk/>
            <pc:sldMk cId="2521537536" sldId="353"/>
            <ac:spMk id="90" creationId="{1696A6CD-84FA-4D61-964D-E4D82E45C388}"/>
          </ac:spMkLst>
        </pc:spChg>
        <pc:spChg chg="mod">
          <ac:chgData name="NGUYEN Huynh Thanh Qui" userId="c7b6f5d3395af80b" providerId="LiveId" clId="{2587BD47-DF4D-4068-8E03-4CD417CA893B}" dt="2021-10-10T15:07:00.357" v="8580" actId="164"/>
          <ac:spMkLst>
            <pc:docMk/>
            <pc:sldMk cId="2521537536" sldId="353"/>
            <ac:spMk id="91" creationId="{BDB1645B-643A-40D7-9130-E793CF343863}"/>
          </ac:spMkLst>
        </pc:spChg>
        <pc:spChg chg="mod">
          <ac:chgData name="NGUYEN Huynh Thanh Qui" userId="c7b6f5d3395af80b" providerId="LiveId" clId="{2587BD47-DF4D-4068-8E03-4CD417CA893B}" dt="2021-10-10T15:06:26.709" v="8517" actId="948"/>
          <ac:spMkLst>
            <pc:docMk/>
            <pc:sldMk cId="2521537536" sldId="353"/>
            <ac:spMk id="92" creationId="{FDD4926D-1DCF-4833-9B33-10561B6239E2}"/>
          </ac:spMkLst>
        </pc:spChg>
        <pc:grpChg chg="add mod">
          <ac:chgData name="NGUYEN Huynh Thanh Qui" userId="c7b6f5d3395af80b" providerId="LiveId" clId="{2587BD47-DF4D-4068-8E03-4CD417CA893B}" dt="2021-10-10T15:07:09.516" v="8626" actId="1036"/>
          <ac:grpSpMkLst>
            <pc:docMk/>
            <pc:sldMk cId="2521537536" sldId="353"/>
            <ac:grpSpMk id="2" creationId="{43F0B688-368D-4313-B80C-A374B068DA6E}"/>
          </ac:grpSpMkLst>
        </pc:grpChg>
        <pc:grpChg chg="mod">
          <ac:chgData name="NGUYEN Huynh Thanh Qui" userId="c7b6f5d3395af80b" providerId="LiveId" clId="{2587BD47-DF4D-4068-8E03-4CD417CA893B}" dt="2021-10-10T15:07:21.193" v="8627" actId="1076"/>
          <ac:grpSpMkLst>
            <pc:docMk/>
            <pc:sldMk cId="2521537536" sldId="353"/>
            <ac:grpSpMk id="86" creationId="{2A63C3B4-68B4-4637-838D-3345D2C78A0E}"/>
          </ac:grpSpMkLst>
        </pc:grpChg>
        <pc:grpChg chg="mod">
          <ac:chgData name="NGUYEN Huynh Thanh Qui" userId="c7b6f5d3395af80b" providerId="LiveId" clId="{2587BD47-DF4D-4068-8E03-4CD417CA893B}" dt="2021-10-10T15:07:00.357" v="8580" actId="164"/>
          <ac:grpSpMkLst>
            <pc:docMk/>
            <pc:sldMk cId="2521537536" sldId="353"/>
            <ac:grpSpMk id="87" creationId="{06E530EC-3B17-4838-A44E-7C141F46F684}"/>
          </ac:grpSpMkLst>
        </pc:grpChg>
        <pc:graphicFrameChg chg="del">
          <ac:chgData name="NGUYEN Huynh Thanh Qui" userId="c7b6f5d3395af80b" providerId="LiveId" clId="{2587BD47-DF4D-4068-8E03-4CD417CA893B}" dt="2021-10-09T11:17:01.288" v="8" actId="478"/>
          <ac:graphicFrameMkLst>
            <pc:docMk/>
            <pc:sldMk cId="2521537536" sldId="353"/>
            <ac:graphicFrameMk id="41" creationId="{DC91CA12-CE6A-4ED4-A801-C50434449113}"/>
          </ac:graphicFrameMkLst>
        </pc:graphicFrameChg>
      </pc:sldChg>
      <pc:sldChg chg="del">
        <pc:chgData name="NGUYEN Huynh Thanh Qui" userId="c7b6f5d3395af80b" providerId="LiveId" clId="{2587BD47-DF4D-4068-8E03-4CD417CA893B}" dt="2021-10-09T14:08:44.787" v="4962" actId="47"/>
        <pc:sldMkLst>
          <pc:docMk/>
          <pc:sldMk cId="2509101887" sldId="357"/>
        </pc:sldMkLst>
      </pc:sldChg>
      <pc:sldChg chg="del">
        <pc:chgData name="NGUYEN Huynh Thanh Qui" userId="c7b6f5d3395af80b" providerId="LiveId" clId="{2587BD47-DF4D-4068-8E03-4CD417CA893B}" dt="2021-10-09T14:08:49.727" v="4963" actId="47"/>
        <pc:sldMkLst>
          <pc:docMk/>
          <pc:sldMk cId="495483412" sldId="363"/>
        </pc:sldMkLst>
      </pc:sldChg>
      <pc:sldChg chg="addSp delSp modSp mod modAnim">
        <pc:chgData name="NGUYEN Huynh Thanh Qui" userId="c7b6f5d3395af80b" providerId="LiveId" clId="{2587BD47-DF4D-4068-8E03-4CD417CA893B}" dt="2021-10-15T06:53:36.543" v="9505" actId="20577"/>
        <pc:sldMkLst>
          <pc:docMk/>
          <pc:sldMk cId="643842168" sldId="364"/>
        </pc:sldMkLst>
        <pc:spChg chg="mod">
          <ac:chgData name="NGUYEN Huynh Thanh Qui" userId="c7b6f5d3395af80b" providerId="LiveId" clId="{2587BD47-DF4D-4068-8E03-4CD417CA893B}" dt="2021-10-09T14:09:45.289" v="4975" actId="108"/>
          <ac:spMkLst>
            <pc:docMk/>
            <pc:sldMk cId="643842168" sldId="364"/>
            <ac:spMk id="2" creationId="{8C122DF8-59D4-D94D-8ED9-F2F319899DBF}"/>
          </ac:spMkLst>
        </pc:spChg>
        <pc:spChg chg="del">
          <ac:chgData name="NGUYEN Huynh Thanh Qui" userId="c7b6f5d3395af80b" providerId="LiveId" clId="{2587BD47-DF4D-4068-8E03-4CD417CA893B}" dt="2021-10-09T14:27:34.748" v="6061" actId="478"/>
          <ac:spMkLst>
            <pc:docMk/>
            <pc:sldMk cId="643842168" sldId="364"/>
            <ac:spMk id="3" creationId="{4D5B7634-ADBA-124F-B8CA-431F07F18D44}"/>
          </ac:spMkLst>
        </pc:spChg>
        <pc:spChg chg="del">
          <ac:chgData name="NGUYEN Huynh Thanh Qui" userId="c7b6f5d3395af80b" providerId="LiveId" clId="{2587BD47-DF4D-4068-8E03-4CD417CA893B}" dt="2021-10-09T14:27:32.701" v="6060" actId="478"/>
          <ac:spMkLst>
            <pc:docMk/>
            <pc:sldMk cId="643842168" sldId="364"/>
            <ac:spMk id="4" creationId="{529E91F3-E1A0-DB4A-8CD8-D9D1AB0FFB40}"/>
          </ac:spMkLst>
        </pc:spChg>
        <pc:spChg chg="add del mod">
          <ac:chgData name="NGUYEN Huynh Thanh Qui" userId="c7b6f5d3395af80b" providerId="LiveId" clId="{2587BD47-DF4D-4068-8E03-4CD417CA893B}" dt="2021-10-09T14:17:01.796" v="5357" actId="478"/>
          <ac:spMkLst>
            <pc:docMk/>
            <pc:sldMk cId="643842168" sldId="364"/>
            <ac:spMk id="7" creationId="{DD74B0D0-5AC5-4E55-8CBB-9C5724443C19}"/>
          </ac:spMkLst>
        </pc:spChg>
        <pc:spChg chg="add del mod">
          <ac:chgData name="NGUYEN Huynh Thanh Qui" userId="c7b6f5d3395af80b" providerId="LiveId" clId="{2587BD47-DF4D-4068-8E03-4CD417CA893B}" dt="2021-10-09T14:17:05.497" v="5359" actId="478"/>
          <ac:spMkLst>
            <pc:docMk/>
            <pc:sldMk cId="643842168" sldId="364"/>
            <ac:spMk id="9" creationId="{3FC32C13-2236-4456-B515-8D9398A45927}"/>
          </ac:spMkLst>
        </pc:spChg>
        <pc:spChg chg="add del mod">
          <ac:chgData name="NGUYEN Huynh Thanh Qui" userId="c7b6f5d3395af80b" providerId="LiveId" clId="{2587BD47-DF4D-4068-8E03-4CD417CA893B}" dt="2021-10-09T14:17:09.332" v="5361" actId="478"/>
          <ac:spMkLst>
            <pc:docMk/>
            <pc:sldMk cId="643842168" sldId="364"/>
            <ac:spMk id="11" creationId="{278E95C5-CAED-4147-AABF-07FDF9FCD8A5}"/>
          </ac:spMkLst>
        </pc:spChg>
        <pc:spChg chg="add del mod">
          <ac:chgData name="NGUYEN Huynh Thanh Qui" userId="c7b6f5d3395af80b" providerId="LiveId" clId="{2587BD47-DF4D-4068-8E03-4CD417CA893B}" dt="2021-10-09T14:17:14.475" v="5363" actId="478"/>
          <ac:spMkLst>
            <pc:docMk/>
            <pc:sldMk cId="643842168" sldId="364"/>
            <ac:spMk id="13" creationId="{F649BC3A-4163-4710-97D0-CA54D7C4D2BD}"/>
          </ac:spMkLst>
        </pc:spChg>
        <pc:spChg chg="add del mod">
          <ac:chgData name="NGUYEN Huynh Thanh Qui" userId="c7b6f5d3395af80b" providerId="LiveId" clId="{2587BD47-DF4D-4068-8E03-4CD417CA893B}" dt="2021-10-09T14:17:20.812" v="5365" actId="478"/>
          <ac:spMkLst>
            <pc:docMk/>
            <pc:sldMk cId="643842168" sldId="364"/>
            <ac:spMk id="15" creationId="{74C25639-6E66-48FC-8EA9-AE88839C6F20}"/>
          </ac:spMkLst>
        </pc:spChg>
        <pc:spChg chg="add del mod">
          <ac:chgData name="NGUYEN Huynh Thanh Qui" userId="c7b6f5d3395af80b" providerId="LiveId" clId="{2587BD47-DF4D-4068-8E03-4CD417CA893B}" dt="2021-10-09T14:17:26.033" v="5367" actId="478"/>
          <ac:spMkLst>
            <pc:docMk/>
            <pc:sldMk cId="643842168" sldId="364"/>
            <ac:spMk id="17" creationId="{1E25705D-DE2D-4B4E-8C58-CA4374C45C45}"/>
          </ac:spMkLst>
        </pc:spChg>
        <pc:spChg chg="add del mod">
          <ac:chgData name="NGUYEN Huynh Thanh Qui" userId="c7b6f5d3395af80b" providerId="LiveId" clId="{2587BD47-DF4D-4068-8E03-4CD417CA893B}" dt="2021-10-09T14:17:29.266" v="5369" actId="478"/>
          <ac:spMkLst>
            <pc:docMk/>
            <pc:sldMk cId="643842168" sldId="364"/>
            <ac:spMk id="19" creationId="{7BDB0548-1CF1-4250-AE1B-6896FC16BFFE}"/>
          </ac:spMkLst>
        </pc:spChg>
        <pc:spChg chg="add del mod">
          <ac:chgData name="NGUYEN Huynh Thanh Qui" userId="c7b6f5d3395af80b" providerId="LiveId" clId="{2587BD47-DF4D-4068-8E03-4CD417CA893B}" dt="2021-10-09T14:17:32.802" v="5371" actId="478"/>
          <ac:spMkLst>
            <pc:docMk/>
            <pc:sldMk cId="643842168" sldId="364"/>
            <ac:spMk id="21" creationId="{683EE539-6AA7-4F7D-B112-DC01369C76B6}"/>
          </ac:spMkLst>
        </pc:spChg>
        <pc:spChg chg="add del mod">
          <ac:chgData name="NGUYEN Huynh Thanh Qui" userId="c7b6f5d3395af80b" providerId="LiveId" clId="{2587BD47-DF4D-4068-8E03-4CD417CA893B}" dt="2021-10-09T14:56:04.283" v="7616" actId="478"/>
          <ac:spMkLst>
            <pc:docMk/>
            <pc:sldMk cId="643842168" sldId="364"/>
            <ac:spMk id="23" creationId="{F59DEDB2-4C5A-4242-83BE-B84DD5794561}"/>
          </ac:spMkLst>
        </pc:spChg>
        <pc:spChg chg="mod">
          <ac:chgData name="NGUYEN Huynh Thanh Qui" userId="c7b6f5d3395af80b" providerId="LiveId" clId="{2587BD47-DF4D-4068-8E03-4CD417CA893B}" dt="2021-10-15T06:53:36.543" v="9505" actId="20577"/>
          <ac:spMkLst>
            <pc:docMk/>
            <pc:sldMk cId="643842168" sldId="364"/>
            <ac:spMk id="44" creationId="{906E4DF9-127F-4650-8BAA-2521A37885B0}"/>
          </ac:spMkLst>
        </pc:spChg>
        <pc:spChg chg="del mod">
          <ac:chgData name="NGUYEN Huynh Thanh Qui" userId="c7b6f5d3395af80b" providerId="LiveId" clId="{2587BD47-DF4D-4068-8E03-4CD417CA893B}" dt="2021-10-09T14:56:00.301" v="7615" actId="478"/>
          <ac:spMkLst>
            <pc:docMk/>
            <pc:sldMk cId="643842168" sldId="364"/>
            <ac:spMk id="45" creationId="{803A1E73-C790-447A-974F-B3ADB50149F7}"/>
          </ac:spMkLst>
        </pc:spChg>
        <pc:spChg chg="del">
          <ac:chgData name="NGUYEN Huynh Thanh Qui" userId="c7b6f5d3395af80b" providerId="LiveId" clId="{2587BD47-DF4D-4068-8E03-4CD417CA893B}" dt="2021-10-09T14:17:03.728" v="5358" actId="478"/>
          <ac:spMkLst>
            <pc:docMk/>
            <pc:sldMk cId="643842168" sldId="364"/>
            <ac:spMk id="46" creationId="{A09D80D2-95FB-43C6-96F8-7EF7737C28BA}"/>
          </ac:spMkLst>
        </pc:spChg>
        <pc:spChg chg="del mod">
          <ac:chgData name="NGUYEN Huynh Thanh Qui" userId="c7b6f5d3395af80b" providerId="LiveId" clId="{2587BD47-DF4D-4068-8E03-4CD417CA893B}" dt="2021-10-09T14:16:58.656" v="5356" actId="478"/>
          <ac:spMkLst>
            <pc:docMk/>
            <pc:sldMk cId="643842168" sldId="364"/>
            <ac:spMk id="47" creationId="{DDA232CE-EB44-41DD-920C-AEDD5C33D2A5}"/>
          </ac:spMkLst>
        </pc:spChg>
        <pc:spChg chg="del">
          <ac:chgData name="NGUYEN Huynh Thanh Qui" userId="c7b6f5d3395af80b" providerId="LiveId" clId="{2587BD47-DF4D-4068-8E03-4CD417CA893B}" dt="2021-10-09T14:17:11.896" v="5362" actId="478"/>
          <ac:spMkLst>
            <pc:docMk/>
            <pc:sldMk cId="643842168" sldId="364"/>
            <ac:spMk id="48" creationId="{CEBFC0C0-C506-47F0-AE21-8A46DB86644A}"/>
          </ac:spMkLst>
        </pc:spChg>
        <pc:spChg chg="del">
          <ac:chgData name="NGUYEN Huynh Thanh Qui" userId="c7b6f5d3395af80b" providerId="LiveId" clId="{2587BD47-DF4D-4068-8E03-4CD417CA893B}" dt="2021-10-09T14:17:07.339" v="5360" actId="478"/>
          <ac:spMkLst>
            <pc:docMk/>
            <pc:sldMk cId="643842168" sldId="364"/>
            <ac:spMk id="49" creationId="{ED796758-F31D-4250-A439-D6DE9523C88B}"/>
          </ac:spMkLst>
        </pc:spChg>
        <pc:spChg chg="del">
          <ac:chgData name="NGUYEN Huynh Thanh Qui" userId="c7b6f5d3395af80b" providerId="LiveId" clId="{2587BD47-DF4D-4068-8E03-4CD417CA893B}" dt="2021-10-09T14:17:23.089" v="5366" actId="478"/>
          <ac:spMkLst>
            <pc:docMk/>
            <pc:sldMk cId="643842168" sldId="364"/>
            <ac:spMk id="50" creationId="{C60A09F8-DA84-487F-81AC-337BE4A9F35B}"/>
          </ac:spMkLst>
        </pc:spChg>
        <pc:spChg chg="del">
          <ac:chgData name="NGUYEN Huynh Thanh Qui" userId="c7b6f5d3395af80b" providerId="LiveId" clId="{2587BD47-DF4D-4068-8E03-4CD417CA893B}" dt="2021-10-09T14:17:17.616" v="5364" actId="478"/>
          <ac:spMkLst>
            <pc:docMk/>
            <pc:sldMk cId="643842168" sldId="364"/>
            <ac:spMk id="51" creationId="{D582AC9C-B267-4C04-9E50-051DE433538C}"/>
          </ac:spMkLst>
        </pc:spChg>
        <pc:spChg chg="del">
          <ac:chgData name="NGUYEN Huynh Thanh Qui" userId="c7b6f5d3395af80b" providerId="LiveId" clId="{2587BD47-DF4D-4068-8E03-4CD417CA893B}" dt="2021-10-09T14:17:31.380" v="5370" actId="478"/>
          <ac:spMkLst>
            <pc:docMk/>
            <pc:sldMk cId="643842168" sldId="364"/>
            <ac:spMk id="52" creationId="{1E84004F-53E7-47E5-A493-1980475C42D4}"/>
          </ac:spMkLst>
        </pc:spChg>
        <pc:spChg chg="del">
          <ac:chgData name="NGUYEN Huynh Thanh Qui" userId="c7b6f5d3395af80b" providerId="LiveId" clId="{2587BD47-DF4D-4068-8E03-4CD417CA893B}" dt="2021-10-09T14:17:28.145" v="5368" actId="478"/>
          <ac:spMkLst>
            <pc:docMk/>
            <pc:sldMk cId="643842168" sldId="364"/>
            <ac:spMk id="53" creationId="{A1B673DD-4FEC-4191-8446-77B89805FF2B}"/>
          </ac:spMkLst>
        </pc:spChg>
      </pc:sldChg>
      <pc:sldChg chg="modAnim">
        <pc:chgData name="NGUYEN Huynh Thanh Qui" userId="c7b6f5d3395af80b" providerId="LiveId" clId="{2587BD47-DF4D-4068-8E03-4CD417CA893B}" dt="2021-10-11T12:30:08.709" v="9391"/>
        <pc:sldMkLst>
          <pc:docMk/>
          <pc:sldMk cId="73798068" sldId="365"/>
        </pc:sldMkLst>
      </pc:sldChg>
      <pc:sldChg chg="addSp delSp modSp mod modAnim modNotesTx">
        <pc:chgData name="NGUYEN Huynh Thanh Qui" userId="c7b6f5d3395af80b" providerId="LiveId" clId="{2587BD47-DF4D-4068-8E03-4CD417CA893B}" dt="2021-10-11T12:36:09.617" v="9425"/>
        <pc:sldMkLst>
          <pc:docMk/>
          <pc:sldMk cId="4117933220" sldId="366"/>
        </pc:sldMkLst>
        <pc:spChg chg="mod">
          <ac:chgData name="NGUYEN Huynh Thanh Qui" userId="c7b6f5d3395af80b" providerId="LiveId" clId="{2587BD47-DF4D-4068-8E03-4CD417CA893B}" dt="2021-10-09T12:31:58.766" v="2135" actId="1076"/>
          <ac:spMkLst>
            <pc:docMk/>
            <pc:sldMk cId="4117933220" sldId="366"/>
            <ac:spMk id="3" creationId="{6339315B-8AAE-A946-ABBF-894F2E4B1338}"/>
          </ac:spMkLst>
        </pc:spChg>
        <pc:spChg chg="mod">
          <ac:chgData name="NGUYEN Huynh Thanh Qui" userId="c7b6f5d3395af80b" providerId="LiveId" clId="{2587BD47-DF4D-4068-8E03-4CD417CA893B}" dt="2021-10-09T13:25:43.368" v="3329" actId="688"/>
          <ac:spMkLst>
            <pc:docMk/>
            <pc:sldMk cId="4117933220" sldId="366"/>
            <ac:spMk id="9" creationId="{BA2AE0D0-5B4C-4F24-9E35-F391A4FCE1CB}"/>
          </ac:spMkLst>
        </pc:spChg>
        <pc:spChg chg="add mod">
          <ac:chgData name="NGUYEN Huynh Thanh Qui" userId="c7b6f5d3395af80b" providerId="LiveId" clId="{2587BD47-DF4D-4068-8E03-4CD417CA893B}" dt="2021-10-09T13:19:00.409" v="3259" actId="207"/>
          <ac:spMkLst>
            <pc:docMk/>
            <pc:sldMk cId="4117933220" sldId="366"/>
            <ac:spMk id="14" creationId="{A44B45C9-EA32-449A-B44C-95740EB048D0}"/>
          </ac:spMkLst>
        </pc:spChg>
        <pc:spChg chg="mod topLvl">
          <ac:chgData name="NGUYEN Huynh Thanh Qui" userId="c7b6f5d3395af80b" providerId="LiveId" clId="{2587BD47-DF4D-4068-8E03-4CD417CA893B}" dt="2021-10-09T13:06:30.041" v="2915" actId="338"/>
          <ac:spMkLst>
            <pc:docMk/>
            <pc:sldMk cId="4117933220" sldId="366"/>
            <ac:spMk id="18" creationId="{92766635-506A-4996-BB4C-DED995C6A568}"/>
          </ac:spMkLst>
        </pc:spChg>
        <pc:spChg chg="mod">
          <ac:chgData name="NGUYEN Huynh Thanh Qui" userId="c7b6f5d3395af80b" providerId="LiveId" clId="{2587BD47-DF4D-4068-8E03-4CD417CA893B}" dt="2021-10-09T13:06:01.315" v="2913" actId="20577"/>
          <ac:spMkLst>
            <pc:docMk/>
            <pc:sldMk cId="4117933220" sldId="366"/>
            <ac:spMk id="19" creationId="{02016116-FB80-442B-A3F1-685C0A386D27}"/>
          </ac:spMkLst>
        </pc:spChg>
        <pc:spChg chg="mod">
          <ac:chgData name="NGUYEN Huynh Thanh Qui" userId="c7b6f5d3395af80b" providerId="LiveId" clId="{2587BD47-DF4D-4068-8E03-4CD417CA893B}" dt="2021-10-09T13:05:34.864" v="2903" actId="165"/>
          <ac:spMkLst>
            <pc:docMk/>
            <pc:sldMk cId="4117933220" sldId="366"/>
            <ac:spMk id="20" creationId="{4B02D23F-9FB2-416F-987C-6709C8D4FAE4}"/>
          </ac:spMkLst>
        </pc:spChg>
        <pc:spChg chg="mod">
          <ac:chgData name="NGUYEN Huynh Thanh Qui" userId="c7b6f5d3395af80b" providerId="LiveId" clId="{2587BD47-DF4D-4068-8E03-4CD417CA893B}" dt="2021-10-09T13:05:34.864" v="2903" actId="165"/>
          <ac:spMkLst>
            <pc:docMk/>
            <pc:sldMk cId="4117933220" sldId="366"/>
            <ac:spMk id="21" creationId="{06F38A8E-9D22-4B92-954D-2835B03E25E8}"/>
          </ac:spMkLst>
        </pc:spChg>
        <pc:spChg chg="mod">
          <ac:chgData name="NGUYEN Huynh Thanh Qui" userId="c7b6f5d3395af80b" providerId="LiveId" clId="{2587BD47-DF4D-4068-8E03-4CD417CA893B}" dt="2021-10-09T13:05:34.864" v="2903" actId="165"/>
          <ac:spMkLst>
            <pc:docMk/>
            <pc:sldMk cId="4117933220" sldId="366"/>
            <ac:spMk id="24" creationId="{EFA092B0-FA83-44B2-AF34-19CED7F7C824}"/>
          </ac:spMkLst>
        </pc:spChg>
        <pc:spChg chg="add mod">
          <ac:chgData name="NGUYEN Huynh Thanh Qui" userId="c7b6f5d3395af80b" providerId="LiveId" clId="{2587BD47-DF4D-4068-8E03-4CD417CA893B}" dt="2021-10-09T12:32:26.348" v="2140" actId="1076"/>
          <ac:spMkLst>
            <pc:docMk/>
            <pc:sldMk cId="4117933220" sldId="366"/>
            <ac:spMk id="25" creationId="{A7A66B18-7ABD-453B-9EBC-EEE83177D47C}"/>
          </ac:spMkLst>
        </pc:spChg>
        <pc:spChg chg="add mod">
          <ac:chgData name="NGUYEN Huynh Thanh Qui" userId="c7b6f5d3395af80b" providerId="LiveId" clId="{2587BD47-DF4D-4068-8E03-4CD417CA893B}" dt="2021-10-09T13:05:20.027" v="2902" actId="20577"/>
          <ac:spMkLst>
            <pc:docMk/>
            <pc:sldMk cId="4117933220" sldId="366"/>
            <ac:spMk id="26" creationId="{EE1CDE87-5F13-48B8-98BD-C36A815586DB}"/>
          </ac:spMkLst>
        </pc:spChg>
        <pc:spChg chg="mod">
          <ac:chgData name="NGUYEN Huynh Thanh Qui" userId="c7b6f5d3395af80b" providerId="LiveId" clId="{2587BD47-DF4D-4068-8E03-4CD417CA893B}" dt="2021-10-09T12:30:19.956" v="2117" actId="1076"/>
          <ac:spMkLst>
            <pc:docMk/>
            <pc:sldMk cId="4117933220" sldId="366"/>
            <ac:spMk id="29" creationId="{0C9B0C46-2754-423A-B714-75A38DC14443}"/>
          </ac:spMkLst>
        </pc:spChg>
        <pc:spChg chg="add mod">
          <ac:chgData name="NGUYEN Huynh Thanh Qui" userId="c7b6f5d3395af80b" providerId="LiveId" clId="{2587BD47-DF4D-4068-8E03-4CD417CA893B}" dt="2021-10-09T13:20:50.306" v="3299" actId="164"/>
          <ac:spMkLst>
            <pc:docMk/>
            <pc:sldMk cId="4117933220" sldId="366"/>
            <ac:spMk id="32" creationId="{7F1584AB-01C8-4725-9FC7-AE1D91D6D88D}"/>
          </ac:spMkLst>
        </pc:spChg>
        <pc:spChg chg="add mod">
          <ac:chgData name="NGUYEN Huynh Thanh Qui" userId="c7b6f5d3395af80b" providerId="LiveId" clId="{2587BD47-DF4D-4068-8E03-4CD417CA893B}" dt="2021-10-09T13:31:22.172" v="3575" actId="1076"/>
          <ac:spMkLst>
            <pc:docMk/>
            <pc:sldMk cId="4117933220" sldId="366"/>
            <ac:spMk id="33" creationId="{12C2F9B0-70C8-4D7E-B710-678FFC7F2579}"/>
          </ac:spMkLst>
        </pc:spChg>
        <pc:spChg chg="add mod">
          <ac:chgData name="NGUYEN Huynh Thanh Qui" userId="c7b6f5d3395af80b" providerId="LiveId" clId="{2587BD47-DF4D-4068-8E03-4CD417CA893B}" dt="2021-10-09T13:33:20.276" v="3590" actId="1076"/>
          <ac:spMkLst>
            <pc:docMk/>
            <pc:sldMk cId="4117933220" sldId="366"/>
            <ac:spMk id="36" creationId="{1B0E2758-91CC-44BF-92EF-EB79E43DF557}"/>
          </ac:spMkLst>
        </pc:spChg>
        <pc:spChg chg="add mod">
          <ac:chgData name="NGUYEN Huynh Thanh Qui" userId="c7b6f5d3395af80b" providerId="LiveId" clId="{2587BD47-DF4D-4068-8E03-4CD417CA893B}" dt="2021-10-11T12:35:48.622" v="9422" actId="1076"/>
          <ac:spMkLst>
            <pc:docMk/>
            <pc:sldMk cId="4117933220" sldId="366"/>
            <ac:spMk id="39" creationId="{0CDBE614-AC56-412E-AE4D-7B618C10E6E4}"/>
          </ac:spMkLst>
        </pc:spChg>
        <pc:spChg chg="mod">
          <ac:chgData name="NGUYEN Huynh Thanh Qui" userId="c7b6f5d3395af80b" providerId="LiveId" clId="{2587BD47-DF4D-4068-8E03-4CD417CA893B}" dt="2021-10-09T12:31:47.075" v="2132" actId="1076"/>
          <ac:spMkLst>
            <pc:docMk/>
            <pc:sldMk cId="4117933220" sldId="366"/>
            <ac:spMk id="56" creationId="{F4D01A13-7E5C-45DC-8569-4DDF8C8075D6}"/>
          </ac:spMkLst>
        </pc:spChg>
        <pc:spChg chg="mod">
          <ac:chgData name="NGUYEN Huynh Thanh Qui" userId="c7b6f5d3395af80b" providerId="LiveId" clId="{2587BD47-DF4D-4068-8E03-4CD417CA893B}" dt="2021-10-09T12:30:03.548" v="2112" actId="1076"/>
          <ac:spMkLst>
            <pc:docMk/>
            <pc:sldMk cId="4117933220" sldId="366"/>
            <ac:spMk id="62" creationId="{FC1B517D-3EA0-41BA-B059-CDF529CE20FA}"/>
          </ac:spMkLst>
        </pc:spChg>
        <pc:spChg chg="mod">
          <ac:chgData name="NGUYEN Huynh Thanh Qui" userId="c7b6f5d3395af80b" providerId="LiveId" clId="{2587BD47-DF4D-4068-8E03-4CD417CA893B}" dt="2021-10-09T12:30:06.885" v="2113" actId="1076"/>
          <ac:spMkLst>
            <pc:docMk/>
            <pc:sldMk cId="4117933220" sldId="366"/>
            <ac:spMk id="63" creationId="{CFAE653C-A709-4410-9852-3906DDAF4F16}"/>
          </ac:spMkLst>
        </pc:spChg>
        <pc:spChg chg="mod">
          <ac:chgData name="NGUYEN Huynh Thanh Qui" userId="c7b6f5d3395af80b" providerId="LiveId" clId="{2587BD47-DF4D-4068-8E03-4CD417CA893B}" dt="2021-10-09T12:34:20.209" v="2155" actId="1076"/>
          <ac:spMkLst>
            <pc:docMk/>
            <pc:sldMk cId="4117933220" sldId="366"/>
            <ac:spMk id="66" creationId="{3FB4C644-85D6-4313-87C1-0C7F91A80E6C}"/>
          </ac:spMkLst>
        </pc:spChg>
        <pc:spChg chg="mod">
          <ac:chgData name="NGUYEN Huynh Thanh Qui" userId="c7b6f5d3395af80b" providerId="LiveId" clId="{2587BD47-DF4D-4068-8E03-4CD417CA893B}" dt="2021-10-09T12:34:28.683" v="2156" actId="1076"/>
          <ac:spMkLst>
            <pc:docMk/>
            <pc:sldMk cId="4117933220" sldId="366"/>
            <ac:spMk id="68" creationId="{1EE094E6-A510-4914-8423-34429FAE2396}"/>
          </ac:spMkLst>
        </pc:spChg>
        <pc:grpChg chg="add mod">
          <ac:chgData name="NGUYEN Huynh Thanh Qui" userId="c7b6f5d3395af80b" providerId="LiveId" clId="{2587BD47-DF4D-4068-8E03-4CD417CA893B}" dt="2021-10-09T13:25:09.783" v="3326" actId="1076"/>
          <ac:grpSpMkLst>
            <pc:docMk/>
            <pc:sldMk cId="4117933220" sldId="366"/>
            <ac:grpSpMk id="2" creationId="{5234BA26-3DC7-4587-BACA-B476B8FDFA64}"/>
          </ac:grpSpMkLst>
        </pc:grpChg>
        <pc:grpChg chg="add del mod">
          <ac:chgData name="NGUYEN Huynh Thanh Qui" userId="c7b6f5d3395af80b" providerId="LiveId" clId="{2587BD47-DF4D-4068-8E03-4CD417CA893B}" dt="2021-10-09T13:05:34.864" v="2903" actId="165"/>
          <ac:grpSpMkLst>
            <pc:docMk/>
            <pc:sldMk cId="4117933220" sldId="366"/>
            <ac:grpSpMk id="16" creationId="{386CDDA8-D153-4142-85C4-652D11DB8BB1}"/>
          </ac:grpSpMkLst>
        </pc:grpChg>
        <pc:grpChg chg="mod ord topLvl">
          <ac:chgData name="NGUYEN Huynh Thanh Qui" userId="c7b6f5d3395af80b" providerId="LiveId" clId="{2587BD47-DF4D-4068-8E03-4CD417CA893B}" dt="2021-10-09T13:06:30.041" v="2915" actId="338"/>
          <ac:grpSpMkLst>
            <pc:docMk/>
            <pc:sldMk cId="4117933220" sldId="366"/>
            <ac:grpSpMk id="17" creationId="{02FDAB5E-1F91-4875-B802-05965A036ED8}"/>
          </ac:grpSpMkLst>
        </pc:grpChg>
        <pc:grpChg chg="mod">
          <ac:chgData name="NGUYEN Huynh Thanh Qui" userId="c7b6f5d3395af80b" providerId="LiveId" clId="{2587BD47-DF4D-4068-8E03-4CD417CA893B}" dt="2021-10-09T13:05:34.864" v="2903" actId="165"/>
          <ac:grpSpMkLst>
            <pc:docMk/>
            <pc:sldMk cId="4117933220" sldId="366"/>
            <ac:grpSpMk id="22" creationId="{6DDD13D2-452C-4966-87C7-26949F8FF5CE}"/>
          </ac:grpSpMkLst>
        </pc:grpChg>
        <pc:grpChg chg="mod">
          <ac:chgData name="NGUYEN Huynh Thanh Qui" userId="c7b6f5d3395af80b" providerId="LiveId" clId="{2587BD47-DF4D-4068-8E03-4CD417CA893B}" dt="2021-10-09T12:30:36.037" v="2118" actId="164"/>
          <ac:grpSpMkLst>
            <pc:docMk/>
            <pc:sldMk cId="4117933220" sldId="366"/>
            <ac:grpSpMk id="31" creationId="{4406B355-65DD-4D9C-8765-F9D5173DDB27}"/>
          </ac:grpSpMkLst>
        </pc:grpChg>
        <pc:grpChg chg="add mod">
          <ac:chgData name="NGUYEN Huynh Thanh Qui" userId="c7b6f5d3395af80b" providerId="LiveId" clId="{2587BD47-DF4D-4068-8E03-4CD417CA893B}" dt="2021-10-11T12:35:48.622" v="9422" actId="1076"/>
          <ac:grpSpMkLst>
            <pc:docMk/>
            <pc:sldMk cId="4117933220" sldId="366"/>
            <ac:grpSpMk id="34" creationId="{8E42457B-8A6F-46EB-BFDF-30D6317846EB}"/>
          </ac:grpSpMkLst>
        </pc:grpChg>
        <pc:grpChg chg="add mod ord">
          <ac:chgData name="NGUYEN Huynh Thanh Qui" userId="c7b6f5d3395af80b" providerId="LiveId" clId="{2587BD47-DF4D-4068-8E03-4CD417CA893B}" dt="2021-10-09T13:11:45.810" v="2974" actId="164"/>
          <ac:grpSpMkLst>
            <pc:docMk/>
            <pc:sldMk cId="4117933220" sldId="366"/>
            <ac:grpSpMk id="35" creationId="{A9C2F0FA-4B17-4C21-B825-D1A28C7D251B}"/>
          </ac:grpSpMkLst>
        </pc:grpChg>
        <pc:grpChg chg="add mod ord">
          <ac:chgData name="NGUYEN Huynh Thanh Qui" userId="c7b6f5d3395af80b" providerId="LiveId" clId="{2587BD47-DF4D-4068-8E03-4CD417CA893B}" dt="2021-10-09T13:31:41.876" v="3578" actId="14100"/>
          <ac:grpSpMkLst>
            <pc:docMk/>
            <pc:sldMk cId="4117933220" sldId="366"/>
            <ac:grpSpMk id="37" creationId="{D2E754EE-1053-437C-AD1D-121CFB0D304F}"/>
          </ac:grpSpMkLst>
        </pc:grpChg>
        <pc:graphicFrameChg chg="add mod modGraphic">
          <ac:chgData name="NGUYEN Huynh Thanh Qui" userId="c7b6f5d3395af80b" providerId="LiveId" clId="{2587BD47-DF4D-4068-8E03-4CD417CA893B}" dt="2021-10-09T13:33:16.602" v="3589" actId="1076"/>
          <ac:graphicFrameMkLst>
            <pc:docMk/>
            <pc:sldMk cId="4117933220" sldId="366"/>
            <ac:graphicFrameMk id="28" creationId="{948BFC46-033F-4E99-83B9-3D4CE0E2DCF3}"/>
          </ac:graphicFrameMkLst>
        </pc:graphicFrameChg>
        <pc:picChg chg="add mod">
          <ac:chgData name="NGUYEN Huynh Thanh Qui" userId="c7b6f5d3395af80b" providerId="LiveId" clId="{2587BD47-DF4D-4068-8E03-4CD417CA893B}" dt="2021-10-09T13:20:50.306" v="3299" actId="164"/>
          <ac:picMkLst>
            <pc:docMk/>
            <pc:sldMk cId="4117933220" sldId="366"/>
            <ac:picMk id="5" creationId="{2AAB7FA9-5793-4078-A765-7C3E77101511}"/>
          </ac:picMkLst>
        </pc:picChg>
        <pc:picChg chg="mod">
          <ac:chgData name="NGUYEN Huynh Thanh Qui" userId="c7b6f5d3395af80b" providerId="LiveId" clId="{2587BD47-DF4D-4068-8E03-4CD417CA893B}" dt="2021-10-09T13:06:14.308" v="2914" actId="1076"/>
          <ac:picMkLst>
            <pc:docMk/>
            <pc:sldMk cId="4117933220" sldId="366"/>
            <ac:picMk id="23" creationId="{F798EAD9-F353-4F8C-92A3-E15F5CAAD3F4}"/>
          </ac:picMkLst>
        </pc:picChg>
        <pc:picChg chg="mod">
          <ac:chgData name="NGUYEN Huynh Thanh Qui" userId="c7b6f5d3395af80b" providerId="LiveId" clId="{2587BD47-DF4D-4068-8E03-4CD417CA893B}" dt="2021-10-09T12:29:59.937" v="2111" actId="1076"/>
          <ac:picMkLst>
            <pc:docMk/>
            <pc:sldMk cId="4117933220" sldId="366"/>
            <ac:picMk id="27" creationId="{09786B4A-FB07-439D-BDA4-419F032BC5DF}"/>
          </ac:picMkLst>
        </pc:picChg>
        <pc:cxnChg chg="add mod">
          <ac:chgData name="NGUYEN Huynh Thanh Qui" userId="c7b6f5d3395af80b" providerId="LiveId" clId="{2587BD47-DF4D-4068-8E03-4CD417CA893B}" dt="2021-10-09T13:32:06.423" v="3584" actId="14100"/>
          <ac:cxnSpMkLst>
            <pc:docMk/>
            <pc:sldMk cId="4117933220" sldId="366"/>
            <ac:cxnSpMk id="8" creationId="{4B1AF500-A416-495E-BF87-2AF80033F3EF}"/>
          </ac:cxnSpMkLst>
        </pc:cxnChg>
        <pc:cxnChg chg="add mod">
          <ac:chgData name="NGUYEN Huynh Thanh Qui" userId="c7b6f5d3395af80b" providerId="LiveId" clId="{2587BD47-DF4D-4068-8E03-4CD417CA893B}" dt="2021-10-09T13:31:50.951" v="3580" actId="14100"/>
          <ac:cxnSpMkLst>
            <pc:docMk/>
            <pc:sldMk cId="4117933220" sldId="366"/>
            <ac:cxnSpMk id="13" creationId="{A56EFD53-8D06-4C47-A24A-695A909D907F}"/>
          </ac:cxnSpMkLst>
        </pc:cxnChg>
      </pc:sldChg>
      <pc:sldChg chg="del">
        <pc:chgData name="NGUYEN Huynh Thanh Qui" userId="c7b6f5d3395af80b" providerId="LiveId" clId="{2587BD47-DF4D-4068-8E03-4CD417CA893B}" dt="2021-10-09T13:34:09.496" v="3591" actId="47"/>
        <pc:sldMkLst>
          <pc:docMk/>
          <pc:sldMk cId="3628409563" sldId="367"/>
        </pc:sldMkLst>
      </pc:sldChg>
      <pc:sldChg chg="addSp modSp mod modAnim">
        <pc:chgData name="NGUYEN Huynh Thanh Qui" userId="c7b6f5d3395af80b" providerId="LiveId" clId="{2587BD47-DF4D-4068-8E03-4CD417CA893B}" dt="2021-10-11T12:32:30.545" v="9407"/>
        <pc:sldMkLst>
          <pc:docMk/>
          <pc:sldMk cId="3278426319" sldId="368"/>
        </pc:sldMkLst>
        <pc:spChg chg="mod">
          <ac:chgData name="NGUYEN Huynh Thanh Qui" userId="c7b6f5d3395af80b" providerId="LiveId" clId="{2587BD47-DF4D-4068-8E03-4CD417CA893B}" dt="2021-10-09T12:01:39.379" v="2105" actId="113"/>
          <ac:spMkLst>
            <pc:docMk/>
            <pc:sldMk cId="3278426319" sldId="368"/>
            <ac:spMk id="90" creationId="{1696A6CD-84FA-4D61-964D-E4D82E45C388}"/>
          </ac:spMkLst>
        </pc:spChg>
        <pc:spChg chg="mod">
          <ac:chgData name="NGUYEN Huynh Thanh Qui" userId="c7b6f5d3395af80b" providerId="LiveId" clId="{2587BD47-DF4D-4068-8E03-4CD417CA893B}" dt="2021-10-09T12:01:35.543" v="2104" actId="113"/>
          <ac:spMkLst>
            <pc:docMk/>
            <pc:sldMk cId="3278426319" sldId="368"/>
            <ac:spMk id="91" creationId="{BDB1645B-643A-40D7-9130-E793CF343863}"/>
          </ac:spMkLst>
        </pc:spChg>
        <pc:spChg chg="mod">
          <ac:chgData name="NGUYEN Huynh Thanh Qui" userId="c7b6f5d3395af80b" providerId="LiveId" clId="{2587BD47-DF4D-4068-8E03-4CD417CA893B}" dt="2021-10-10T15:08:21.371" v="8683" actId="12"/>
          <ac:spMkLst>
            <pc:docMk/>
            <pc:sldMk cId="3278426319" sldId="368"/>
            <ac:spMk id="92" creationId="{FDD4926D-1DCF-4833-9B33-10561B6239E2}"/>
          </ac:spMkLst>
        </pc:spChg>
        <pc:grpChg chg="mod">
          <ac:chgData name="NGUYEN Huynh Thanh Qui" userId="c7b6f5d3395af80b" providerId="LiveId" clId="{2587BD47-DF4D-4068-8E03-4CD417CA893B}" dt="2021-10-10T15:07:27.478" v="8649" actId="1036"/>
          <ac:grpSpMkLst>
            <pc:docMk/>
            <pc:sldMk cId="3278426319" sldId="368"/>
            <ac:grpSpMk id="5" creationId="{BAEA5E07-48A6-44A2-BE0F-C85F0208B612}"/>
          </ac:grpSpMkLst>
        </pc:grpChg>
        <pc:grpChg chg="mod ord">
          <ac:chgData name="NGUYEN Huynh Thanh Qui" userId="c7b6f5d3395af80b" providerId="LiveId" clId="{2587BD47-DF4D-4068-8E03-4CD417CA893B}" dt="2021-10-11T12:32:10.918" v="9405" actId="1076"/>
          <ac:grpSpMkLst>
            <pc:docMk/>
            <pc:sldMk cId="3278426319" sldId="368"/>
            <ac:grpSpMk id="10" creationId="{3F0AC371-5901-4A68-8A98-4F2472008DCC}"/>
          </ac:grpSpMkLst>
        </pc:grpChg>
        <pc:graphicFrameChg chg="add mod modGraphic">
          <ac:chgData name="NGUYEN Huynh Thanh Qui" userId="c7b6f5d3395af80b" providerId="LiveId" clId="{2587BD47-DF4D-4068-8E03-4CD417CA893B}" dt="2021-10-10T15:09:50.305" v="8687"/>
          <ac:graphicFrameMkLst>
            <pc:docMk/>
            <pc:sldMk cId="3278426319" sldId="368"/>
            <ac:graphicFrameMk id="11" creationId="{54D4EDD7-9A96-43DE-A503-CBC35A969133}"/>
          </ac:graphicFrameMkLst>
        </pc:graphicFrameChg>
      </pc:sldChg>
      <pc:sldChg chg="addSp delSp modSp mod modAnim modNotesTx">
        <pc:chgData name="NGUYEN Huynh Thanh Qui" userId="c7b6f5d3395af80b" providerId="LiveId" clId="{2587BD47-DF4D-4068-8E03-4CD417CA893B}" dt="2021-10-15T06:52:19.683" v="9482" actId="20577"/>
        <pc:sldMkLst>
          <pc:docMk/>
          <pc:sldMk cId="1171707296" sldId="369"/>
        </pc:sldMkLst>
        <pc:spChg chg="add del mod">
          <ac:chgData name="NGUYEN Huynh Thanh Qui" userId="c7b6f5d3395af80b" providerId="LiveId" clId="{2587BD47-DF4D-4068-8E03-4CD417CA893B}" dt="2021-10-10T16:08:36.805" v="9265"/>
          <ac:spMkLst>
            <pc:docMk/>
            <pc:sldMk cId="1171707296" sldId="369"/>
            <ac:spMk id="13" creationId="{17C698EB-954A-48CF-9925-9D32CB3BD165}"/>
          </ac:spMkLst>
        </pc:spChg>
        <pc:spChg chg="mod">
          <ac:chgData name="NGUYEN Huynh Thanh Qui" userId="c7b6f5d3395af80b" providerId="LiveId" clId="{2587BD47-DF4D-4068-8E03-4CD417CA893B}" dt="2021-10-10T15:25:59.293" v="8956" actId="21"/>
          <ac:spMkLst>
            <pc:docMk/>
            <pc:sldMk cId="1171707296" sldId="369"/>
            <ac:spMk id="19" creationId="{3325E62A-938D-4A88-9075-AB27F83606EB}"/>
          </ac:spMkLst>
        </pc:spChg>
        <pc:spChg chg="add mod">
          <ac:chgData name="NGUYEN Huynh Thanh Qui" userId="c7b6f5d3395af80b" providerId="LiveId" clId="{2587BD47-DF4D-4068-8E03-4CD417CA893B}" dt="2021-10-15T06:52:19.683" v="9482" actId="20577"/>
          <ac:spMkLst>
            <pc:docMk/>
            <pc:sldMk cId="1171707296" sldId="369"/>
            <ac:spMk id="26" creationId="{331E5BE3-4F6A-42FD-AF9A-E3FC35D82D4C}"/>
          </ac:spMkLst>
        </pc:spChg>
        <pc:spChg chg="mod">
          <ac:chgData name="NGUYEN Huynh Thanh Qui" userId="c7b6f5d3395af80b" providerId="LiveId" clId="{2587BD47-DF4D-4068-8E03-4CD417CA893B}" dt="2021-10-10T15:28:22.624" v="9084" actId="20577"/>
          <ac:spMkLst>
            <pc:docMk/>
            <pc:sldMk cId="1171707296" sldId="369"/>
            <ac:spMk id="42" creationId="{3BD0BED4-9ABD-4121-A75F-CFBBCF8A137B}"/>
          </ac:spMkLst>
        </pc:spChg>
        <pc:spChg chg="mod">
          <ac:chgData name="NGUYEN Huynh Thanh Qui" userId="c7b6f5d3395af80b" providerId="LiveId" clId="{2587BD47-DF4D-4068-8E03-4CD417CA893B}" dt="2021-10-10T15:12:47.629" v="8743" actId="20577"/>
          <ac:spMkLst>
            <pc:docMk/>
            <pc:sldMk cId="1171707296" sldId="369"/>
            <ac:spMk id="54" creationId="{97728182-73F6-4969-85D8-DA39046FA424}"/>
          </ac:spMkLst>
        </pc:spChg>
        <pc:grpChg chg="mod">
          <ac:chgData name="NGUYEN Huynh Thanh Qui" userId="c7b6f5d3395af80b" providerId="LiveId" clId="{2587BD47-DF4D-4068-8E03-4CD417CA893B}" dt="2021-10-10T15:12:33.649" v="8741" actId="1038"/>
          <ac:grpSpMkLst>
            <pc:docMk/>
            <pc:sldMk cId="1171707296" sldId="369"/>
            <ac:grpSpMk id="15" creationId="{F75F371F-1463-47A5-B456-D63498E8F8ED}"/>
          </ac:grpSpMkLst>
        </pc:grpChg>
      </pc:sldChg>
      <pc:sldChg chg="addSp delSp modSp new mod modClrScheme modAnim chgLayout">
        <pc:chgData name="NGUYEN Huynh Thanh Qui" userId="c7b6f5d3395af80b" providerId="LiveId" clId="{2587BD47-DF4D-4068-8E03-4CD417CA893B}" dt="2021-10-11T12:37:46.789" v="9444"/>
        <pc:sldMkLst>
          <pc:docMk/>
          <pc:sldMk cId="3607063381" sldId="370"/>
        </pc:sldMkLst>
        <pc:spChg chg="del">
          <ac:chgData name="NGUYEN Huynh Thanh Qui" userId="c7b6f5d3395af80b" providerId="LiveId" clId="{2587BD47-DF4D-4068-8E03-4CD417CA893B}" dt="2021-10-09T14:57:30.769" v="7628" actId="26606"/>
          <ac:spMkLst>
            <pc:docMk/>
            <pc:sldMk cId="3607063381" sldId="370"/>
            <ac:spMk id="2" creationId="{A93E5701-6A67-4581-8F6A-4C2005EF1A96}"/>
          </ac:spMkLst>
        </pc:spChg>
        <pc:spChg chg="del">
          <ac:chgData name="NGUYEN Huynh Thanh Qui" userId="c7b6f5d3395af80b" providerId="LiveId" clId="{2587BD47-DF4D-4068-8E03-4CD417CA893B}" dt="2021-10-09T14:57:30.769" v="7628" actId="26606"/>
          <ac:spMkLst>
            <pc:docMk/>
            <pc:sldMk cId="3607063381" sldId="370"/>
            <ac:spMk id="3" creationId="{6B9C33CF-F91C-4AB6-A8F0-DCECB2673D74}"/>
          </ac:spMkLst>
        </pc:spChg>
        <pc:spChg chg="del">
          <ac:chgData name="NGUYEN Huynh Thanh Qui" userId="c7b6f5d3395af80b" providerId="LiveId" clId="{2587BD47-DF4D-4068-8E03-4CD417CA893B}" dt="2021-10-09T14:57:30.769" v="7628" actId="26606"/>
          <ac:spMkLst>
            <pc:docMk/>
            <pc:sldMk cId="3607063381" sldId="370"/>
            <ac:spMk id="4" creationId="{309CB9C6-7D9C-49F0-BB21-DFDC1FA4ACB0}"/>
          </ac:spMkLst>
        </pc:spChg>
        <pc:spChg chg="del">
          <ac:chgData name="NGUYEN Huynh Thanh Qui" userId="c7b6f5d3395af80b" providerId="LiveId" clId="{2587BD47-DF4D-4068-8E03-4CD417CA893B}" dt="2021-10-09T14:57:30.769" v="7628" actId="26606"/>
          <ac:spMkLst>
            <pc:docMk/>
            <pc:sldMk cId="3607063381" sldId="370"/>
            <ac:spMk id="5" creationId="{F2ABF43A-F591-4784-B8C1-1AE9CE36125A}"/>
          </ac:spMkLst>
        </pc:spChg>
        <pc:spChg chg="del">
          <ac:chgData name="NGUYEN Huynh Thanh Qui" userId="c7b6f5d3395af80b" providerId="LiveId" clId="{2587BD47-DF4D-4068-8E03-4CD417CA893B}" dt="2021-10-09T14:57:30.769" v="7628" actId="26606"/>
          <ac:spMkLst>
            <pc:docMk/>
            <pc:sldMk cId="3607063381" sldId="370"/>
            <ac:spMk id="6" creationId="{22224248-D228-437D-BDF3-BCC5051DF7EA}"/>
          </ac:spMkLst>
        </pc:spChg>
        <pc:spChg chg="del">
          <ac:chgData name="NGUYEN Huynh Thanh Qui" userId="c7b6f5d3395af80b" providerId="LiveId" clId="{2587BD47-DF4D-4068-8E03-4CD417CA893B}" dt="2021-10-09T14:57:30.769" v="7628" actId="26606"/>
          <ac:spMkLst>
            <pc:docMk/>
            <pc:sldMk cId="3607063381" sldId="370"/>
            <ac:spMk id="7" creationId="{72C4A9EC-2103-419B-A7DC-6BA284A16C02}"/>
          </ac:spMkLst>
        </pc:spChg>
        <pc:spChg chg="del">
          <ac:chgData name="NGUYEN Huynh Thanh Qui" userId="c7b6f5d3395af80b" providerId="LiveId" clId="{2587BD47-DF4D-4068-8E03-4CD417CA893B}" dt="2021-10-09T14:57:30.769" v="7628" actId="26606"/>
          <ac:spMkLst>
            <pc:docMk/>
            <pc:sldMk cId="3607063381" sldId="370"/>
            <ac:spMk id="8" creationId="{ECE39288-83EE-421B-8182-378F6525294E}"/>
          </ac:spMkLst>
        </pc:spChg>
        <pc:spChg chg="del">
          <ac:chgData name="NGUYEN Huynh Thanh Qui" userId="c7b6f5d3395af80b" providerId="LiveId" clId="{2587BD47-DF4D-4068-8E03-4CD417CA893B}" dt="2021-10-09T14:57:30.769" v="7628" actId="26606"/>
          <ac:spMkLst>
            <pc:docMk/>
            <pc:sldMk cId="3607063381" sldId="370"/>
            <ac:spMk id="9" creationId="{798FBB48-8027-4882-B69F-16CACB36EE53}"/>
          </ac:spMkLst>
        </pc:spChg>
        <pc:spChg chg="del">
          <ac:chgData name="NGUYEN Huynh Thanh Qui" userId="c7b6f5d3395af80b" providerId="LiveId" clId="{2587BD47-DF4D-4068-8E03-4CD417CA893B}" dt="2021-10-09T14:57:30.769" v="7628" actId="26606"/>
          <ac:spMkLst>
            <pc:docMk/>
            <pc:sldMk cId="3607063381" sldId="370"/>
            <ac:spMk id="10" creationId="{4FCA5616-92F6-449E-90B8-E80B81F5435E}"/>
          </ac:spMkLst>
        </pc:spChg>
        <pc:spChg chg="del">
          <ac:chgData name="NGUYEN Huynh Thanh Qui" userId="c7b6f5d3395af80b" providerId="LiveId" clId="{2587BD47-DF4D-4068-8E03-4CD417CA893B}" dt="2021-10-09T14:57:30.769" v="7628" actId="26606"/>
          <ac:spMkLst>
            <pc:docMk/>
            <pc:sldMk cId="3607063381" sldId="370"/>
            <ac:spMk id="11" creationId="{6952D827-5F6C-4ED7-A133-DBE2557265D6}"/>
          </ac:spMkLst>
        </pc:spChg>
        <pc:spChg chg="del">
          <ac:chgData name="NGUYEN Huynh Thanh Qui" userId="c7b6f5d3395af80b" providerId="LiveId" clId="{2587BD47-DF4D-4068-8E03-4CD417CA893B}" dt="2021-10-09T14:57:30.769" v="7628" actId="26606"/>
          <ac:spMkLst>
            <pc:docMk/>
            <pc:sldMk cId="3607063381" sldId="370"/>
            <ac:spMk id="12" creationId="{2153703E-FA8E-449B-8ED0-F6D429822884}"/>
          </ac:spMkLst>
        </pc:spChg>
        <pc:spChg chg="del mod">
          <ac:chgData name="NGUYEN Huynh Thanh Qui" userId="c7b6f5d3395af80b" providerId="LiveId" clId="{2587BD47-DF4D-4068-8E03-4CD417CA893B}" dt="2021-10-09T14:59:10.404" v="7633" actId="478"/>
          <ac:spMkLst>
            <pc:docMk/>
            <pc:sldMk cId="3607063381" sldId="370"/>
            <ac:spMk id="13" creationId="{2F407BDB-97B9-4E5D-A34B-FBAAC6841E17}"/>
          </ac:spMkLst>
        </pc:spChg>
        <pc:spChg chg="del mod">
          <ac:chgData name="NGUYEN Huynh Thanh Qui" userId="c7b6f5d3395af80b" providerId="LiveId" clId="{2587BD47-DF4D-4068-8E03-4CD417CA893B}" dt="2021-10-09T14:59:10.404" v="7633" actId="478"/>
          <ac:spMkLst>
            <pc:docMk/>
            <pc:sldMk cId="3607063381" sldId="370"/>
            <ac:spMk id="14" creationId="{1C230CA0-03ED-4CFF-B8F0-2CE679CEE753}"/>
          </ac:spMkLst>
        </pc:spChg>
        <pc:spChg chg="del mod">
          <ac:chgData name="NGUYEN Huynh Thanh Qui" userId="c7b6f5d3395af80b" providerId="LiveId" clId="{2587BD47-DF4D-4068-8E03-4CD417CA893B}" dt="2021-10-09T14:59:10.404" v="7633" actId="478"/>
          <ac:spMkLst>
            <pc:docMk/>
            <pc:sldMk cId="3607063381" sldId="370"/>
            <ac:spMk id="15" creationId="{8BCC6A57-D939-4787-8D53-7D1BD0474B81}"/>
          </ac:spMkLst>
        </pc:spChg>
        <pc:spChg chg="add mod">
          <ac:chgData name="NGUYEN Huynh Thanh Qui" userId="c7b6f5d3395af80b" providerId="LiveId" clId="{2587BD47-DF4D-4068-8E03-4CD417CA893B}" dt="2021-10-09T15:03:04.970" v="7677" actId="1076"/>
          <ac:spMkLst>
            <pc:docMk/>
            <pc:sldMk cId="3607063381" sldId="370"/>
            <ac:spMk id="16" creationId="{91DAF871-CAB9-439A-A05B-D7DC42B7B73C}"/>
          </ac:spMkLst>
        </pc:spChg>
        <pc:spChg chg="add mod">
          <ac:chgData name="NGUYEN Huynh Thanh Qui" userId="c7b6f5d3395af80b" providerId="LiveId" clId="{2587BD47-DF4D-4068-8E03-4CD417CA893B}" dt="2021-10-09T15:00:12.826" v="7649" actId="20577"/>
          <ac:spMkLst>
            <pc:docMk/>
            <pc:sldMk cId="3607063381" sldId="370"/>
            <ac:spMk id="17" creationId="{AE050DDE-76A7-436D-A39F-1B251E2559DA}"/>
          </ac:spMkLst>
        </pc:spChg>
        <pc:spChg chg="add del mod">
          <ac:chgData name="NGUYEN Huynh Thanh Qui" userId="c7b6f5d3395af80b" providerId="LiveId" clId="{2587BD47-DF4D-4068-8E03-4CD417CA893B}" dt="2021-10-09T14:59:10.404" v="7633" actId="478"/>
          <ac:spMkLst>
            <pc:docMk/>
            <pc:sldMk cId="3607063381" sldId="370"/>
            <ac:spMk id="20" creationId="{BAF9C257-125E-4373-96AC-A3BACBA003E6}"/>
          </ac:spMkLst>
        </pc:spChg>
        <pc:spChg chg="add del mod">
          <ac:chgData name="NGUYEN Huynh Thanh Qui" userId="c7b6f5d3395af80b" providerId="LiveId" clId="{2587BD47-DF4D-4068-8E03-4CD417CA893B}" dt="2021-10-09T14:59:10.404" v="7633" actId="478"/>
          <ac:spMkLst>
            <pc:docMk/>
            <pc:sldMk cId="3607063381" sldId="370"/>
            <ac:spMk id="22" creationId="{316BD239-67ED-4A13-90FE-63A4F81B531C}"/>
          </ac:spMkLst>
        </pc:spChg>
        <pc:spChg chg="add del mod">
          <ac:chgData name="NGUYEN Huynh Thanh Qui" userId="c7b6f5d3395af80b" providerId="LiveId" clId="{2587BD47-DF4D-4068-8E03-4CD417CA893B}" dt="2021-10-09T14:59:10.404" v="7633" actId="478"/>
          <ac:spMkLst>
            <pc:docMk/>
            <pc:sldMk cId="3607063381" sldId="370"/>
            <ac:spMk id="24" creationId="{B9B22967-5352-4006-8EDE-FDCF3D4B5BD1}"/>
          </ac:spMkLst>
        </pc:spChg>
        <pc:spChg chg="add del mod">
          <ac:chgData name="NGUYEN Huynh Thanh Qui" userId="c7b6f5d3395af80b" providerId="LiveId" clId="{2587BD47-DF4D-4068-8E03-4CD417CA893B}" dt="2021-10-09T14:59:10.404" v="7633" actId="478"/>
          <ac:spMkLst>
            <pc:docMk/>
            <pc:sldMk cId="3607063381" sldId="370"/>
            <ac:spMk id="26" creationId="{D5B85AD7-026E-4B3D-BC42-F31A53F728F1}"/>
          </ac:spMkLst>
        </pc:spChg>
        <pc:spChg chg="add del mod">
          <ac:chgData name="NGUYEN Huynh Thanh Qui" userId="c7b6f5d3395af80b" providerId="LiveId" clId="{2587BD47-DF4D-4068-8E03-4CD417CA893B}" dt="2021-10-09T14:59:10.404" v="7633" actId="478"/>
          <ac:spMkLst>
            <pc:docMk/>
            <pc:sldMk cId="3607063381" sldId="370"/>
            <ac:spMk id="28" creationId="{BB9804A9-23CE-402B-8C1E-9269F573CBFB}"/>
          </ac:spMkLst>
        </pc:spChg>
        <pc:spChg chg="add del mod">
          <ac:chgData name="NGUYEN Huynh Thanh Qui" userId="c7b6f5d3395af80b" providerId="LiveId" clId="{2587BD47-DF4D-4068-8E03-4CD417CA893B}" dt="2021-10-09T14:59:10.404" v="7633" actId="478"/>
          <ac:spMkLst>
            <pc:docMk/>
            <pc:sldMk cId="3607063381" sldId="370"/>
            <ac:spMk id="30" creationId="{6B419535-6A12-4A6E-BA1F-B4AA5F651792}"/>
          </ac:spMkLst>
        </pc:spChg>
        <pc:spChg chg="add del mod">
          <ac:chgData name="NGUYEN Huynh Thanh Qui" userId="c7b6f5d3395af80b" providerId="LiveId" clId="{2587BD47-DF4D-4068-8E03-4CD417CA893B}" dt="2021-10-09T14:59:10.404" v="7633" actId="478"/>
          <ac:spMkLst>
            <pc:docMk/>
            <pc:sldMk cId="3607063381" sldId="370"/>
            <ac:spMk id="32" creationId="{0F25048D-727E-40E9-8BB4-3CE4E099B218}"/>
          </ac:spMkLst>
        </pc:spChg>
        <pc:spChg chg="add del mod">
          <ac:chgData name="NGUYEN Huynh Thanh Qui" userId="c7b6f5d3395af80b" providerId="LiveId" clId="{2587BD47-DF4D-4068-8E03-4CD417CA893B}" dt="2021-10-09T14:59:10.404" v="7633" actId="478"/>
          <ac:spMkLst>
            <pc:docMk/>
            <pc:sldMk cId="3607063381" sldId="370"/>
            <ac:spMk id="34" creationId="{B7468F45-5863-4FD0-83D4-38D2F65EC174}"/>
          </ac:spMkLst>
        </pc:spChg>
        <pc:spChg chg="add del mod">
          <ac:chgData name="NGUYEN Huynh Thanh Qui" userId="c7b6f5d3395af80b" providerId="LiveId" clId="{2587BD47-DF4D-4068-8E03-4CD417CA893B}" dt="2021-10-09T14:59:10.404" v="7633" actId="478"/>
          <ac:spMkLst>
            <pc:docMk/>
            <pc:sldMk cId="3607063381" sldId="370"/>
            <ac:spMk id="36" creationId="{B42E9D63-33B6-4ECE-A68E-90EEEA554CE4}"/>
          </ac:spMkLst>
        </pc:spChg>
        <pc:spChg chg="add del mod">
          <ac:chgData name="NGUYEN Huynh Thanh Qui" userId="c7b6f5d3395af80b" providerId="LiveId" clId="{2587BD47-DF4D-4068-8E03-4CD417CA893B}" dt="2021-10-09T14:59:10.404" v="7633" actId="478"/>
          <ac:spMkLst>
            <pc:docMk/>
            <pc:sldMk cId="3607063381" sldId="370"/>
            <ac:spMk id="38" creationId="{7B134030-925A-41A9-9EA5-CED652A57A44}"/>
          </ac:spMkLst>
        </pc:spChg>
        <pc:spChg chg="add del mod">
          <ac:chgData name="NGUYEN Huynh Thanh Qui" userId="c7b6f5d3395af80b" providerId="LiveId" clId="{2587BD47-DF4D-4068-8E03-4CD417CA893B}" dt="2021-10-09T14:59:10.404" v="7633" actId="478"/>
          <ac:spMkLst>
            <pc:docMk/>
            <pc:sldMk cId="3607063381" sldId="370"/>
            <ac:spMk id="40" creationId="{08803A96-C94B-4A42-9E12-3E48EE819420}"/>
          </ac:spMkLst>
        </pc:spChg>
        <pc:picChg chg="add mod">
          <ac:chgData name="NGUYEN Huynh Thanh Qui" userId="c7b6f5d3395af80b" providerId="LiveId" clId="{2587BD47-DF4D-4068-8E03-4CD417CA893B}" dt="2021-10-09T15:02:56.466" v="7675"/>
          <ac:picMkLst>
            <pc:docMk/>
            <pc:sldMk cId="3607063381" sldId="370"/>
            <ac:picMk id="29" creationId="{1522478E-745B-4C88-AA58-E6D53BC971CA}"/>
          </ac:picMkLst>
        </pc:picChg>
      </pc:sldChg>
      <pc:sldChg chg="addSp delSp modSp new del mod chgLayout">
        <pc:chgData name="NGUYEN Huynh Thanh Qui" userId="c7b6f5d3395af80b" providerId="LiveId" clId="{2587BD47-DF4D-4068-8E03-4CD417CA893B}" dt="2021-10-09T14:58:49.789" v="7632" actId="47"/>
        <pc:sldMkLst>
          <pc:docMk/>
          <pc:sldMk cId="1317523677" sldId="371"/>
        </pc:sldMkLst>
        <pc:spChg chg="del">
          <ac:chgData name="NGUYEN Huynh Thanh Qui" userId="c7b6f5d3395af80b" providerId="LiveId" clId="{2587BD47-DF4D-4068-8E03-4CD417CA893B}" dt="2021-10-09T14:58:27.972" v="7630" actId="26606"/>
          <ac:spMkLst>
            <pc:docMk/>
            <pc:sldMk cId="1317523677" sldId="371"/>
            <ac:spMk id="2" creationId="{12D470A7-EB59-4AFC-A92C-5F8FA1B5501B}"/>
          </ac:spMkLst>
        </pc:spChg>
        <pc:spChg chg="del">
          <ac:chgData name="NGUYEN Huynh Thanh Qui" userId="c7b6f5d3395af80b" providerId="LiveId" clId="{2587BD47-DF4D-4068-8E03-4CD417CA893B}" dt="2021-10-09T14:58:27.972" v="7630" actId="26606"/>
          <ac:spMkLst>
            <pc:docMk/>
            <pc:sldMk cId="1317523677" sldId="371"/>
            <ac:spMk id="3" creationId="{61C89F4C-7252-4299-BAAB-80D7A6BBA235}"/>
          </ac:spMkLst>
        </pc:spChg>
        <pc:spChg chg="del mod">
          <ac:chgData name="NGUYEN Huynh Thanh Qui" userId="c7b6f5d3395af80b" providerId="LiveId" clId="{2587BD47-DF4D-4068-8E03-4CD417CA893B}" dt="2021-10-09T14:58:34.304" v="7631" actId="478"/>
          <ac:spMkLst>
            <pc:docMk/>
            <pc:sldMk cId="1317523677" sldId="371"/>
            <ac:spMk id="4" creationId="{F6B1A519-BCC4-4BEB-B67D-3EEFE3A9BAEA}"/>
          </ac:spMkLst>
        </pc:spChg>
        <pc:spChg chg="del mod">
          <ac:chgData name="NGUYEN Huynh Thanh Qui" userId="c7b6f5d3395af80b" providerId="LiveId" clId="{2587BD47-DF4D-4068-8E03-4CD417CA893B}" dt="2021-10-09T14:58:34.304" v="7631" actId="478"/>
          <ac:spMkLst>
            <pc:docMk/>
            <pc:sldMk cId="1317523677" sldId="371"/>
            <ac:spMk id="5" creationId="{8D8E18C9-D692-4981-BE00-4E7E7B7552BA}"/>
          </ac:spMkLst>
        </pc:spChg>
        <pc:spChg chg="del mod">
          <ac:chgData name="NGUYEN Huynh Thanh Qui" userId="c7b6f5d3395af80b" providerId="LiveId" clId="{2587BD47-DF4D-4068-8E03-4CD417CA893B}" dt="2021-10-09T14:58:34.304" v="7631" actId="478"/>
          <ac:spMkLst>
            <pc:docMk/>
            <pc:sldMk cId="1317523677" sldId="371"/>
            <ac:spMk id="6" creationId="{BB41DAF3-CED6-4765-9EDC-2E0DE407564C}"/>
          </ac:spMkLst>
        </pc:spChg>
        <pc:spChg chg="add del mod">
          <ac:chgData name="NGUYEN Huynh Thanh Qui" userId="c7b6f5d3395af80b" providerId="LiveId" clId="{2587BD47-DF4D-4068-8E03-4CD417CA893B}" dt="2021-10-09T14:58:34.304" v="7631" actId="478"/>
          <ac:spMkLst>
            <pc:docMk/>
            <pc:sldMk cId="1317523677" sldId="371"/>
            <ac:spMk id="11" creationId="{787E3713-53B9-4C6B-9BF8-68F0709BB63F}"/>
          </ac:spMkLst>
        </pc:spChg>
        <pc:spChg chg="add del mod">
          <ac:chgData name="NGUYEN Huynh Thanh Qui" userId="c7b6f5d3395af80b" providerId="LiveId" clId="{2587BD47-DF4D-4068-8E03-4CD417CA893B}" dt="2021-10-09T14:58:34.304" v="7631" actId="478"/>
          <ac:spMkLst>
            <pc:docMk/>
            <pc:sldMk cId="1317523677" sldId="371"/>
            <ac:spMk id="13" creationId="{ED436EF7-9B64-469A-A180-BD0FF13F0237}"/>
          </ac:spMkLst>
        </pc:spChg>
        <pc:spChg chg="add del mod">
          <ac:chgData name="NGUYEN Huynh Thanh Qui" userId="c7b6f5d3395af80b" providerId="LiveId" clId="{2587BD47-DF4D-4068-8E03-4CD417CA893B}" dt="2021-10-09T14:58:34.304" v="7631" actId="478"/>
          <ac:spMkLst>
            <pc:docMk/>
            <pc:sldMk cId="1317523677" sldId="371"/>
            <ac:spMk id="15" creationId="{042DFA18-9861-4A72-A944-4AF2C1C7180A}"/>
          </ac:spMkLst>
        </pc:spChg>
        <pc:spChg chg="add del mod">
          <ac:chgData name="NGUYEN Huynh Thanh Qui" userId="c7b6f5d3395af80b" providerId="LiveId" clId="{2587BD47-DF4D-4068-8E03-4CD417CA893B}" dt="2021-10-09T14:58:34.304" v="7631" actId="478"/>
          <ac:spMkLst>
            <pc:docMk/>
            <pc:sldMk cId="1317523677" sldId="371"/>
            <ac:spMk id="17" creationId="{AC50C01F-DA6D-47E3-A2F8-361497C2B509}"/>
          </ac:spMkLst>
        </pc:spChg>
        <pc:spChg chg="add del mod">
          <ac:chgData name="NGUYEN Huynh Thanh Qui" userId="c7b6f5d3395af80b" providerId="LiveId" clId="{2587BD47-DF4D-4068-8E03-4CD417CA893B}" dt="2021-10-09T14:58:34.304" v="7631" actId="478"/>
          <ac:spMkLst>
            <pc:docMk/>
            <pc:sldMk cId="1317523677" sldId="371"/>
            <ac:spMk id="19" creationId="{2DE7B92D-7F92-4AC3-9C15-C94C6380CB76}"/>
          </ac:spMkLst>
        </pc:spChg>
        <pc:spChg chg="add del mod">
          <ac:chgData name="NGUYEN Huynh Thanh Qui" userId="c7b6f5d3395af80b" providerId="LiveId" clId="{2587BD47-DF4D-4068-8E03-4CD417CA893B}" dt="2021-10-09T14:58:34.304" v="7631" actId="478"/>
          <ac:spMkLst>
            <pc:docMk/>
            <pc:sldMk cId="1317523677" sldId="371"/>
            <ac:spMk id="21" creationId="{C65B4D5C-6FCE-4E92-985D-DFDFC6A63967}"/>
          </ac:spMkLst>
        </pc:spChg>
        <pc:spChg chg="add del mod">
          <ac:chgData name="NGUYEN Huynh Thanh Qui" userId="c7b6f5d3395af80b" providerId="LiveId" clId="{2587BD47-DF4D-4068-8E03-4CD417CA893B}" dt="2021-10-09T14:58:34.304" v="7631" actId="478"/>
          <ac:spMkLst>
            <pc:docMk/>
            <pc:sldMk cId="1317523677" sldId="371"/>
            <ac:spMk id="23" creationId="{C6D66778-3754-49E1-AF74-8D4B8AEA15C9}"/>
          </ac:spMkLst>
        </pc:spChg>
        <pc:spChg chg="add del mod">
          <ac:chgData name="NGUYEN Huynh Thanh Qui" userId="c7b6f5d3395af80b" providerId="LiveId" clId="{2587BD47-DF4D-4068-8E03-4CD417CA893B}" dt="2021-10-09T14:58:34.304" v="7631" actId="478"/>
          <ac:spMkLst>
            <pc:docMk/>
            <pc:sldMk cId="1317523677" sldId="371"/>
            <ac:spMk id="25" creationId="{94415338-1DE3-47D4-A05F-B9899687E247}"/>
          </ac:spMkLst>
        </pc:spChg>
        <pc:spChg chg="add del mod">
          <ac:chgData name="NGUYEN Huynh Thanh Qui" userId="c7b6f5d3395af80b" providerId="LiveId" clId="{2587BD47-DF4D-4068-8E03-4CD417CA893B}" dt="2021-10-09T14:58:34.304" v="7631" actId="478"/>
          <ac:spMkLst>
            <pc:docMk/>
            <pc:sldMk cId="1317523677" sldId="371"/>
            <ac:spMk id="27" creationId="{DCB09E8C-1FAB-41ED-A7E8-372B46959F56}"/>
          </ac:spMkLst>
        </pc:spChg>
        <pc:spChg chg="add del mod">
          <ac:chgData name="NGUYEN Huynh Thanh Qui" userId="c7b6f5d3395af80b" providerId="LiveId" clId="{2587BD47-DF4D-4068-8E03-4CD417CA893B}" dt="2021-10-09T14:58:34.304" v="7631" actId="478"/>
          <ac:spMkLst>
            <pc:docMk/>
            <pc:sldMk cId="1317523677" sldId="371"/>
            <ac:spMk id="29" creationId="{7A71B30D-3F75-4673-8352-6B99E91E94C6}"/>
          </ac:spMkLst>
        </pc:spChg>
        <pc:spChg chg="add del mod">
          <ac:chgData name="NGUYEN Huynh Thanh Qui" userId="c7b6f5d3395af80b" providerId="LiveId" clId="{2587BD47-DF4D-4068-8E03-4CD417CA893B}" dt="2021-10-09T14:58:34.304" v="7631" actId="478"/>
          <ac:spMkLst>
            <pc:docMk/>
            <pc:sldMk cId="1317523677" sldId="371"/>
            <ac:spMk id="31" creationId="{E98A0113-6699-4046-8E79-E586AB93E75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4" name="Espace réservé du pied de page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fr-FR" smtClean="0"/>
              <a:t>‹N°›</a:t>
            </a:fld>
            <a:endParaRPr lang="fr-FR"/>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ECA55-825B-40C4-AA80-03964DC4EE0C}" type="datetime1">
              <a:rPr lang="fr-FR" noProof="0" smtClean="0"/>
              <a:t>15/10/2021</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fr-FR" noProof="0" smtClean="0"/>
              <a:t>‹N°›</a:t>
            </a:fld>
            <a:endParaRPr lang="fr-FR"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a:t>
            </a:fld>
            <a:endParaRPr lang="fr-FR"/>
          </a:p>
        </p:txBody>
      </p:sp>
    </p:spTree>
    <p:extLst>
      <p:ext uri="{BB962C8B-B14F-4D97-AF65-F5344CB8AC3E}">
        <p14:creationId xmlns:p14="http://schemas.microsoft.com/office/powerpoint/2010/main" val="3044497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noProof="0" smtClean="0"/>
              <a:t>2</a:t>
            </a:fld>
            <a:endParaRPr lang="fr-FR" noProof="0"/>
          </a:p>
        </p:txBody>
      </p:sp>
    </p:spTree>
    <p:extLst>
      <p:ext uri="{BB962C8B-B14F-4D97-AF65-F5344CB8AC3E}">
        <p14:creationId xmlns:p14="http://schemas.microsoft.com/office/powerpoint/2010/main" val="4279126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3</a:t>
            </a:fld>
            <a:endParaRPr lang="fr-FR"/>
          </a:p>
        </p:txBody>
      </p:sp>
    </p:spTree>
    <p:extLst>
      <p:ext uri="{BB962C8B-B14F-4D97-AF65-F5344CB8AC3E}">
        <p14:creationId xmlns:p14="http://schemas.microsoft.com/office/powerpoint/2010/main" val="225179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4</a:t>
            </a:fld>
            <a:endParaRPr lang="fr-FR"/>
          </a:p>
        </p:txBody>
      </p:sp>
    </p:spTree>
    <p:extLst>
      <p:ext uri="{BB962C8B-B14F-4D97-AF65-F5344CB8AC3E}">
        <p14:creationId xmlns:p14="http://schemas.microsoft.com/office/powerpoint/2010/main" val="3561291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5</a:t>
            </a:fld>
            <a:endParaRPr lang="fr-FR"/>
          </a:p>
        </p:txBody>
      </p:sp>
    </p:spTree>
    <p:extLst>
      <p:ext uri="{BB962C8B-B14F-4D97-AF65-F5344CB8AC3E}">
        <p14:creationId xmlns:p14="http://schemas.microsoft.com/office/powerpoint/2010/main" val="2436142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6</a:t>
            </a:fld>
            <a:endParaRPr lang="fr-FR"/>
          </a:p>
        </p:txBody>
      </p:sp>
    </p:spTree>
    <p:extLst>
      <p:ext uri="{BB962C8B-B14F-4D97-AF65-F5344CB8AC3E}">
        <p14:creationId xmlns:p14="http://schemas.microsoft.com/office/powerpoint/2010/main" val="2902963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7</a:t>
            </a:fld>
            <a:endParaRPr lang="fr-FR"/>
          </a:p>
        </p:txBody>
      </p:sp>
    </p:spTree>
    <p:extLst>
      <p:ext uri="{BB962C8B-B14F-4D97-AF65-F5344CB8AC3E}">
        <p14:creationId xmlns:p14="http://schemas.microsoft.com/office/powerpoint/2010/main" val="221598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8</a:t>
            </a:fld>
            <a:endParaRPr lang="fr-FR"/>
          </a:p>
        </p:txBody>
      </p:sp>
    </p:spTree>
    <p:extLst>
      <p:ext uri="{BB962C8B-B14F-4D97-AF65-F5344CB8AC3E}">
        <p14:creationId xmlns:p14="http://schemas.microsoft.com/office/powerpoint/2010/main" val="7363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fr-FR" noProof="0"/>
              <a:t>Modifiez le style du titre</a:t>
            </a:r>
            <a:endParaRPr lang="fr-FR" noProof="0" dirty="0"/>
          </a:p>
        </p:txBody>
      </p:sp>
      <p:grpSp>
        <p:nvGrpSpPr>
          <p:cNvPr id="9" name="Groupe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3" name="Connecteur droit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8" name="Espace réservé du contenu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15" name="Connecteur droit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645359A-0831-4F53-9B76-98B4927FDA58}" type="datetime4">
              <a:rPr lang="fr-FR" noProof="0" smtClean="0">
                <a:latin typeface="+mn-lt"/>
              </a:rPr>
              <a:t>15 octobre 2021</a:t>
            </a:fld>
            <a:endParaRPr lang="fr-FR" noProof="0" dirty="0">
              <a:latin typeface="+mn-lt"/>
            </a:endParaRPr>
          </a:p>
        </p:txBody>
      </p:sp>
      <p:sp>
        <p:nvSpPr>
          <p:cNvPr id="3" name="Espace réservé du pied de page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e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e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9" name="Forme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40" name="Forme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0" name="Espace réservé du texte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1" name="Espace réservé du contenu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2" name="Espace réservé du texte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4" name="Espace réservé du contenu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cteur droit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C6288466-8D88-4E34-AAEC-DD4F94D8780C}" type="datetime4">
              <a:rPr lang="fr-FR" noProof="0" smtClean="0">
                <a:latin typeface="+mn-lt"/>
              </a:rPr>
              <a:t>15 octobre 2021</a:t>
            </a:fld>
            <a:endParaRPr lang="fr-FR" noProof="0" dirty="0">
              <a:latin typeface="+mn-lt"/>
            </a:endParaRPr>
          </a:p>
        </p:txBody>
      </p:sp>
      <p:sp>
        <p:nvSpPr>
          <p:cNvPr id="3" name="Espace réservé du pied de page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écapitulatif ">
    <p:bg>
      <p:bgPr>
        <a:solidFill>
          <a:schemeClr val="tx1"/>
        </a:solidFill>
        <a:effectLst/>
      </p:bgPr>
    </p:bg>
    <p:spTree>
      <p:nvGrpSpPr>
        <p:cNvPr id="1" name=""/>
        <p:cNvGrpSpPr/>
        <p:nvPr/>
      </p:nvGrpSpPr>
      <p:grpSpPr>
        <a:xfrm>
          <a:off x="0" y="0"/>
          <a:ext cx="0" cy="0"/>
          <a:chOff x="0" y="0"/>
          <a:chExt cx="0" cy="0"/>
        </a:xfrm>
      </p:grpSpPr>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Espace réservé du texte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grpSp>
        <p:nvGrpSpPr>
          <p:cNvPr id="15" name="Groupe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e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7" name="Forme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8" name="Forme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4" name="Espace réservé du texte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1" name="Espace réservé du texte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2" name="Espace réservé du texte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3" name="Espace réservé du texte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4" name="Espace réservé du texte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6" name="Espace réservé du texte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7" name="Espace réservé du texte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8" name="Espace réservé du texte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C51EE2EC-99B5-4773-BA40-B855AAF653DA}" type="datetime4">
              <a:rPr lang="fr-FR" noProof="0" smtClean="0">
                <a:latin typeface="+mn-lt"/>
              </a:rPr>
              <a:t>15 octobre 2021</a:t>
            </a:fld>
            <a:endParaRPr lang="fr-FR" noProof="0" dirty="0">
              <a:latin typeface="+mn-lt"/>
            </a:endParaRPr>
          </a:p>
        </p:txBody>
      </p:sp>
      <p:sp>
        <p:nvSpPr>
          <p:cNvPr id="5" name="Espace réservé du pied de page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fr-FR" noProof="0" dirty="0"/>
              <a:t>Rapport annuel</a:t>
            </a:r>
            <a:endParaRPr lang="fr-FR" b="0" noProof="0" dirty="0"/>
          </a:p>
        </p:txBody>
      </p:sp>
      <p:sp>
        <p:nvSpPr>
          <p:cNvPr id="6" name="Espace réservé du numéro de diapositive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rci">
    <p:bg>
      <p:bgPr>
        <a:solidFill>
          <a:schemeClr val="tx1"/>
        </a:solidFill>
        <a:effectLst/>
      </p:bgPr>
    </p:bg>
    <p:spTree>
      <p:nvGrpSpPr>
        <p:cNvPr id="1" name=""/>
        <p:cNvGrpSpPr/>
        <p:nvPr/>
      </p:nvGrpSpPr>
      <p:grpSpPr>
        <a:xfrm>
          <a:off x="0" y="0"/>
          <a:ext cx="0" cy="0"/>
          <a:chOff x="0" y="0"/>
          <a:chExt cx="0" cy="0"/>
        </a:xfrm>
      </p:grpSpPr>
      <p:sp>
        <p:nvSpPr>
          <p:cNvPr id="16" name="Espace réservé du texte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7" name="Sous-titr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26" name="Titr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27" name="Connecteur droit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Espace réservé d’imag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fr-FR" noProof="0"/>
              <a:t>Cliquez sur l'icône pour ajouter une image</a:t>
            </a:r>
            <a:endParaRPr lang="fr-FR" noProof="0" dirty="0"/>
          </a:p>
        </p:txBody>
      </p:sp>
      <p:grpSp>
        <p:nvGrpSpPr>
          <p:cNvPr id="30" name="Groupe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e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3" name="Forme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e automatiqu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8" name="Forme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9" name="Forme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0" name="Forme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2" name="Titr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fr-FR" noProof="0"/>
              <a:t>Modifiez le style du titre</a:t>
            </a:r>
            <a:endParaRPr lang="fr-FR" noProof="0" dirty="0"/>
          </a:p>
        </p:txBody>
      </p:sp>
      <p:cxnSp>
        <p:nvCxnSpPr>
          <p:cNvPr id="13" name="Connecteur droit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Espace réservé du texte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5" name="Espace réservé du texte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6" name="Connecteur droit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Espace réservé du texte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8" name="Espace réservé du texte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0" name="Connecteur droit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Espace réservé du texte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2" name="Espace réservé du texte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3" name="Connecteur droit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Espace réservé du texte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5" name="Espace réservé du texte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Espace réservé du texte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8" name="Espace réservé du texte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69C78329-F967-4CEA-A59F-5F7BBAF0BBEE}" type="datetime4">
              <a:rPr lang="fr-FR" noProof="0" smtClean="0">
                <a:latin typeface="+mn-lt"/>
              </a:rPr>
              <a:t>15 octobre 2021</a:t>
            </a:fld>
            <a:endParaRPr lang="fr-FR" noProof="0" dirty="0">
              <a:latin typeface="+mn-lt"/>
            </a:endParaRPr>
          </a:p>
        </p:txBody>
      </p:sp>
      <p:sp>
        <p:nvSpPr>
          <p:cNvPr id="3" name="Espace réservé du pied de page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fr-FR" noProof="0" smtClean="0"/>
              <a:pPr rtl="0"/>
              <a:t>‹N°›</a:t>
            </a:fld>
            <a:endParaRPr lang="fr-FR"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e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6" name="Forme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9" name="Forme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4" name="Espace réservé d’imag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fr-FR" noProof="0"/>
              <a:t>Cliquez sur l'icône pour ajouter une image</a:t>
            </a:r>
            <a:endParaRPr lang="fr-FR" noProof="0" dirty="0"/>
          </a:p>
        </p:txBody>
      </p:sp>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17" name="Connecteur droit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Espace réservé du texte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131C2904-DF94-4D90-AA4D-36FC60DC9FFF}" type="datetime4">
              <a:rPr lang="fr-FR" noProof="0" smtClean="0">
                <a:latin typeface="+mn-lt"/>
              </a:rPr>
              <a:t>15 octobre 2021</a:t>
            </a:fld>
            <a:endParaRPr lang="fr-FR" noProof="0" dirty="0">
              <a:latin typeface="+mn-lt"/>
            </a:endParaRPr>
          </a:p>
        </p:txBody>
      </p:sp>
      <p:sp>
        <p:nvSpPr>
          <p:cNvPr id="3" name="Espace réservé du pied de page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e">
    <p:bg>
      <p:bgPr>
        <a:solidFill>
          <a:schemeClr val="tx1"/>
        </a:solidFill>
        <a:effectLst/>
      </p:bgPr>
    </p:bg>
    <p:spTree>
      <p:nvGrpSpPr>
        <p:cNvPr id="1" name=""/>
        <p:cNvGrpSpPr/>
        <p:nvPr/>
      </p:nvGrpSpPr>
      <p:grpSpPr>
        <a:xfrm>
          <a:off x="0" y="0"/>
          <a:ext cx="0" cy="0"/>
          <a:chOff x="0" y="0"/>
          <a:chExt cx="0" cy="0"/>
        </a:xfrm>
      </p:grpSpPr>
      <p:sp>
        <p:nvSpPr>
          <p:cNvPr id="21" name="Espace réservé d’imag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fr-FR" noProof="0"/>
              <a:t>Cliquez sur l'icône pour ajouter une image</a:t>
            </a:r>
            <a:endParaRPr lang="fr-FR" noProof="0" dirty="0"/>
          </a:p>
        </p:txBody>
      </p:sp>
      <p:sp>
        <p:nvSpPr>
          <p:cNvPr id="18" name="Titr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fr-FR" noProof="0"/>
              <a:t>Modifiez le style du titre</a:t>
            </a:r>
            <a:endParaRPr lang="fr-FR" noProof="0" dirty="0"/>
          </a:p>
        </p:txBody>
      </p:sp>
      <p:cxnSp>
        <p:nvCxnSpPr>
          <p:cNvPr id="20" name="Connecteur droit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e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e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4" name="Forme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5" name="Forme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bg>
      <p:bgPr>
        <a:solidFill>
          <a:schemeClr val="tx1"/>
        </a:solidFill>
        <a:effectLst/>
      </p:bgPr>
    </p:bg>
    <p:spTree>
      <p:nvGrpSpPr>
        <p:cNvPr id="1" name=""/>
        <p:cNvGrpSpPr/>
        <p:nvPr/>
      </p:nvGrpSpPr>
      <p:grpSpPr>
        <a:xfrm>
          <a:off x="0" y="0"/>
          <a:ext cx="0" cy="0"/>
          <a:chOff x="0" y="0"/>
          <a:chExt cx="0" cy="0"/>
        </a:xfrm>
      </p:grpSpPr>
      <p:sp>
        <p:nvSpPr>
          <p:cNvPr id="6" name="Espace réservé du graphique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fr-FR" noProof="0"/>
              <a:t>Cliquez sur l'icône pour ajouter un graphique</a:t>
            </a:r>
          </a:p>
        </p:txBody>
      </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2" name="Espace réservé de la date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D5D36DBF-28AC-411E-9B0E-58D75FC5605B}" type="datetime4">
              <a:rPr lang="fr-FR" noProof="0" smtClean="0">
                <a:latin typeface="+mn-lt"/>
              </a:rPr>
              <a:t>15 octobre 2021</a:t>
            </a:fld>
            <a:endParaRPr lang="fr-FR" noProof="0">
              <a:latin typeface="+mn-lt"/>
            </a:endParaRPr>
          </a:p>
        </p:txBody>
      </p:sp>
      <p:sp>
        <p:nvSpPr>
          <p:cNvPr id="3" name="Espace réservé du pied de page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 name="Espace réservé du tableau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fr-FR" noProof="0"/>
              <a:t>Cliquez sur l'icône pour ajouter un tableau</a:t>
            </a:r>
          </a:p>
        </p:txBody>
      </p:sp>
      <p:sp>
        <p:nvSpPr>
          <p:cNvPr id="2" name="Espace réservé de la date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AC0E917F-BC7D-4422-A08E-161501F5AE6B}" type="datetime4">
              <a:rPr lang="fr-FR" noProof="0" smtClean="0">
                <a:latin typeface="+mn-lt"/>
              </a:rPr>
              <a:t>15 octobre 2021</a:t>
            </a:fld>
            <a:endParaRPr lang="fr-FR" noProof="0">
              <a:latin typeface="+mn-lt"/>
            </a:endParaRPr>
          </a:p>
        </p:txBody>
      </p:sp>
      <p:sp>
        <p:nvSpPr>
          <p:cNvPr id="3" name="Espace réservé du pied de page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bg>
      <p:bgPr>
        <a:solidFill>
          <a:schemeClr val="tx1"/>
        </a:solidFill>
        <a:effectLst/>
      </p:bgPr>
    </p:bg>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fr-FR" noProof="0"/>
              <a:t>Modifiez le style du titre</a:t>
            </a:r>
            <a:endParaRPr lang="fr-FR" noProof="0" dirty="0"/>
          </a:p>
        </p:txBody>
      </p:sp>
      <p:sp>
        <p:nvSpPr>
          <p:cNvPr id="10" name="Zone de texte 9">
            <a:extLst>
              <a:ext uri="{FF2B5EF4-FFF2-40B4-BE49-F238E27FC236}">
                <a16:creationId xmlns:a16="http://schemas.microsoft.com/office/drawing/2014/main" id="{E902327D-DBD4-7A4E-ABF2-A946A559A8AD}"/>
              </a:ext>
            </a:extLst>
          </p:cNvPr>
          <p:cNvSpPr txBox="1"/>
          <p:nvPr userDrawn="1"/>
        </p:nvSpPr>
        <p:spPr>
          <a:xfrm>
            <a:off x="699948" y="-118985"/>
            <a:ext cx="1589372" cy="6247864"/>
          </a:xfrm>
          <a:prstGeom prst="rect">
            <a:avLst/>
          </a:prstGeom>
          <a:noFill/>
        </p:spPr>
        <p:txBody>
          <a:bodyPr wrap="square" rtlCol="0">
            <a:spAutoFit/>
          </a:bodyPr>
          <a:lstStyle/>
          <a:p>
            <a:pPr rtl="0"/>
            <a:r>
              <a:rPr lang="fr-FR" sz="20000" b="1" noProof="0" dirty="0">
                <a:solidFill>
                  <a:schemeClr val="bg1"/>
                </a:solidFill>
              </a:rPr>
              <a:t>« </a:t>
            </a:r>
          </a:p>
        </p:txBody>
      </p:sp>
      <p:grpSp>
        <p:nvGrpSpPr>
          <p:cNvPr id="18" name="Groupe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e automatiqu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0" name="Forme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23" name="Forme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grpSp>
        <p:nvGrpSpPr>
          <p:cNvPr id="24" name="Groupe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e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6" name="Forme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bg>
      <p:bgPr>
        <a:solidFill>
          <a:schemeClr val="tx1"/>
        </a:solidFill>
        <a:effectLst/>
      </p:bgPr>
    </p:bg>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e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6" name="Forme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8" name="Espace réservé d’imag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1" name="Titr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Modifiez le style du titre</a:t>
            </a:r>
            <a:endParaRPr lang="fr-FR" noProof="0" dirty="0"/>
          </a:p>
        </p:txBody>
      </p:sp>
      <p:cxnSp>
        <p:nvCxnSpPr>
          <p:cNvPr id="62" name="Connecteur droit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Espace réservé d’imag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fr-FR" noProof="0"/>
              <a:t>Cliquez sur l'icône pour ajouter une image</a:t>
            </a:r>
            <a:endParaRPr lang="fr-FR" noProof="0" dirty="0"/>
          </a:p>
        </p:txBody>
      </p:sp>
      <p:sp>
        <p:nvSpPr>
          <p:cNvPr id="72" name="Espace réservé du texte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3" name="Espace réservé du texte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4" name="Espace réservé du texte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5" name="Espace réservé du texte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6" name="Espace réservé du texte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7" name="Espace réservé du texte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8" name="Espace réservé du texte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9" name="Espace réservé du texte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grpSp>
        <p:nvGrpSpPr>
          <p:cNvPr id="23" name="Groupe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e automatiqu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9" name="Forme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0" name="Forme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1" name="Forme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66" name="Espace réservé d’imag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9" name="Espace réservé d’imag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fr-FR" noProof="0"/>
              <a:t>Cliquez sur l'icône pour ajouter une image</a:t>
            </a:r>
            <a:endParaRPr lang="fr-FR" noProof="0" dirty="0"/>
          </a:p>
        </p:txBody>
      </p:sp>
      <p:sp>
        <p:nvSpPr>
          <p:cNvPr id="2" name="Espace réservé de la date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92103E55-A9A3-4D93-B60F-F23594342DEA}" type="datetime4">
              <a:rPr lang="fr-FR" noProof="0" smtClean="0">
                <a:latin typeface="+mn-lt"/>
              </a:rPr>
              <a:t>15 octobre 2021</a:t>
            </a:fld>
            <a:endParaRPr lang="fr-FR" noProof="0" dirty="0">
              <a:latin typeface="+mn-lt"/>
            </a:endParaRPr>
          </a:p>
        </p:txBody>
      </p:sp>
      <p:sp>
        <p:nvSpPr>
          <p:cNvPr id="3" name="Espace réservé du pied de page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ronologie ">
    <p:bg>
      <p:bgPr>
        <a:solidFill>
          <a:schemeClr val="tx1"/>
        </a:solidFill>
        <a:effectLst/>
      </p:bgPr>
    </p:bg>
    <p:spTree>
      <p:nvGrpSpPr>
        <p:cNvPr id="1" name=""/>
        <p:cNvGrpSpPr/>
        <p:nvPr/>
      </p:nvGrpSpPr>
      <p:grpSpPr>
        <a:xfrm>
          <a:off x="0" y="0"/>
          <a:ext cx="0" cy="0"/>
          <a:chOff x="0" y="0"/>
          <a:chExt cx="0" cy="0"/>
        </a:xfrm>
      </p:grpSpPr>
      <p:cxnSp>
        <p:nvCxnSpPr>
          <p:cNvPr id="21" name="Connecteur droit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r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6" name="Espace réservé du texte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97" name="Espace réservé du texte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2" name="Espace réservé du texte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3" name="Espace réservé du texte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6" name="Espace réservé du texte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7" name="Espace réservé du texte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8" name="Espace réservé du texte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9" name="Espace réservé du texte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8" name="Connecteur droit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e la date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A28324AB-2FD4-45BE-AF4D-7383884D3322}" type="datetime4">
              <a:rPr lang="fr-FR" noProof="0" smtClean="0">
                <a:latin typeface="+mn-lt"/>
              </a:rPr>
              <a:t>15 octobre 2021</a:t>
            </a:fld>
            <a:endParaRPr lang="fr-FR" noProof="0">
              <a:latin typeface="+mn-lt"/>
            </a:endParaRPr>
          </a:p>
        </p:txBody>
      </p:sp>
      <p:sp>
        <p:nvSpPr>
          <p:cNvPr id="3" name="Espace réservé du pied de page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titre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0" name="Espace réservé de la date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74A61BF-D000-4F99-B580-8C1CD6096ED3}" type="datetime4">
              <a:rPr lang="fr-FR" noProof="0" smtClean="0">
                <a:latin typeface="+mn-lt"/>
              </a:rPr>
              <a:t>15 octobre 2021</a:t>
            </a:fld>
            <a:endParaRPr lang="fr-FR" noProof="0">
              <a:latin typeface="+mn-lt"/>
            </a:endParaRPr>
          </a:p>
        </p:txBody>
      </p:sp>
      <p:sp>
        <p:nvSpPr>
          <p:cNvPr id="31" name="Espace réservé du pied de page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fr-FR" noProof="0"/>
              <a:t>Rapport annuel</a:t>
            </a:r>
            <a:endParaRPr lang="fr-FR" b="0" noProof="0"/>
          </a:p>
        </p:txBody>
      </p:sp>
      <p:sp>
        <p:nvSpPr>
          <p:cNvPr id="32" name="Espace réservé du numéro de diapositive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E168C-8042-5B4E-A5A4-A5BF693AE2D6}"/>
              </a:ext>
            </a:extLst>
          </p:cNvPr>
          <p:cNvSpPr>
            <a:spLocks noGrp="1"/>
          </p:cNvSpPr>
          <p:nvPr>
            <p:ph type="ctrTitle"/>
          </p:nvPr>
        </p:nvSpPr>
        <p:spPr>
          <a:xfrm>
            <a:off x="6096000" y="1996750"/>
            <a:ext cx="5784980" cy="1949066"/>
          </a:xfrm>
        </p:spPr>
        <p:txBody>
          <a:bodyPr rtlCol="0"/>
          <a:lstStyle/>
          <a:p>
            <a:pPr algn="ctr" rtl="0"/>
            <a:r>
              <a:rPr lang="fr-FR" sz="4400" i="0" dirty="0">
                <a:effectLst/>
                <a:latin typeface="Montserrat" panose="020B0604020202020204" pitchFamily="2" charset="0"/>
              </a:rPr>
              <a:t>Diagnostic égalité </a:t>
            </a:r>
            <a:br>
              <a:rPr lang="fr-FR" sz="4400" i="0" dirty="0">
                <a:effectLst/>
                <a:latin typeface="Montserrat" panose="020B0604020202020204" pitchFamily="2" charset="0"/>
              </a:rPr>
            </a:br>
            <a:r>
              <a:rPr lang="fr-FR" sz="4400" i="0" dirty="0">
                <a:effectLst/>
                <a:latin typeface="Montserrat" panose="020B0604020202020204" pitchFamily="2" charset="0"/>
              </a:rPr>
              <a:t>femmes-hommes</a:t>
            </a:r>
            <a:endParaRPr lang="fr-FR" sz="4400" dirty="0"/>
          </a:p>
        </p:txBody>
      </p:sp>
      <p:sp>
        <p:nvSpPr>
          <p:cNvPr id="3" name="Espace réservé au texte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fr-FR" dirty="0"/>
              <a:t>NGUYEN Huynh Thanh Qui</a:t>
            </a:r>
          </a:p>
          <a:p>
            <a:pPr rtl="0"/>
            <a:r>
              <a:rPr lang="fr-FR" dirty="0"/>
              <a:t>Octobre 2021</a:t>
            </a:r>
          </a:p>
          <a:p>
            <a:pPr rtl="0"/>
            <a:endParaRPr lang="fr-FR" dirty="0"/>
          </a:p>
        </p:txBody>
      </p:sp>
      <p:pic>
        <p:nvPicPr>
          <p:cNvPr id="6" name="Image 5">
            <a:extLst>
              <a:ext uri="{FF2B5EF4-FFF2-40B4-BE49-F238E27FC236}">
                <a16:creationId xmlns:a16="http://schemas.microsoft.com/office/drawing/2014/main" id="{EB8131C3-F7B2-4B7D-B1D1-ED3484F3E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3556" y="79023"/>
            <a:ext cx="2088444" cy="986641"/>
          </a:xfrm>
          <a:prstGeom prst="rect">
            <a:avLst/>
          </a:prstGeom>
        </p:spPr>
      </p:pic>
    </p:spTree>
    <p:extLst>
      <p:ext uri="{BB962C8B-B14F-4D97-AF65-F5344CB8AC3E}">
        <p14:creationId xmlns:p14="http://schemas.microsoft.com/office/powerpoint/2010/main" val="296095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texte, carte, intérieur, capture d’écran&#10;&#10;Description générée automatiquement">
            <a:extLst>
              <a:ext uri="{FF2B5EF4-FFF2-40B4-BE49-F238E27FC236}">
                <a16:creationId xmlns:a16="http://schemas.microsoft.com/office/drawing/2014/main" id="{DE9B6954-045F-48AD-96CC-10D96DBD5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616" y="748648"/>
            <a:ext cx="11660696" cy="5903821"/>
          </a:xfrm>
          <a:prstGeom prst="rect">
            <a:avLst/>
          </a:prstGeom>
        </p:spPr>
      </p:pic>
      <p:sp>
        <p:nvSpPr>
          <p:cNvPr id="2" name="Titre 1">
            <a:extLst>
              <a:ext uri="{FF2B5EF4-FFF2-40B4-BE49-F238E27FC236}">
                <a16:creationId xmlns:a16="http://schemas.microsoft.com/office/drawing/2014/main" id="{69C701CC-F29C-41ED-A644-C1DF423CC319}"/>
              </a:ext>
            </a:extLst>
          </p:cNvPr>
          <p:cNvSpPr>
            <a:spLocks noGrp="1"/>
          </p:cNvSpPr>
          <p:nvPr>
            <p:ph type="title"/>
          </p:nvPr>
        </p:nvSpPr>
        <p:spPr>
          <a:xfrm>
            <a:off x="3658166" y="2847"/>
            <a:ext cx="4941477" cy="610863"/>
          </a:xfrm>
        </p:spPr>
        <p:txBody>
          <a:bodyPr anchor="b">
            <a:normAutofit/>
          </a:bodyPr>
          <a:lstStyle/>
          <a:p>
            <a:pPr algn="ctr"/>
            <a:r>
              <a:rPr lang="fr-FR" sz="2100" b="0" dirty="0"/>
              <a:t>P</a:t>
            </a:r>
            <a:r>
              <a:rPr lang="fr-FR" sz="2100" b="0" i="0" dirty="0">
                <a:effectLst/>
              </a:rPr>
              <a:t>réparation des données </a:t>
            </a:r>
            <a:br>
              <a:rPr lang="fr-FR" sz="2100" b="0" i="0" dirty="0">
                <a:effectLst/>
              </a:rPr>
            </a:br>
            <a:r>
              <a:rPr lang="fr-FR" sz="2100" b="0" i="0" dirty="0">
                <a:effectLst/>
              </a:rPr>
              <a:t>Workflow KNIME</a:t>
            </a:r>
            <a:endParaRPr lang="fr-FR" sz="2100" dirty="0"/>
          </a:p>
        </p:txBody>
      </p:sp>
      <p:sp>
        <p:nvSpPr>
          <p:cNvPr id="15" name="Espace réservé du numéro de diapositive 14">
            <a:extLst>
              <a:ext uri="{FF2B5EF4-FFF2-40B4-BE49-F238E27FC236}">
                <a16:creationId xmlns:a16="http://schemas.microsoft.com/office/drawing/2014/main" id="{DAD6F0C1-0CCA-4F37-8F9C-F2EDA6BDFAF9}"/>
              </a:ext>
            </a:extLst>
          </p:cNvPr>
          <p:cNvSpPr>
            <a:spLocks noGrp="1"/>
          </p:cNvSpPr>
          <p:nvPr>
            <p:ph type="sldNum" sz="quarter" idx="13"/>
          </p:nvPr>
        </p:nvSpPr>
        <p:spPr>
          <a:xfrm>
            <a:off x="971550" y="6332220"/>
            <a:ext cx="523240" cy="247651"/>
          </a:xfrm>
        </p:spPr>
        <p:txBody>
          <a:bodyPr anchor="t">
            <a:normAutofit/>
          </a:bodyPr>
          <a:lstStyle/>
          <a:p>
            <a:pPr rtl="0">
              <a:spcAft>
                <a:spcPts val="600"/>
              </a:spcAft>
            </a:pPr>
            <a:fld id="{294A09A9-5501-47C1-A89A-A340965A2BE2}" type="slidenum">
              <a:rPr lang="fr-FR" noProof="0" smtClean="0"/>
              <a:pPr rtl="0">
                <a:spcAft>
                  <a:spcPts val="600"/>
                </a:spcAft>
              </a:pPr>
              <a:t>2</a:t>
            </a:fld>
            <a:endParaRPr lang="fr-FR" noProof="0"/>
          </a:p>
        </p:txBody>
      </p:sp>
    </p:spTree>
    <p:extLst>
      <p:ext uri="{BB962C8B-B14F-4D97-AF65-F5344CB8AC3E}">
        <p14:creationId xmlns:p14="http://schemas.microsoft.com/office/powerpoint/2010/main" val="7379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54756-A790-C845-A85F-35391529E591}"/>
              </a:ext>
            </a:extLst>
          </p:cNvPr>
          <p:cNvSpPr>
            <a:spLocks noGrp="1"/>
          </p:cNvSpPr>
          <p:nvPr>
            <p:ph type="title"/>
          </p:nvPr>
        </p:nvSpPr>
        <p:spPr>
          <a:xfrm>
            <a:off x="928100" y="732427"/>
            <a:ext cx="4941477" cy="610863"/>
          </a:xfrm>
        </p:spPr>
        <p:txBody>
          <a:bodyPr rtlCol="0">
            <a:normAutofit/>
          </a:bodyPr>
          <a:lstStyle/>
          <a:p>
            <a:pPr rtl="0"/>
            <a:r>
              <a:rPr lang="fr-FR" sz="2300" b="0" spc="100" dirty="0"/>
              <a:t>Indicateurs</a:t>
            </a:r>
            <a:r>
              <a:rPr lang="fr-FR" dirty="0"/>
              <a:t> </a:t>
            </a:r>
            <a:r>
              <a:rPr lang="fr-FR" sz="2300" b="0" spc="100" dirty="0"/>
              <a:t>à analyser</a:t>
            </a:r>
          </a:p>
        </p:txBody>
      </p:sp>
      <p:sp>
        <p:nvSpPr>
          <p:cNvPr id="4" name="Espace réservé du texte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609306" cy="369332"/>
          </a:xfrm>
        </p:spPr>
        <p:txBody>
          <a:bodyPr rtlCol="0"/>
          <a:lstStyle/>
          <a:p>
            <a:r>
              <a:rPr lang="fr-FR" dirty="0"/>
              <a:t>1. Conditions de travail</a:t>
            </a:r>
          </a:p>
          <a:p>
            <a:pPr rtl="0"/>
            <a:endParaRPr lang="fr-FR" dirty="0"/>
          </a:p>
        </p:txBody>
      </p:sp>
      <p:sp>
        <p:nvSpPr>
          <p:cNvPr id="3" name="Espace réservé au texte 2">
            <a:extLst>
              <a:ext uri="{FF2B5EF4-FFF2-40B4-BE49-F238E27FC236}">
                <a16:creationId xmlns:a16="http://schemas.microsoft.com/office/drawing/2014/main" id="{91AA5D8C-0134-F046-A548-3465F817747C}"/>
              </a:ext>
            </a:extLst>
          </p:cNvPr>
          <p:cNvSpPr>
            <a:spLocks noGrp="1"/>
          </p:cNvSpPr>
          <p:nvPr>
            <p:ph type="body" sz="quarter" idx="13"/>
          </p:nvPr>
        </p:nvSpPr>
        <p:spPr>
          <a:xfrm>
            <a:off x="971550" y="3226576"/>
            <a:ext cx="2133600" cy="750517"/>
          </a:xfrm>
        </p:spPr>
        <p:txBody>
          <a:bodyPr rtlCol="0"/>
          <a:lstStyle/>
          <a:p>
            <a:pPr algn="ctr"/>
            <a:r>
              <a:rPr lang="fr-FR" dirty="0">
                <a:latin typeface="Arial" panose="020B0604020202020204" pitchFamily="34" charset="0"/>
              </a:rPr>
              <a:t>Répartition des effectifs selon la durée du travail</a:t>
            </a:r>
            <a:endParaRPr lang="fr-FR" dirty="0"/>
          </a:p>
        </p:txBody>
      </p:sp>
      <p:sp>
        <p:nvSpPr>
          <p:cNvPr id="6" name="Espace réservé du texte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608496"/>
          </a:xfrm>
        </p:spPr>
        <p:txBody>
          <a:bodyPr rtlCol="0"/>
          <a:lstStyle/>
          <a:p>
            <a:pPr rtl="0"/>
            <a:r>
              <a:rPr lang="fr-FR" dirty="0"/>
              <a:t>2. Sécurité et santé </a:t>
            </a:r>
          </a:p>
          <a:p>
            <a:pPr algn="ctr"/>
            <a:r>
              <a:rPr lang="fr-FR" dirty="0"/>
              <a:t>du travail</a:t>
            </a:r>
          </a:p>
          <a:p>
            <a:pPr rtl="0"/>
            <a:endParaRPr lang="fr-FR" dirty="0"/>
          </a:p>
        </p:txBody>
      </p:sp>
      <p:sp>
        <p:nvSpPr>
          <p:cNvPr id="5" name="Espace réservé du texte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5375053"/>
            <a:ext cx="2128157" cy="750517"/>
          </a:xfrm>
        </p:spPr>
        <p:txBody>
          <a:bodyPr rtlCol="0"/>
          <a:lstStyle/>
          <a:p>
            <a:pPr algn="ctr"/>
            <a:r>
              <a:rPr lang="fr-FR" dirty="0">
                <a:latin typeface="Arial" panose="020B0604020202020204" pitchFamily="34" charset="0"/>
              </a:rPr>
              <a:t>Répartition des effectifs selon service</a:t>
            </a:r>
            <a:endParaRPr lang="fr-FR" dirty="0"/>
          </a:p>
        </p:txBody>
      </p:sp>
      <p:sp>
        <p:nvSpPr>
          <p:cNvPr id="8" name="Espace réservé du texte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369332"/>
          </a:xfrm>
        </p:spPr>
        <p:txBody>
          <a:bodyPr rtlCol="0"/>
          <a:lstStyle/>
          <a:p>
            <a:pPr rtl="0"/>
            <a:r>
              <a:rPr lang="fr-FR" dirty="0"/>
              <a:t>3. Embauche</a:t>
            </a:r>
          </a:p>
        </p:txBody>
      </p:sp>
      <p:sp>
        <p:nvSpPr>
          <p:cNvPr id="7" name="Espace réservé du texte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375055"/>
            <a:ext cx="2133600" cy="750517"/>
          </a:xfrm>
        </p:spPr>
        <p:txBody>
          <a:bodyPr rtlCol="0"/>
          <a:lstStyle/>
          <a:p>
            <a:pPr algn="ctr"/>
            <a:r>
              <a:rPr lang="fr-FR" dirty="0">
                <a:latin typeface="Arial" panose="020B0604020202020204" pitchFamily="34" charset="0"/>
              </a:rPr>
              <a:t>Répartition des effectifs par type de contrat</a:t>
            </a:r>
            <a:endParaRPr lang="fr-FR" dirty="0"/>
          </a:p>
        </p:txBody>
      </p:sp>
      <p:sp>
        <p:nvSpPr>
          <p:cNvPr id="10" name="Espace réservé du texte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369332"/>
          </a:xfrm>
        </p:spPr>
        <p:txBody>
          <a:bodyPr rtlCol="0"/>
          <a:lstStyle/>
          <a:p>
            <a:pPr rtl="0"/>
            <a:r>
              <a:rPr lang="fr-FR" dirty="0"/>
              <a:t>4. Qualification</a:t>
            </a:r>
          </a:p>
        </p:txBody>
      </p:sp>
      <p:sp>
        <p:nvSpPr>
          <p:cNvPr id="9" name="Espace réservé du texte 8">
            <a:extLst>
              <a:ext uri="{FF2B5EF4-FFF2-40B4-BE49-F238E27FC236}">
                <a16:creationId xmlns:a16="http://schemas.microsoft.com/office/drawing/2014/main" id="{38FB4732-AB07-C54D-AF44-F8ADB6D2B8B6}"/>
              </a:ext>
            </a:extLst>
          </p:cNvPr>
          <p:cNvSpPr>
            <a:spLocks noGrp="1"/>
          </p:cNvSpPr>
          <p:nvPr>
            <p:ph type="body" sz="quarter" idx="21"/>
          </p:nvPr>
        </p:nvSpPr>
        <p:spPr>
          <a:xfrm>
            <a:off x="3561806" y="3226576"/>
            <a:ext cx="2128157" cy="750517"/>
          </a:xfrm>
        </p:spPr>
        <p:txBody>
          <a:bodyPr rtlCol="0"/>
          <a:lstStyle/>
          <a:p>
            <a:pPr algn="ctr"/>
            <a:r>
              <a:rPr lang="fr-FR" dirty="0">
                <a:latin typeface="Arial" panose="020B0604020202020204" pitchFamily="34" charset="0"/>
              </a:rPr>
              <a:t>Répartition du nombre d'accidents du travail</a:t>
            </a:r>
            <a:endParaRPr lang="fr-FR" dirty="0"/>
          </a:p>
        </p:txBody>
      </p:sp>
      <p:sp>
        <p:nvSpPr>
          <p:cNvPr id="12" name="Espace réservé du texte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369332"/>
          </a:xfrm>
        </p:spPr>
        <p:txBody>
          <a:bodyPr rtlCol="0"/>
          <a:lstStyle/>
          <a:p>
            <a:pPr algn="ctr"/>
            <a:r>
              <a:rPr lang="fr-FR" dirty="0"/>
              <a:t>5. Rémunération</a:t>
            </a:r>
          </a:p>
          <a:p>
            <a:pPr algn="ctr"/>
            <a:r>
              <a:rPr lang="fr-FR" dirty="0"/>
              <a:t>effective</a:t>
            </a:r>
          </a:p>
        </p:txBody>
      </p:sp>
      <p:sp>
        <p:nvSpPr>
          <p:cNvPr id="11" name="Espace réservé du texte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375054"/>
            <a:ext cx="2129245" cy="750517"/>
          </a:xfrm>
        </p:spPr>
        <p:txBody>
          <a:bodyPr rtlCol="0"/>
          <a:lstStyle/>
          <a:p>
            <a:pPr algn="ctr"/>
            <a:r>
              <a:rPr lang="fr-FR" dirty="0">
                <a:latin typeface="Arial" panose="020B0604020202020204" pitchFamily="34" charset="0"/>
              </a:rPr>
              <a:t>Eventail des rémunérations et rémunération moyenne mensuelle</a:t>
            </a:r>
            <a:endParaRPr lang="fr-FR" dirty="0"/>
          </a:p>
        </p:txBody>
      </p:sp>
      <p:sp>
        <p:nvSpPr>
          <p:cNvPr id="15" name="Espace réservé du numéro de diapositive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rtlCol="0"/>
          <a:lstStyle/>
          <a:p>
            <a:pPr rtl="0"/>
            <a:fld id="{294A09A9-5501-47C1-A89A-A340965A2BE2}" type="slidenum">
              <a:rPr lang="fr-FR" smtClean="0"/>
              <a:pPr rtl="0"/>
              <a:t>3</a:t>
            </a:fld>
            <a:endParaRPr lang="fr-FR"/>
          </a:p>
        </p:txBody>
      </p:sp>
    </p:spTree>
    <p:extLst>
      <p:ext uri="{BB962C8B-B14F-4D97-AF65-F5344CB8AC3E}">
        <p14:creationId xmlns:p14="http://schemas.microsoft.com/office/powerpoint/2010/main" val="28986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fade">
                                      <p:cBhvr>
                                        <p:cTn id="23" dur="500"/>
                                        <p:tgtEl>
                                          <p:spTgt spid="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500"/>
                                        <p:tgtEl>
                                          <p:spTgt spid="8">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500"/>
                                        <p:tgtEl>
                                          <p:spTgt spid="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Effect transition="in" filter="fade">
                                      <p:cBhvr>
                                        <p:cTn id="39" dur="500"/>
                                        <p:tgtEl>
                                          <p:spTgt spid="10">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fade">
                                      <p:cBhvr>
                                        <p:cTn id="44" dur="500"/>
                                        <p:tgtEl>
                                          <p:spTgt spid="1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animEffect transition="in" filter="fade">
                                      <p:cBhvr>
                                        <p:cTn id="49" dur="500"/>
                                        <p:tgtEl>
                                          <p:spTgt spid="12">
                                            <p:txEl>
                                              <p:pRg st="1" end="1"/>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fade">
                                      <p:cBhvr>
                                        <p:cTn id="5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build="p"/>
      <p:bldP spid="6" grpId="0" build="p"/>
      <p:bldP spid="5" grpId="0" build="p"/>
      <p:bldP spid="8" grpId="0" build="p"/>
      <p:bldP spid="7" grpId="0" build="p"/>
      <p:bldP spid="10" grpId="0" build="p"/>
      <p:bldP spid="9" grpId="0" build="p"/>
      <p:bldP spid="12" grpId="0" build="p"/>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4308790" y="487681"/>
            <a:ext cx="3574418" cy="418012"/>
          </a:xfrm>
        </p:spPr>
        <p:txBody>
          <a:bodyPr rtlCol="0">
            <a:normAutofit/>
          </a:bodyPr>
          <a:lstStyle/>
          <a:p>
            <a:pPr algn="ctr"/>
            <a:r>
              <a:rPr lang="fr-FR" sz="1800" b="0" dirty="0">
                <a:solidFill>
                  <a:schemeClr val="tx2">
                    <a:lumMod val="75000"/>
                  </a:schemeClr>
                </a:solidFill>
              </a:rPr>
              <a:t>Conditions de travail</a:t>
            </a: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4</a:t>
            </a:fld>
            <a:endParaRPr lang="fr-FR" dirty="0"/>
          </a:p>
        </p:txBody>
      </p:sp>
      <p:sp>
        <p:nvSpPr>
          <p:cNvPr id="9" name="Titre 1">
            <a:extLst>
              <a:ext uri="{FF2B5EF4-FFF2-40B4-BE49-F238E27FC236}">
                <a16:creationId xmlns:a16="http://schemas.microsoft.com/office/drawing/2014/main" id="{BA2AE0D0-5B4C-4F24-9E35-F391A4FCE1CB}"/>
              </a:ext>
            </a:extLst>
          </p:cNvPr>
          <p:cNvSpPr txBox="1">
            <a:spLocks/>
          </p:cNvSpPr>
          <p:nvPr/>
        </p:nvSpPr>
        <p:spPr>
          <a:xfrm>
            <a:off x="3625261" y="-27303"/>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300" b="0" dirty="0"/>
              <a:t>Indicateurs</a:t>
            </a:r>
            <a:r>
              <a:rPr lang="fr-FR" dirty="0"/>
              <a:t> </a:t>
            </a:r>
            <a:r>
              <a:rPr lang="fr-FR" sz="2300" b="0" dirty="0"/>
              <a:t>à analyser</a:t>
            </a:r>
          </a:p>
        </p:txBody>
      </p:sp>
      <p:grpSp>
        <p:nvGrpSpPr>
          <p:cNvPr id="86" name="Groupe 85">
            <a:extLst>
              <a:ext uri="{FF2B5EF4-FFF2-40B4-BE49-F238E27FC236}">
                <a16:creationId xmlns:a16="http://schemas.microsoft.com/office/drawing/2014/main" id="{2A63C3B4-68B4-4637-838D-3345D2C78A0E}"/>
              </a:ext>
            </a:extLst>
          </p:cNvPr>
          <p:cNvGrpSpPr/>
          <p:nvPr/>
        </p:nvGrpSpPr>
        <p:grpSpPr>
          <a:xfrm>
            <a:off x="474304" y="1439244"/>
            <a:ext cx="3937676" cy="3776223"/>
            <a:chOff x="474304" y="757676"/>
            <a:chExt cx="3937676" cy="3776223"/>
          </a:xfrm>
        </p:grpSpPr>
        <p:grpSp>
          <p:nvGrpSpPr>
            <p:cNvPr id="18" name="Groupe 17">
              <a:extLst>
                <a:ext uri="{FF2B5EF4-FFF2-40B4-BE49-F238E27FC236}">
                  <a16:creationId xmlns:a16="http://schemas.microsoft.com/office/drawing/2014/main" id="{4F92234A-CAE2-426F-8B26-DD1CE7947034}"/>
                </a:ext>
              </a:extLst>
            </p:cNvPr>
            <p:cNvGrpSpPr/>
            <p:nvPr/>
          </p:nvGrpSpPr>
          <p:grpSpPr>
            <a:xfrm>
              <a:off x="474304" y="757676"/>
              <a:ext cx="3937676" cy="3776223"/>
              <a:chOff x="1233171" y="1054360"/>
              <a:chExt cx="3075620" cy="3075620"/>
            </a:xfrm>
          </p:grpSpPr>
          <p:pic>
            <p:nvPicPr>
              <p:cNvPr id="14" name="Image 13">
                <a:extLst>
                  <a:ext uri="{FF2B5EF4-FFF2-40B4-BE49-F238E27FC236}">
                    <a16:creationId xmlns:a16="http://schemas.microsoft.com/office/drawing/2014/main" id="{83AE80E4-2847-4F91-86B0-E3AEDE3A0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171" y="1054360"/>
                <a:ext cx="3075620" cy="3075620"/>
              </a:xfrm>
              <a:prstGeom prst="rect">
                <a:avLst/>
              </a:prstGeom>
            </p:spPr>
          </p:pic>
          <p:sp>
            <p:nvSpPr>
              <p:cNvPr id="17" name="Rectangle 16">
                <a:extLst>
                  <a:ext uri="{FF2B5EF4-FFF2-40B4-BE49-F238E27FC236}">
                    <a16:creationId xmlns:a16="http://schemas.microsoft.com/office/drawing/2014/main" id="{8B34165E-8169-42CF-8DB6-7529497D2669}"/>
                  </a:ext>
                </a:extLst>
              </p:cNvPr>
              <p:cNvSpPr/>
              <p:nvPr/>
            </p:nvSpPr>
            <p:spPr>
              <a:xfrm>
                <a:off x="1233171" y="1303020"/>
                <a:ext cx="1151889" cy="3733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8" name="ZoneTexte 27">
              <a:extLst>
                <a:ext uri="{FF2B5EF4-FFF2-40B4-BE49-F238E27FC236}">
                  <a16:creationId xmlns:a16="http://schemas.microsoft.com/office/drawing/2014/main" id="{A94DF8AA-C03C-40DB-94B3-1F789C55F0B9}"/>
                </a:ext>
              </a:extLst>
            </p:cNvPr>
            <p:cNvSpPr txBox="1"/>
            <p:nvPr/>
          </p:nvSpPr>
          <p:spPr>
            <a:xfrm>
              <a:off x="1567356" y="2400248"/>
              <a:ext cx="763391" cy="246221"/>
            </a:xfrm>
            <a:prstGeom prst="rect">
              <a:avLst/>
            </a:prstGeom>
            <a:noFill/>
          </p:spPr>
          <p:txBody>
            <a:bodyPr wrap="square" rtlCol="0">
              <a:spAutoFit/>
            </a:bodyPr>
            <a:lstStyle/>
            <a:p>
              <a:pPr algn="ctr"/>
              <a:r>
                <a:rPr lang="fr-FR" sz="1000" dirty="0">
                  <a:solidFill>
                    <a:srgbClr val="002060"/>
                  </a:solidFill>
                </a:rPr>
                <a:t>48,8%</a:t>
              </a:r>
            </a:p>
          </p:txBody>
        </p:sp>
        <p:cxnSp>
          <p:nvCxnSpPr>
            <p:cNvPr id="40" name="Connecteur : en angle 39">
              <a:extLst>
                <a:ext uri="{FF2B5EF4-FFF2-40B4-BE49-F238E27FC236}">
                  <a16:creationId xmlns:a16="http://schemas.microsoft.com/office/drawing/2014/main" id="{0EFF1AC2-DE21-466F-AC1D-49DD1EC4AD18}"/>
                </a:ext>
              </a:extLst>
            </p:cNvPr>
            <p:cNvCxnSpPr>
              <a:endCxn id="28" idx="2"/>
            </p:cNvCxnSpPr>
            <p:nvPr/>
          </p:nvCxnSpPr>
          <p:spPr>
            <a:xfrm flipV="1">
              <a:off x="1363980" y="2646469"/>
              <a:ext cx="585072" cy="363431"/>
            </a:xfrm>
            <a:prstGeom prst="curvedConnector2">
              <a:avLst/>
            </a:prstGeom>
            <a:ln>
              <a:tailEnd type="triangle"/>
            </a:ln>
          </p:spPr>
          <p:style>
            <a:lnRef idx="1">
              <a:schemeClr val="accent3"/>
            </a:lnRef>
            <a:fillRef idx="0">
              <a:schemeClr val="accent3"/>
            </a:fillRef>
            <a:effectRef idx="0">
              <a:schemeClr val="accent3"/>
            </a:effectRef>
            <a:fontRef idx="minor">
              <a:schemeClr val="tx1"/>
            </a:fontRef>
          </p:style>
        </p:cxnSp>
        <p:sp>
          <p:nvSpPr>
            <p:cNvPr id="43" name="ZoneTexte 42">
              <a:extLst>
                <a:ext uri="{FF2B5EF4-FFF2-40B4-BE49-F238E27FC236}">
                  <a16:creationId xmlns:a16="http://schemas.microsoft.com/office/drawing/2014/main" id="{37443552-04F7-4813-9AA4-183833547FDB}"/>
                </a:ext>
              </a:extLst>
            </p:cNvPr>
            <p:cNvSpPr txBox="1"/>
            <p:nvPr/>
          </p:nvSpPr>
          <p:spPr>
            <a:xfrm>
              <a:off x="2089387" y="3078402"/>
              <a:ext cx="763391" cy="246221"/>
            </a:xfrm>
            <a:prstGeom prst="rect">
              <a:avLst/>
            </a:prstGeom>
            <a:noFill/>
          </p:spPr>
          <p:txBody>
            <a:bodyPr wrap="square" rtlCol="0">
              <a:spAutoFit/>
            </a:bodyPr>
            <a:lstStyle/>
            <a:p>
              <a:pPr algn="ctr"/>
              <a:r>
                <a:rPr lang="fr-FR" sz="1000" dirty="0">
                  <a:solidFill>
                    <a:schemeClr val="accent5">
                      <a:lumMod val="75000"/>
                    </a:schemeClr>
                  </a:solidFill>
                </a:rPr>
                <a:t>51,2%</a:t>
              </a:r>
            </a:p>
          </p:txBody>
        </p:sp>
        <p:cxnSp>
          <p:nvCxnSpPr>
            <p:cNvPr id="47" name="Connecteur : en angle 46">
              <a:extLst>
                <a:ext uri="{FF2B5EF4-FFF2-40B4-BE49-F238E27FC236}">
                  <a16:creationId xmlns:a16="http://schemas.microsoft.com/office/drawing/2014/main" id="{49F9B190-912B-404D-A884-A77CCF354BF2}"/>
                </a:ext>
              </a:extLst>
            </p:cNvPr>
            <p:cNvCxnSpPr>
              <a:cxnSpLocks/>
              <a:endCxn id="43" idx="0"/>
            </p:cNvCxnSpPr>
            <p:nvPr/>
          </p:nvCxnSpPr>
          <p:spPr>
            <a:xfrm rot="10800000" flipV="1">
              <a:off x="2471084" y="2893448"/>
              <a:ext cx="572543" cy="184954"/>
            </a:xfrm>
            <a:prstGeom prst="curvedConnector2">
              <a:avLst/>
            </a:prstGeom>
            <a:ln>
              <a:solidFill>
                <a:schemeClr val="accent2">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52" name="ZoneTexte 51">
              <a:extLst>
                <a:ext uri="{FF2B5EF4-FFF2-40B4-BE49-F238E27FC236}">
                  <a16:creationId xmlns:a16="http://schemas.microsoft.com/office/drawing/2014/main" id="{447B3445-DEF6-4280-91E0-86C5C6D0F791}"/>
                </a:ext>
              </a:extLst>
            </p:cNvPr>
            <p:cNvSpPr txBox="1"/>
            <p:nvPr/>
          </p:nvSpPr>
          <p:spPr>
            <a:xfrm>
              <a:off x="2964180" y="1521412"/>
              <a:ext cx="45719" cy="369332"/>
            </a:xfrm>
            <a:prstGeom prst="rect">
              <a:avLst/>
            </a:prstGeom>
            <a:noFill/>
          </p:spPr>
          <p:txBody>
            <a:bodyPr wrap="square" rtlCol="0">
              <a:spAutoFit/>
            </a:bodyPr>
            <a:lstStyle/>
            <a:p>
              <a:endParaRPr lang="fr-FR" dirty="0"/>
            </a:p>
          </p:txBody>
        </p:sp>
        <p:sp>
          <p:nvSpPr>
            <p:cNvPr id="53" name="ZoneTexte 52">
              <a:extLst>
                <a:ext uri="{FF2B5EF4-FFF2-40B4-BE49-F238E27FC236}">
                  <a16:creationId xmlns:a16="http://schemas.microsoft.com/office/drawing/2014/main" id="{51509947-E946-473F-A864-944A2E839336}"/>
                </a:ext>
              </a:extLst>
            </p:cNvPr>
            <p:cNvSpPr txBox="1"/>
            <p:nvPr/>
          </p:nvSpPr>
          <p:spPr>
            <a:xfrm>
              <a:off x="2605343" y="1390607"/>
              <a:ext cx="763391" cy="230832"/>
            </a:xfrm>
            <a:prstGeom prst="rect">
              <a:avLst/>
            </a:prstGeom>
            <a:noFill/>
          </p:spPr>
          <p:txBody>
            <a:bodyPr wrap="square" rtlCol="0">
              <a:spAutoFit/>
            </a:bodyPr>
            <a:lstStyle/>
            <a:p>
              <a:pPr algn="ctr"/>
              <a:r>
                <a:rPr lang="fr-FR" sz="900" dirty="0">
                  <a:solidFill>
                    <a:srgbClr val="C00000"/>
                  </a:solidFill>
                </a:rPr>
                <a:t>45,5%</a:t>
              </a:r>
            </a:p>
          </p:txBody>
        </p:sp>
        <p:cxnSp>
          <p:nvCxnSpPr>
            <p:cNvPr id="55" name="Connecteur : en angle 54">
              <a:extLst>
                <a:ext uri="{FF2B5EF4-FFF2-40B4-BE49-F238E27FC236}">
                  <a16:creationId xmlns:a16="http://schemas.microsoft.com/office/drawing/2014/main" id="{9A7C3F20-2739-431F-9DD2-1FEC8F713D23}"/>
                </a:ext>
              </a:extLst>
            </p:cNvPr>
            <p:cNvCxnSpPr>
              <a:cxnSpLocks/>
              <a:endCxn id="53" idx="2"/>
            </p:cNvCxnSpPr>
            <p:nvPr/>
          </p:nvCxnSpPr>
          <p:spPr>
            <a:xfrm flipV="1">
              <a:off x="2443142" y="1621439"/>
              <a:ext cx="543897" cy="130806"/>
            </a:xfrm>
            <a:prstGeom prst="curvedConnector2">
              <a:avLst/>
            </a:prstGeom>
            <a:ln>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59" name="Connecteur : en angle 54">
              <a:extLst>
                <a:ext uri="{FF2B5EF4-FFF2-40B4-BE49-F238E27FC236}">
                  <a16:creationId xmlns:a16="http://schemas.microsoft.com/office/drawing/2014/main" id="{90C6A0C4-64E5-4C6D-9950-8C7CCD9DB29A}"/>
                </a:ext>
              </a:extLst>
            </p:cNvPr>
            <p:cNvCxnSpPr>
              <a:cxnSpLocks/>
              <a:endCxn id="61" idx="1"/>
            </p:cNvCxnSpPr>
            <p:nvPr/>
          </p:nvCxnSpPr>
          <p:spPr>
            <a:xfrm>
              <a:off x="2359322" y="4075872"/>
              <a:ext cx="246021" cy="112515"/>
            </a:xfrm>
            <a:prstGeom prst="curvedConnector3">
              <a:avLst>
                <a:gd name="adj1" fmla="val -5751"/>
              </a:avLst>
            </a:prstGeom>
            <a:ln>
              <a:solidFill>
                <a:srgbClr val="00B050"/>
              </a:solidFill>
              <a:tailEnd type="triangle"/>
            </a:ln>
          </p:spPr>
          <p:style>
            <a:lnRef idx="1">
              <a:schemeClr val="accent3"/>
            </a:lnRef>
            <a:fillRef idx="0">
              <a:schemeClr val="accent3"/>
            </a:fillRef>
            <a:effectRef idx="0">
              <a:schemeClr val="accent3"/>
            </a:effectRef>
            <a:fontRef idx="minor">
              <a:schemeClr val="tx1"/>
            </a:fontRef>
          </p:style>
        </p:cxnSp>
        <p:sp>
          <p:nvSpPr>
            <p:cNvPr id="61" name="ZoneTexte 60">
              <a:extLst>
                <a:ext uri="{FF2B5EF4-FFF2-40B4-BE49-F238E27FC236}">
                  <a16:creationId xmlns:a16="http://schemas.microsoft.com/office/drawing/2014/main" id="{62695513-F5B2-491E-8236-71FF21C513F7}"/>
                </a:ext>
              </a:extLst>
            </p:cNvPr>
            <p:cNvSpPr txBox="1"/>
            <p:nvPr/>
          </p:nvSpPr>
          <p:spPr>
            <a:xfrm>
              <a:off x="2605343" y="4072971"/>
              <a:ext cx="763391" cy="230832"/>
            </a:xfrm>
            <a:prstGeom prst="rect">
              <a:avLst/>
            </a:prstGeom>
            <a:noFill/>
          </p:spPr>
          <p:txBody>
            <a:bodyPr wrap="square" rtlCol="0">
              <a:spAutoFit/>
            </a:bodyPr>
            <a:lstStyle/>
            <a:p>
              <a:pPr algn="ctr"/>
              <a:r>
                <a:rPr lang="fr-FR" sz="900" dirty="0">
                  <a:solidFill>
                    <a:schemeClr val="tx2">
                      <a:lumMod val="50000"/>
                    </a:schemeClr>
                  </a:solidFill>
                </a:rPr>
                <a:t>6,7%</a:t>
              </a:r>
            </a:p>
          </p:txBody>
        </p:sp>
        <p:cxnSp>
          <p:nvCxnSpPr>
            <p:cNvPr id="64" name="Connecteur : en angle 46">
              <a:extLst>
                <a:ext uri="{FF2B5EF4-FFF2-40B4-BE49-F238E27FC236}">
                  <a16:creationId xmlns:a16="http://schemas.microsoft.com/office/drawing/2014/main" id="{33DCE80C-4E60-42EF-B4B9-D09AECDDB2DC}"/>
                </a:ext>
              </a:extLst>
            </p:cNvPr>
            <p:cNvCxnSpPr>
              <a:cxnSpLocks/>
              <a:endCxn id="65" idx="0"/>
            </p:cNvCxnSpPr>
            <p:nvPr/>
          </p:nvCxnSpPr>
          <p:spPr>
            <a:xfrm rot="10800000" flipV="1">
              <a:off x="1144804" y="3919338"/>
              <a:ext cx="558285" cy="184954"/>
            </a:xfrm>
            <a:prstGeom prst="curved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65" name="ZoneTexte 64">
              <a:extLst>
                <a:ext uri="{FF2B5EF4-FFF2-40B4-BE49-F238E27FC236}">
                  <a16:creationId xmlns:a16="http://schemas.microsoft.com/office/drawing/2014/main" id="{8B3ED639-7EDB-4C27-BEFE-1CE90C2D5B8D}"/>
                </a:ext>
              </a:extLst>
            </p:cNvPr>
            <p:cNvSpPr txBox="1"/>
            <p:nvPr/>
          </p:nvSpPr>
          <p:spPr>
            <a:xfrm>
              <a:off x="763107" y="4104292"/>
              <a:ext cx="763391" cy="230832"/>
            </a:xfrm>
            <a:prstGeom prst="rect">
              <a:avLst/>
            </a:prstGeom>
            <a:noFill/>
          </p:spPr>
          <p:txBody>
            <a:bodyPr wrap="square" rtlCol="0">
              <a:spAutoFit/>
            </a:bodyPr>
            <a:lstStyle/>
            <a:p>
              <a:pPr algn="ctr"/>
              <a:r>
                <a:rPr lang="fr-FR" sz="900" dirty="0">
                  <a:solidFill>
                    <a:srgbClr val="C00000"/>
                  </a:solidFill>
                </a:rPr>
                <a:t>43,4%</a:t>
              </a:r>
            </a:p>
          </p:txBody>
        </p:sp>
        <p:sp>
          <p:nvSpPr>
            <p:cNvPr id="67" name="ZoneTexte 66">
              <a:extLst>
                <a:ext uri="{FF2B5EF4-FFF2-40B4-BE49-F238E27FC236}">
                  <a16:creationId xmlns:a16="http://schemas.microsoft.com/office/drawing/2014/main" id="{07CA894A-3944-4423-8AE2-34C0795338B5}"/>
                </a:ext>
              </a:extLst>
            </p:cNvPr>
            <p:cNvSpPr txBox="1"/>
            <p:nvPr/>
          </p:nvSpPr>
          <p:spPr>
            <a:xfrm>
              <a:off x="1146290" y="1270256"/>
              <a:ext cx="763391" cy="230832"/>
            </a:xfrm>
            <a:prstGeom prst="rect">
              <a:avLst/>
            </a:prstGeom>
            <a:noFill/>
          </p:spPr>
          <p:txBody>
            <a:bodyPr wrap="square" rtlCol="0">
              <a:spAutoFit/>
            </a:bodyPr>
            <a:lstStyle/>
            <a:p>
              <a:pPr algn="ctr"/>
              <a:r>
                <a:rPr lang="fr-FR" sz="900" dirty="0">
                  <a:solidFill>
                    <a:schemeClr val="tx2">
                      <a:lumMod val="50000"/>
                    </a:schemeClr>
                  </a:solidFill>
                </a:rPr>
                <a:t>5,4%</a:t>
              </a:r>
            </a:p>
          </p:txBody>
        </p:sp>
        <p:cxnSp>
          <p:nvCxnSpPr>
            <p:cNvPr id="71" name="Connecteur : en angle 70">
              <a:extLst>
                <a:ext uri="{FF2B5EF4-FFF2-40B4-BE49-F238E27FC236}">
                  <a16:creationId xmlns:a16="http://schemas.microsoft.com/office/drawing/2014/main" id="{9975C7AA-20C6-4C86-BE20-3FBAEA0E32DB}"/>
                </a:ext>
              </a:extLst>
            </p:cNvPr>
            <p:cNvCxnSpPr>
              <a:endCxn id="67" idx="2"/>
            </p:cNvCxnSpPr>
            <p:nvPr/>
          </p:nvCxnSpPr>
          <p:spPr>
            <a:xfrm rot="10800000">
              <a:off x="1527987" y="1501088"/>
              <a:ext cx="421067" cy="251156"/>
            </a:xfrm>
            <a:prstGeom prst="curved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ZoneTexte 88">
            <a:extLst>
              <a:ext uri="{FF2B5EF4-FFF2-40B4-BE49-F238E27FC236}">
                <a16:creationId xmlns:a16="http://schemas.microsoft.com/office/drawing/2014/main" id="{2BA49A5B-192F-4C01-BB94-A88A3D4D6126}"/>
              </a:ext>
            </a:extLst>
          </p:cNvPr>
          <p:cNvSpPr txBox="1"/>
          <p:nvPr/>
        </p:nvSpPr>
        <p:spPr>
          <a:xfrm>
            <a:off x="3047999" y="913878"/>
            <a:ext cx="6096000" cy="307777"/>
          </a:xfrm>
          <a:prstGeom prst="rect">
            <a:avLst/>
          </a:prstGeom>
          <a:noFill/>
        </p:spPr>
        <p:txBody>
          <a:bodyPr wrap="square">
            <a:spAutoFit/>
          </a:bodyPr>
          <a:lstStyle/>
          <a:p>
            <a:pPr algn="ctr"/>
            <a:r>
              <a:rPr lang="fr-FR" sz="1400" spc="100" dirty="0">
                <a:solidFill>
                  <a:schemeClr val="tx2"/>
                </a:solidFill>
                <a:latin typeface="+mj-lt"/>
                <a:ea typeface="+mj-ea"/>
                <a:cs typeface="+mj-cs"/>
              </a:rPr>
              <a:t>Répartition des effectifs selon la durée du travail</a:t>
            </a:r>
          </a:p>
        </p:txBody>
      </p:sp>
      <p:sp>
        <p:nvSpPr>
          <p:cNvPr id="90" name="ZoneTexte 89">
            <a:extLst>
              <a:ext uri="{FF2B5EF4-FFF2-40B4-BE49-F238E27FC236}">
                <a16:creationId xmlns:a16="http://schemas.microsoft.com/office/drawing/2014/main" id="{1696A6CD-84FA-4D61-964D-E4D82E45C388}"/>
              </a:ext>
            </a:extLst>
          </p:cNvPr>
          <p:cNvSpPr txBox="1"/>
          <p:nvPr/>
        </p:nvSpPr>
        <p:spPr>
          <a:xfrm>
            <a:off x="474304" y="5433056"/>
            <a:ext cx="3937676" cy="430887"/>
          </a:xfrm>
          <a:prstGeom prst="rect">
            <a:avLst/>
          </a:prstGeom>
          <a:noFill/>
        </p:spPr>
        <p:txBody>
          <a:bodyPr wrap="square">
            <a:spAutoFit/>
          </a:bodyPr>
          <a:lstStyle/>
          <a:p>
            <a:pPr algn="ctr"/>
            <a:r>
              <a:rPr lang="fr-FR" sz="1100" spc="100" dirty="0">
                <a:solidFill>
                  <a:schemeClr val="tx2"/>
                </a:solidFill>
                <a:ea typeface="+mj-ea"/>
                <a:cs typeface="+mj-cs"/>
              </a:rPr>
              <a:t>Représentation en pourcentage des effectifs (par rapport à la totalité) selon la durée du travail</a:t>
            </a:r>
          </a:p>
        </p:txBody>
      </p:sp>
      <p:grpSp>
        <p:nvGrpSpPr>
          <p:cNvPr id="2" name="Groupe 1">
            <a:extLst>
              <a:ext uri="{FF2B5EF4-FFF2-40B4-BE49-F238E27FC236}">
                <a16:creationId xmlns:a16="http://schemas.microsoft.com/office/drawing/2014/main" id="{43F0B688-368D-4313-B80C-A374B068DA6E}"/>
              </a:ext>
            </a:extLst>
          </p:cNvPr>
          <p:cNvGrpSpPr/>
          <p:nvPr/>
        </p:nvGrpSpPr>
        <p:grpSpPr>
          <a:xfrm>
            <a:off x="7377790" y="1330243"/>
            <a:ext cx="4417734" cy="4683033"/>
            <a:chOff x="7377790" y="650967"/>
            <a:chExt cx="4417734" cy="4683033"/>
          </a:xfrm>
        </p:grpSpPr>
        <p:grpSp>
          <p:nvGrpSpPr>
            <p:cNvPr id="87" name="Groupe 86">
              <a:extLst>
                <a:ext uri="{FF2B5EF4-FFF2-40B4-BE49-F238E27FC236}">
                  <a16:creationId xmlns:a16="http://schemas.microsoft.com/office/drawing/2014/main" id="{06E530EC-3B17-4838-A44E-7C141F46F684}"/>
                </a:ext>
              </a:extLst>
            </p:cNvPr>
            <p:cNvGrpSpPr/>
            <p:nvPr/>
          </p:nvGrpSpPr>
          <p:grpSpPr>
            <a:xfrm>
              <a:off x="7377790" y="650967"/>
              <a:ext cx="4417734" cy="4683033"/>
              <a:chOff x="7377790" y="429987"/>
              <a:chExt cx="4417734" cy="4683033"/>
            </a:xfrm>
          </p:grpSpPr>
          <p:grpSp>
            <p:nvGrpSpPr>
              <p:cNvPr id="20" name="Groupe 19">
                <a:extLst>
                  <a:ext uri="{FF2B5EF4-FFF2-40B4-BE49-F238E27FC236}">
                    <a16:creationId xmlns:a16="http://schemas.microsoft.com/office/drawing/2014/main" id="{05B13429-D414-402A-816B-009CC0BBCCDB}"/>
                  </a:ext>
                </a:extLst>
              </p:cNvPr>
              <p:cNvGrpSpPr/>
              <p:nvPr/>
            </p:nvGrpSpPr>
            <p:grpSpPr>
              <a:xfrm>
                <a:off x="7377790" y="429987"/>
                <a:ext cx="4417734" cy="4683033"/>
                <a:chOff x="7299960" y="429987"/>
                <a:chExt cx="4417734" cy="4683033"/>
              </a:xfrm>
            </p:grpSpPr>
            <p:grpSp>
              <p:nvGrpSpPr>
                <p:cNvPr id="16" name="Groupe 15">
                  <a:extLst>
                    <a:ext uri="{FF2B5EF4-FFF2-40B4-BE49-F238E27FC236}">
                      <a16:creationId xmlns:a16="http://schemas.microsoft.com/office/drawing/2014/main" id="{7306F153-F6B8-4338-8477-52A065F194B1}"/>
                    </a:ext>
                  </a:extLst>
                </p:cNvPr>
                <p:cNvGrpSpPr/>
                <p:nvPr/>
              </p:nvGrpSpPr>
              <p:grpSpPr>
                <a:xfrm>
                  <a:off x="7299960" y="429987"/>
                  <a:ext cx="4417734" cy="4683033"/>
                  <a:chOff x="7492482" y="1054359"/>
                  <a:chExt cx="4225212" cy="4749282"/>
                </a:xfrm>
              </p:grpSpPr>
              <p:pic>
                <p:nvPicPr>
                  <p:cNvPr id="12" name="Image 11">
                    <a:extLst>
                      <a:ext uri="{FF2B5EF4-FFF2-40B4-BE49-F238E27FC236}">
                        <a16:creationId xmlns:a16="http://schemas.microsoft.com/office/drawing/2014/main" id="{D6C51279-D4AE-4ED5-8C8A-3A2A88CFF0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2482" y="1054359"/>
                    <a:ext cx="4225212" cy="4749282"/>
                  </a:xfrm>
                  <a:prstGeom prst="rect">
                    <a:avLst/>
                  </a:prstGeom>
                </p:spPr>
              </p:pic>
              <p:sp>
                <p:nvSpPr>
                  <p:cNvPr id="15" name="Rectangle 14">
                    <a:extLst>
                      <a:ext uri="{FF2B5EF4-FFF2-40B4-BE49-F238E27FC236}">
                        <a16:creationId xmlns:a16="http://schemas.microsoft.com/office/drawing/2014/main" id="{6D9BB247-5A9B-4C07-86B1-9B10AEBA81AA}"/>
                      </a:ext>
                    </a:extLst>
                  </p:cNvPr>
                  <p:cNvSpPr/>
                  <p:nvPr/>
                </p:nvSpPr>
                <p:spPr>
                  <a:xfrm>
                    <a:off x="7492482" y="1455576"/>
                    <a:ext cx="1679510" cy="4385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9" name="ZoneTexte 18">
                  <a:extLst>
                    <a:ext uri="{FF2B5EF4-FFF2-40B4-BE49-F238E27FC236}">
                      <a16:creationId xmlns:a16="http://schemas.microsoft.com/office/drawing/2014/main" id="{21B8E80F-FCA7-4F4A-BDC1-F5BB538BB5A9}"/>
                    </a:ext>
                  </a:extLst>
                </p:cNvPr>
                <p:cNvSpPr txBox="1"/>
                <p:nvPr/>
              </p:nvSpPr>
              <p:spPr>
                <a:xfrm>
                  <a:off x="8736679" y="3848100"/>
                  <a:ext cx="319318" cy="230832"/>
                </a:xfrm>
                <a:prstGeom prst="rect">
                  <a:avLst/>
                </a:prstGeom>
                <a:noFill/>
              </p:spPr>
              <p:txBody>
                <a:bodyPr wrap="none" rtlCol="0">
                  <a:spAutoFit/>
                </a:bodyPr>
                <a:lstStyle/>
                <a:p>
                  <a:r>
                    <a:rPr lang="fr-FR" sz="900" dirty="0">
                      <a:solidFill>
                        <a:schemeClr val="bg1"/>
                      </a:solidFill>
                    </a:rPr>
                    <a:t>14</a:t>
                  </a:r>
                </a:p>
              </p:txBody>
            </p:sp>
            <p:sp>
              <p:nvSpPr>
                <p:cNvPr id="21" name="ZoneTexte 20">
                  <a:extLst>
                    <a:ext uri="{FF2B5EF4-FFF2-40B4-BE49-F238E27FC236}">
                      <a16:creationId xmlns:a16="http://schemas.microsoft.com/office/drawing/2014/main" id="{804B00EF-6BF9-405D-BE65-54322D2696BF}"/>
                    </a:ext>
                  </a:extLst>
                </p:cNvPr>
                <p:cNvSpPr txBox="1"/>
                <p:nvPr/>
              </p:nvSpPr>
              <p:spPr>
                <a:xfrm>
                  <a:off x="9432627" y="3848100"/>
                  <a:ext cx="319318" cy="230832"/>
                </a:xfrm>
                <a:prstGeom prst="rect">
                  <a:avLst/>
                </a:prstGeom>
                <a:noFill/>
              </p:spPr>
              <p:txBody>
                <a:bodyPr wrap="none" rtlCol="0">
                  <a:spAutoFit/>
                </a:bodyPr>
                <a:lstStyle/>
                <a:p>
                  <a:r>
                    <a:rPr lang="fr-FR" sz="900" dirty="0">
                      <a:solidFill>
                        <a:schemeClr val="bg1"/>
                      </a:solidFill>
                    </a:rPr>
                    <a:t>17</a:t>
                  </a:r>
                </a:p>
              </p:txBody>
            </p:sp>
            <p:sp>
              <p:nvSpPr>
                <p:cNvPr id="22" name="ZoneTexte 21">
                  <a:extLst>
                    <a:ext uri="{FF2B5EF4-FFF2-40B4-BE49-F238E27FC236}">
                      <a16:creationId xmlns:a16="http://schemas.microsoft.com/office/drawing/2014/main" id="{A57B25D0-7549-4995-B0CB-621F41BABD9D}"/>
                    </a:ext>
                  </a:extLst>
                </p:cNvPr>
                <p:cNvSpPr txBox="1"/>
                <p:nvPr/>
              </p:nvSpPr>
              <p:spPr>
                <a:xfrm>
                  <a:off x="10332720" y="1521412"/>
                  <a:ext cx="386644" cy="230832"/>
                </a:xfrm>
                <a:prstGeom prst="rect">
                  <a:avLst/>
                </a:prstGeom>
                <a:noFill/>
              </p:spPr>
              <p:txBody>
                <a:bodyPr wrap="none" rtlCol="0">
                  <a:spAutoFit/>
                </a:bodyPr>
                <a:lstStyle/>
                <a:p>
                  <a:r>
                    <a:rPr lang="fr-FR" sz="900" dirty="0">
                      <a:solidFill>
                        <a:schemeClr val="bg1"/>
                      </a:solidFill>
                    </a:rPr>
                    <a:t>111</a:t>
                  </a:r>
                </a:p>
              </p:txBody>
            </p:sp>
            <p:sp>
              <p:nvSpPr>
                <p:cNvPr id="23" name="ZoneTexte 22">
                  <a:extLst>
                    <a:ext uri="{FF2B5EF4-FFF2-40B4-BE49-F238E27FC236}">
                      <a16:creationId xmlns:a16="http://schemas.microsoft.com/office/drawing/2014/main" id="{4805781D-D985-4354-963E-0349A9097588}"/>
                    </a:ext>
                  </a:extLst>
                </p:cNvPr>
                <p:cNvSpPr txBox="1"/>
                <p:nvPr/>
              </p:nvSpPr>
              <p:spPr>
                <a:xfrm>
                  <a:off x="11025207" y="1521412"/>
                  <a:ext cx="386644" cy="230832"/>
                </a:xfrm>
                <a:prstGeom prst="rect">
                  <a:avLst/>
                </a:prstGeom>
                <a:noFill/>
              </p:spPr>
              <p:txBody>
                <a:bodyPr wrap="none" rtlCol="0">
                  <a:spAutoFit/>
                </a:bodyPr>
                <a:lstStyle/>
                <a:p>
                  <a:r>
                    <a:rPr lang="fr-FR" sz="900" dirty="0">
                      <a:solidFill>
                        <a:schemeClr val="bg1"/>
                      </a:solidFill>
                    </a:rPr>
                    <a:t>114</a:t>
                  </a:r>
                </a:p>
              </p:txBody>
            </p:sp>
          </p:grpSp>
          <p:cxnSp>
            <p:nvCxnSpPr>
              <p:cNvPr id="75" name="Connecteur droit 74">
                <a:extLst>
                  <a:ext uri="{FF2B5EF4-FFF2-40B4-BE49-F238E27FC236}">
                    <a16:creationId xmlns:a16="http://schemas.microsoft.com/office/drawing/2014/main" id="{00FD2F7E-97FB-4B05-98E4-9E76EB64644F}"/>
                  </a:ext>
                </a:extLst>
              </p:cNvPr>
              <p:cNvCxnSpPr/>
              <p:nvPr/>
            </p:nvCxnSpPr>
            <p:spPr>
              <a:xfrm>
                <a:off x="8221980" y="3741420"/>
                <a:ext cx="1142067" cy="0"/>
              </a:xfrm>
              <a:prstGeom prst="line">
                <a:avLst/>
              </a:prstGeom>
              <a:ln w="9525"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Connecteur droit 76">
                <a:extLst>
                  <a:ext uri="{FF2B5EF4-FFF2-40B4-BE49-F238E27FC236}">
                    <a16:creationId xmlns:a16="http://schemas.microsoft.com/office/drawing/2014/main" id="{EC899514-BD9F-42F7-BD41-58938D0D6038}"/>
                  </a:ext>
                </a:extLst>
              </p:cNvPr>
              <p:cNvCxnSpPr>
                <a:cxnSpLocks/>
              </p:cNvCxnSpPr>
              <p:nvPr/>
            </p:nvCxnSpPr>
            <p:spPr>
              <a:xfrm>
                <a:off x="8229600" y="3819526"/>
                <a:ext cx="899160" cy="0"/>
              </a:xfrm>
              <a:prstGeom prst="line">
                <a:avLst/>
              </a:prstGeom>
              <a:ln w="9525"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ZoneTexte 80">
                <a:extLst>
                  <a:ext uri="{FF2B5EF4-FFF2-40B4-BE49-F238E27FC236}">
                    <a16:creationId xmlns:a16="http://schemas.microsoft.com/office/drawing/2014/main" id="{6A53D1D1-422C-4543-8F3C-87C74F929AAE}"/>
                  </a:ext>
                </a:extLst>
              </p:cNvPr>
              <p:cNvSpPr txBox="1"/>
              <p:nvPr/>
            </p:nvSpPr>
            <p:spPr>
              <a:xfrm>
                <a:off x="7799801" y="3662276"/>
                <a:ext cx="466794" cy="215444"/>
              </a:xfrm>
              <a:prstGeom prst="rect">
                <a:avLst/>
              </a:prstGeom>
              <a:noFill/>
            </p:spPr>
            <p:txBody>
              <a:bodyPr wrap="none" rtlCol="0">
                <a:spAutoFit/>
              </a:bodyPr>
              <a:lstStyle/>
              <a:p>
                <a:r>
                  <a:rPr lang="fr-FR" sz="800" b="1" dirty="0">
                    <a:solidFill>
                      <a:schemeClr val="bg1"/>
                    </a:solidFill>
                  </a:rPr>
                  <a:t>17,5%</a:t>
                </a:r>
              </a:p>
            </p:txBody>
          </p:sp>
          <p:cxnSp>
            <p:nvCxnSpPr>
              <p:cNvPr id="83" name="Connecteur droit 82">
                <a:extLst>
                  <a:ext uri="{FF2B5EF4-FFF2-40B4-BE49-F238E27FC236}">
                    <a16:creationId xmlns:a16="http://schemas.microsoft.com/office/drawing/2014/main" id="{D6B27231-CFFC-461B-892D-A84F7747F12A}"/>
                  </a:ext>
                </a:extLst>
              </p:cNvPr>
              <p:cNvCxnSpPr/>
              <p:nvPr/>
            </p:nvCxnSpPr>
            <p:spPr>
              <a:xfrm>
                <a:off x="9955008" y="1385672"/>
                <a:ext cx="1142067" cy="0"/>
              </a:xfrm>
              <a:prstGeom prst="line">
                <a:avLst/>
              </a:prstGeom>
              <a:ln w="9525"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Connecteur droit 83">
                <a:extLst>
                  <a:ext uri="{FF2B5EF4-FFF2-40B4-BE49-F238E27FC236}">
                    <a16:creationId xmlns:a16="http://schemas.microsoft.com/office/drawing/2014/main" id="{290C1AD1-1515-4AFF-904E-7560491BB4C5}"/>
                  </a:ext>
                </a:extLst>
              </p:cNvPr>
              <p:cNvCxnSpPr>
                <a:cxnSpLocks/>
              </p:cNvCxnSpPr>
              <p:nvPr/>
            </p:nvCxnSpPr>
            <p:spPr>
              <a:xfrm>
                <a:off x="9945059" y="1462088"/>
                <a:ext cx="899160" cy="0"/>
              </a:xfrm>
              <a:prstGeom prst="line">
                <a:avLst/>
              </a:prstGeom>
              <a:ln w="9525"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ZoneTexte 84">
                <a:extLst>
                  <a:ext uri="{FF2B5EF4-FFF2-40B4-BE49-F238E27FC236}">
                    <a16:creationId xmlns:a16="http://schemas.microsoft.com/office/drawing/2014/main" id="{1A918AE6-6484-41EC-A085-B409EBDA65E9}"/>
                  </a:ext>
                </a:extLst>
              </p:cNvPr>
              <p:cNvSpPr txBox="1"/>
              <p:nvPr/>
            </p:nvSpPr>
            <p:spPr>
              <a:xfrm>
                <a:off x="9579734" y="1299815"/>
                <a:ext cx="405880" cy="215444"/>
              </a:xfrm>
              <a:prstGeom prst="rect">
                <a:avLst/>
              </a:prstGeom>
              <a:noFill/>
            </p:spPr>
            <p:txBody>
              <a:bodyPr wrap="none" rtlCol="0">
                <a:spAutoFit/>
              </a:bodyPr>
              <a:lstStyle/>
              <a:p>
                <a:r>
                  <a:rPr lang="fr-FR" sz="800" b="1" dirty="0">
                    <a:solidFill>
                      <a:schemeClr val="bg1"/>
                    </a:solidFill>
                  </a:rPr>
                  <a:t>2,6%</a:t>
                </a:r>
              </a:p>
            </p:txBody>
          </p:sp>
        </p:grpSp>
        <p:sp>
          <p:nvSpPr>
            <p:cNvPr id="91" name="ZoneTexte 90">
              <a:extLst>
                <a:ext uri="{FF2B5EF4-FFF2-40B4-BE49-F238E27FC236}">
                  <a16:creationId xmlns:a16="http://schemas.microsoft.com/office/drawing/2014/main" id="{BDB1645B-643A-40D7-9130-E793CF343863}"/>
                </a:ext>
              </a:extLst>
            </p:cNvPr>
            <p:cNvSpPr txBox="1"/>
            <p:nvPr/>
          </p:nvSpPr>
          <p:spPr>
            <a:xfrm>
              <a:off x="7883208" y="4764514"/>
              <a:ext cx="3912316" cy="430887"/>
            </a:xfrm>
            <a:prstGeom prst="rect">
              <a:avLst/>
            </a:prstGeom>
            <a:noFill/>
          </p:spPr>
          <p:txBody>
            <a:bodyPr wrap="square">
              <a:spAutoFit/>
            </a:bodyPr>
            <a:lstStyle/>
            <a:p>
              <a:pPr algn="ctr"/>
              <a:r>
                <a:rPr lang="fr-FR" sz="1100" spc="100" dirty="0">
                  <a:solidFill>
                    <a:schemeClr val="tx2"/>
                  </a:solidFill>
                  <a:ea typeface="+mj-ea"/>
                  <a:cs typeface="+mj-cs"/>
                </a:rPr>
                <a:t>Représentation en bâton du nombre de femmes et d’hommes (personnes) selon la durée du travail</a:t>
              </a:r>
            </a:p>
          </p:txBody>
        </p:sp>
      </p:grpSp>
      <p:sp>
        <p:nvSpPr>
          <p:cNvPr id="92" name="ZoneTexte 91">
            <a:extLst>
              <a:ext uri="{FF2B5EF4-FFF2-40B4-BE49-F238E27FC236}">
                <a16:creationId xmlns:a16="http://schemas.microsoft.com/office/drawing/2014/main" id="{FDD4926D-1DCF-4833-9B33-10561B6239E2}"/>
              </a:ext>
            </a:extLst>
          </p:cNvPr>
          <p:cNvSpPr txBox="1"/>
          <p:nvPr/>
        </p:nvSpPr>
        <p:spPr>
          <a:xfrm>
            <a:off x="4532691" y="1658641"/>
            <a:ext cx="3188818" cy="4303807"/>
          </a:xfrm>
          <a:prstGeom prst="rect">
            <a:avLst/>
          </a:prstGeom>
          <a:solidFill>
            <a:srgbClr val="FFFFF7"/>
          </a:solidFill>
        </p:spPr>
        <p:txBody>
          <a:bodyPr wrap="square">
            <a:spAutoFit/>
          </a:bodyPr>
          <a:lstStyle/>
          <a:p>
            <a:pPr marL="171450" indent="-171450" algn="just">
              <a:lnSpc>
                <a:spcPct val="125000"/>
              </a:lnSpc>
              <a:buFont typeface="Wingdings" panose="05000000000000000000" pitchFamily="2" charset="2"/>
              <a:buChar char="ü"/>
            </a:pPr>
            <a:r>
              <a:rPr lang="fr-FR" sz="1100" spc="100" dirty="0">
                <a:solidFill>
                  <a:schemeClr val="bg1">
                    <a:lumMod val="75000"/>
                    <a:lumOff val="25000"/>
                  </a:schemeClr>
                </a:solidFill>
                <a:ea typeface="+mj-ea"/>
                <a:cs typeface="+mj-cs"/>
              </a:rPr>
              <a:t>Les pourcentages d’hommes et de femmes dans l’entreprise sont différentes, donc </a:t>
            </a:r>
            <a:r>
              <a:rPr lang="fr-FR" sz="1100" b="1" spc="100" dirty="0">
                <a:solidFill>
                  <a:schemeClr val="bg1">
                    <a:lumMod val="75000"/>
                    <a:lumOff val="25000"/>
                  </a:schemeClr>
                </a:solidFill>
                <a:ea typeface="+mj-ea"/>
                <a:cs typeface="+mj-cs"/>
              </a:rPr>
              <a:t>48,8%</a:t>
            </a:r>
            <a:r>
              <a:rPr lang="fr-FR" sz="1100" spc="100" dirty="0">
                <a:solidFill>
                  <a:schemeClr val="bg1">
                    <a:lumMod val="75000"/>
                    <a:lumOff val="25000"/>
                  </a:schemeClr>
                </a:solidFill>
                <a:ea typeface="+mj-ea"/>
                <a:cs typeface="+mj-cs"/>
              </a:rPr>
              <a:t> </a:t>
            </a:r>
            <a:r>
              <a:rPr lang="fr-FR" sz="1100" b="1" spc="100" dirty="0">
                <a:solidFill>
                  <a:schemeClr val="bg1">
                    <a:lumMod val="75000"/>
                    <a:lumOff val="25000"/>
                  </a:schemeClr>
                </a:solidFill>
                <a:ea typeface="+mj-ea"/>
                <a:cs typeface="+mj-cs"/>
              </a:rPr>
              <a:t>de femmes </a:t>
            </a:r>
            <a:r>
              <a:rPr lang="fr-FR" sz="1100" spc="100" dirty="0">
                <a:solidFill>
                  <a:schemeClr val="bg1">
                    <a:lumMod val="75000"/>
                    <a:lumOff val="25000"/>
                  </a:schemeClr>
                </a:solidFill>
                <a:ea typeface="+mj-ea"/>
                <a:cs typeface="+mj-cs"/>
              </a:rPr>
              <a:t>contre </a:t>
            </a:r>
            <a:r>
              <a:rPr lang="fr-FR" sz="1100" b="1" spc="100" dirty="0">
                <a:solidFill>
                  <a:schemeClr val="bg1">
                    <a:lumMod val="75000"/>
                    <a:lumOff val="25000"/>
                  </a:schemeClr>
                </a:solidFill>
                <a:ea typeface="+mj-ea"/>
                <a:cs typeface="+mj-cs"/>
              </a:rPr>
              <a:t>51,2%</a:t>
            </a:r>
            <a:r>
              <a:rPr lang="fr-FR" sz="1100" spc="100" dirty="0">
                <a:solidFill>
                  <a:schemeClr val="bg1">
                    <a:lumMod val="75000"/>
                    <a:lumOff val="25000"/>
                  </a:schemeClr>
                </a:solidFill>
                <a:ea typeface="+mj-ea"/>
                <a:cs typeface="+mj-cs"/>
              </a:rPr>
              <a:t> </a:t>
            </a:r>
            <a:r>
              <a:rPr lang="fr-FR" sz="1100" b="1" spc="100" dirty="0">
                <a:solidFill>
                  <a:schemeClr val="bg1">
                    <a:lumMod val="75000"/>
                    <a:lumOff val="25000"/>
                  </a:schemeClr>
                </a:solidFill>
                <a:ea typeface="+mj-ea"/>
                <a:cs typeface="+mj-cs"/>
              </a:rPr>
              <a:t>d’hommes</a:t>
            </a:r>
          </a:p>
          <a:p>
            <a:pPr marL="171450" indent="-171450" algn="just">
              <a:lnSpc>
                <a:spcPct val="125000"/>
              </a:lnSpc>
              <a:buFont typeface="Wingdings" panose="05000000000000000000" pitchFamily="2" charset="2"/>
              <a:buChar char="ü"/>
            </a:pPr>
            <a:endParaRPr lang="fr-FR" sz="1100" spc="100" dirty="0">
              <a:solidFill>
                <a:schemeClr val="bg1">
                  <a:lumMod val="75000"/>
                  <a:lumOff val="25000"/>
                </a:schemeClr>
              </a:solidFill>
              <a:ea typeface="+mj-ea"/>
              <a:cs typeface="+mj-cs"/>
            </a:endParaRPr>
          </a:p>
          <a:p>
            <a:pPr marL="171450" indent="-171450" algn="just">
              <a:lnSpc>
                <a:spcPct val="125000"/>
              </a:lnSpc>
              <a:buFont typeface="Wingdings" panose="05000000000000000000" pitchFamily="2" charset="2"/>
              <a:buChar char="ü"/>
            </a:pPr>
            <a:r>
              <a:rPr lang="fr-FR" sz="1100" spc="100" dirty="0">
                <a:solidFill>
                  <a:schemeClr val="bg1">
                    <a:lumMod val="75000"/>
                    <a:lumOff val="25000"/>
                  </a:schemeClr>
                </a:solidFill>
                <a:ea typeface="+mj-ea"/>
                <a:cs typeface="+mj-cs"/>
              </a:rPr>
              <a:t>En les classant par la durée de travail, on trouve que la portion des salariés en </a:t>
            </a:r>
            <a:r>
              <a:rPr lang="fr-FR" sz="1100" b="1" spc="100" dirty="0">
                <a:solidFill>
                  <a:schemeClr val="bg1">
                    <a:lumMod val="75000"/>
                    <a:lumOff val="25000"/>
                  </a:schemeClr>
                </a:solidFill>
                <a:ea typeface="+mj-ea"/>
                <a:cs typeface="+mj-cs"/>
              </a:rPr>
              <a:t>temps plein </a:t>
            </a:r>
            <a:r>
              <a:rPr lang="fr-FR" sz="1100" spc="100" dirty="0">
                <a:solidFill>
                  <a:schemeClr val="bg1">
                    <a:lumMod val="75000"/>
                    <a:lumOff val="25000"/>
                  </a:schemeClr>
                </a:solidFill>
                <a:ea typeface="+mj-ea"/>
                <a:cs typeface="+mj-cs"/>
              </a:rPr>
              <a:t>est </a:t>
            </a:r>
            <a:r>
              <a:rPr lang="fr-FR" sz="1100" b="1" spc="100" dirty="0">
                <a:solidFill>
                  <a:schemeClr val="bg1">
                    <a:lumMod val="75000"/>
                    <a:lumOff val="25000"/>
                  </a:schemeClr>
                </a:solidFill>
                <a:ea typeface="+mj-ea"/>
                <a:cs typeface="+mj-cs"/>
              </a:rPr>
              <a:t>plus important </a:t>
            </a:r>
            <a:r>
              <a:rPr lang="fr-FR" sz="1100" spc="100" dirty="0">
                <a:solidFill>
                  <a:schemeClr val="bg1">
                    <a:lumMod val="75000"/>
                    <a:lumOff val="25000"/>
                  </a:schemeClr>
                </a:solidFill>
                <a:ea typeface="+mj-ea"/>
                <a:cs typeface="+mj-cs"/>
              </a:rPr>
              <a:t>par rapport au temps partiel. Le nombre de masculins de chaque type de durée de travail est toujours supérieur au celui de féminins (dû au effet de l’inégalité du nombre de genre de salariés citée en dessus)</a:t>
            </a:r>
          </a:p>
          <a:p>
            <a:pPr marL="171450" indent="-171450" algn="just">
              <a:lnSpc>
                <a:spcPct val="125000"/>
              </a:lnSpc>
              <a:buFont typeface="Wingdings" panose="05000000000000000000" pitchFamily="2" charset="2"/>
              <a:buChar char="ü"/>
            </a:pPr>
            <a:endParaRPr lang="fr-FR" sz="1100" spc="100" dirty="0">
              <a:solidFill>
                <a:schemeClr val="bg1">
                  <a:lumMod val="75000"/>
                  <a:lumOff val="25000"/>
                </a:schemeClr>
              </a:solidFill>
              <a:ea typeface="+mj-ea"/>
              <a:cs typeface="+mj-cs"/>
            </a:endParaRPr>
          </a:p>
          <a:p>
            <a:pPr marL="171450" indent="-171450" algn="just">
              <a:lnSpc>
                <a:spcPct val="125000"/>
              </a:lnSpc>
              <a:buFont typeface="Wingdings" panose="05000000000000000000" pitchFamily="2" charset="2"/>
              <a:buChar char="ü"/>
            </a:pPr>
            <a:r>
              <a:rPr lang="fr-FR" sz="1100" spc="100" dirty="0">
                <a:solidFill>
                  <a:schemeClr val="bg1">
                    <a:lumMod val="75000"/>
                    <a:lumOff val="25000"/>
                  </a:schemeClr>
                </a:solidFill>
                <a:ea typeface="+mj-ea"/>
                <a:cs typeface="+mj-cs"/>
              </a:rPr>
              <a:t>Les calculs de la différence du nombre de femmes par rapport aux hommes en temps partiel et temps plein montre que les femmes font plus de temps plein que temps partiels (</a:t>
            </a:r>
            <a:r>
              <a:rPr lang="fr-FR" sz="1100" b="1" spc="100" dirty="0">
                <a:solidFill>
                  <a:schemeClr val="bg1">
                    <a:lumMod val="75000"/>
                    <a:lumOff val="25000"/>
                  </a:schemeClr>
                </a:solidFill>
                <a:ea typeface="+mj-ea"/>
                <a:cs typeface="+mj-cs"/>
              </a:rPr>
              <a:t>2,6%</a:t>
            </a:r>
            <a:r>
              <a:rPr lang="fr-FR" sz="1100" spc="100" dirty="0">
                <a:solidFill>
                  <a:schemeClr val="bg1">
                    <a:lumMod val="75000"/>
                    <a:lumOff val="25000"/>
                  </a:schemeClr>
                </a:solidFill>
                <a:ea typeface="+mj-ea"/>
                <a:cs typeface="+mj-cs"/>
              </a:rPr>
              <a:t> et </a:t>
            </a:r>
            <a:r>
              <a:rPr lang="fr-FR" sz="1100" b="1" spc="100" dirty="0">
                <a:solidFill>
                  <a:schemeClr val="bg1">
                    <a:lumMod val="75000"/>
                    <a:lumOff val="25000"/>
                  </a:schemeClr>
                </a:solidFill>
                <a:ea typeface="+mj-ea"/>
                <a:cs typeface="+mj-cs"/>
              </a:rPr>
              <a:t>17,5</a:t>
            </a:r>
            <a:r>
              <a:rPr lang="fr-FR" sz="1100" spc="100" dirty="0">
                <a:solidFill>
                  <a:schemeClr val="bg1">
                    <a:lumMod val="75000"/>
                    <a:lumOff val="25000"/>
                  </a:schemeClr>
                </a:solidFill>
                <a:ea typeface="+mj-ea"/>
                <a:cs typeface="+mj-cs"/>
              </a:rPr>
              <a:t>)</a:t>
            </a:r>
          </a:p>
        </p:txBody>
      </p:sp>
    </p:spTree>
    <p:extLst>
      <p:ext uri="{BB962C8B-B14F-4D97-AF65-F5344CB8AC3E}">
        <p14:creationId xmlns:p14="http://schemas.microsoft.com/office/powerpoint/2010/main" val="252153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6" presetClass="entr" presetSubtype="21"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barn(inVertical)">
                                      <p:cBhvr>
                                        <p:cTn id="13" dur="500"/>
                                        <p:tgtEl>
                                          <p:spTgt spid="8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barn(inVertical)">
                                      <p:cBhvr>
                                        <p:cTn id="16" dur="500"/>
                                        <p:tgtEl>
                                          <p:spTgt spid="90"/>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barn(inVertical)">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9" grpId="0"/>
      <p:bldP spid="90" grpId="0"/>
      <p:bldP spid="9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3F0AC371-5901-4A68-8A98-4F2472008DCC}"/>
              </a:ext>
            </a:extLst>
          </p:cNvPr>
          <p:cNvGrpSpPr/>
          <p:nvPr/>
        </p:nvGrpSpPr>
        <p:grpSpPr>
          <a:xfrm>
            <a:off x="7050516" y="1489498"/>
            <a:ext cx="4667180" cy="4551252"/>
            <a:chOff x="7128344" y="721841"/>
            <a:chExt cx="4667180" cy="4551252"/>
          </a:xfrm>
        </p:grpSpPr>
        <p:pic>
          <p:nvPicPr>
            <p:cNvPr id="8" name="Image 7">
              <a:extLst>
                <a:ext uri="{FF2B5EF4-FFF2-40B4-BE49-F238E27FC236}">
                  <a16:creationId xmlns:a16="http://schemas.microsoft.com/office/drawing/2014/main" id="{EAAE4C04-6DED-4829-BDE0-865D5E57D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6444" y="721841"/>
              <a:ext cx="4551252" cy="4551252"/>
            </a:xfrm>
            <a:prstGeom prst="rect">
              <a:avLst/>
            </a:prstGeom>
          </p:spPr>
        </p:pic>
        <p:grpSp>
          <p:nvGrpSpPr>
            <p:cNvPr id="20" name="Groupe 19">
              <a:extLst>
                <a:ext uri="{FF2B5EF4-FFF2-40B4-BE49-F238E27FC236}">
                  <a16:creationId xmlns:a16="http://schemas.microsoft.com/office/drawing/2014/main" id="{05B13429-D414-402A-816B-009CC0BBCCDB}"/>
                </a:ext>
              </a:extLst>
            </p:cNvPr>
            <p:cNvGrpSpPr/>
            <p:nvPr/>
          </p:nvGrpSpPr>
          <p:grpSpPr>
            <a:xfrm>
              <a:off x="8609967" y="3277794"/>
              <a:ext cx="2803171" cy="33293"/>
              <a:chOff x="8532137" y="1411722"/>
              <a:chExt cx="2803171" cy="1372375"/>
            </a:xfrm>
          </p:grpSpPr>
          <p:sp>
            <p:nvSpPr>
              <p:cNvPr id="19" name="ZoneTexte 18">
                <a:extLst>
                  <a:ext uri="{FF2B5EF4-FFF2-40B4-BE49-F238E27FC236}">
                    <a16:creationId xmlns:a16="http://schemas.microsoft.com/office/drawing/2014/main" id="{21B8E80F-FCA7-4F4A-BDC1-F5BB538BB5A9}"/>
                  </a:ext>
                </a:extLst>
              </p:cNvPr>
              <p:cNvSpPr txBox="1"/>
              <p:nvPr/>
            </p:nvSpPr>
            <p:spPr>
              <a:xfrm>
                <a:off x="8532137" y="1411722"/>
                <a:ext cx="364202" cy="277006"/>
              </a:xfrm>
              <a:prstGeom prst="rect">
                <a:avLst/>
              </a:prstGeom>
              <a:noFill/>
            </p:spPr>
            <p:txBody>
              <a:bodyPr wrap="none" rtlCol="0">
                <a:spAutoFit/>
              </a:bodyPr>
              <a:lstStyle/>
              <a:p>
                <a:r>
                  <a:rPr lang="fr-FR" sz="1200" b="1" dirty="0">
                    <a:solidFill>
                      <a:schemeClr val="bg1"/>
                    </a:solidFill>
                  </a:rPr>
                  <a:t>62</a:t>
                </a:r>
              </a:p>
            </p:txBody>
          </p:sp>
          <p:sp>
            <p:nvSpPr>
              <p:cNvPr id="21" name="ZoneTexte 20">
                <a:extLst>
                  <a:ext uri="{FF2B5EF4-FFF2-40B4-BE49-F238E27FC236}">
                    <a16:creationId xmlns:a16="http://schemas.microsoft.com/office/drawing/2014/main" id="{804B00EF-6BF9-405D-BE65-54322D2696BF}"/>
                  </a:ext>
                </a:extLst>
              </p:cNvPr>
              <p:cNvSpPr txBox="1"/>
              <p:nvPr/>
            </p:nvSpPr>
            <p:spPr>
              <a:xfrm>
                <a:off x="9275868" y="1835604"/>
                <a:ext cx="364202" cy="276999"/>
              </a:xfrm>
              <a:prstGeom prst="rect">
                <a:avLst/>
              </a:prstGeom>
              <a:noFill/>
            </p:spPr>
            <p:txBody>
              <a:bodyPr wrap="none" rtlCol="0">
                <a:spAutoFit/>
              </a:bodyPr>
              <a:lstStyle/>
              <a:p>
                <a:r>
                  <a:rPr lang="fr-FR" sz="1200" b="1" dirty="0">
                    <a:solidFill>
                      <a:schemeClr val="bg1"/>
                    </a:solidFill>
                  </a:rPr>
                  <a:t>65</a:t>
                </a:r>
              </a:p>
            </p:txBody>
          </p:sp>
          <p:sp>
            <p:nvSpPr>
              <p:cNvPr id="22" name="ZoneTexte 21">
                <a:extLst>
                  <a:ext uri="{FF2B5EF4-FFF2-40B4-BE49-F238E27FC236}">
                    <a16:creationId xmlns:a16="http://schemas.microsoft.com/office/drawing/2014/main" id="{A57B25D0-7549-4995-B0CB-621F41BABD9D}"/>
                  </a:ext>
                </a:extLst>
              </p:cNvPr>
              <p:cNvSpPr txBox="1"/>
              <p:nvPr/>
            </p:nvSpPr>
            <p:spPr>
              <a:xfrm>
                <a:off x="10157043" y="1838814"/>
                <a:ext cx="364202" cy="277006"/>
              </a:xfrm>
              <a:prstGeom prst="rect">
                <a:avLst/>
              </a:prstGeom>
              <a:noFill/>
            </p:spPr>
            <p:txBody>
              <a:bodyPr wrap="none" rtlCol="0">
                <a:spAutoFit/>
              </a:bodyPr>
              <a:lstStyle/>
              <a:p>
                <a:r>
                  <a:rPr lang="fr-FR" sz="1200" b="1" dirty="0">
                    <a:solidFill>
                      <a:schemeClr val="bg1"/>
                    </a:solidFill>
                  </a:rPr>
                  <a:t>63</a:t>
                </a:r>
              </a:p>
            </p:txBody>
          </p:sp>
          <p:sp>
            <p:nvSpPr>
              <p:cNvPr id="23" name="ZoneTexte 22">
                <a:extLst>
                  <a:ext uri="{FF2B5EF4-FFF2-40B4-BE49-F238E27FC236}">
                    <a16:creationId xmlns:a16="http://schemas.microsoft.com/office/drawing/2014/main" id="{4805781D-D985-4354-963E-0349A9097588}"/>
                  </a:ext>
                </a:extLst>
              </p:cNvPr>
              <p:cNvSpPr txBox="1"/>
              <p:nvPr/>
            </p:nvSpPr>
            <p:spPr>
              <a:xfrm>
                <a:off x="10971106" y="2507091"/>
                <a:ext cx="364202" cy="277006"/>
              </a:xfrm>
              <a:prstGeom prst="rect">
                <a:avLst/>
              </a:prstGeom>
              <a:noFill/>
            </p:spPr>
            <p:txBody>
              <a:bodyPr wrap="none" rtlCol="0">
                <a:spAutoFit/>
              </a:bodyPr>
              <a:lstStyle/>
              <a:p>
                <a:r>
                  <a:rPr lang="fr-FR" sz="1200" b="1" dirty="0">
                    <a:solidFill>
                      <a:schemeClr val="bg1"/>
                    </a:solidFill>
                  </a:rPr>
                  <a:t>66</a:t>
                </a:r>
              </a:p>
            </p:txBody>
          </p:sp>
        </p:grpSp>
        <p:sp>
          <p:nvSpPr>
            <p:cNvPr id="91" name="ZoneTexte 90">
              <a:extLst>
                <a:ext uri="{FF2B5EF4-FFF2-40B4-BE49-F238E27FC236}">
                  <a16:creationId xmlns:a16="http://schemas.microsoft.com/office/drawing/2014/main" id="{BDB1645B-643A-40D7-9130-E793CF343863}"/>
                </a:ext>
              </a:extLst>
            </p:cNvPr>
            <p:cNvSpPr txBox="1"/>
            <p:nvPr/>
          </p:nvSpPr>
          <p:spPr>
            <a:xfrm>
              <a:off x="7883208" y="4789668"/>
              <a:ext cx="3912316" cy="430887"/>
            </a:xfrm>
            <a:prstGeom prst="rect">
              <a:avLst/>
            </a:prstGeom>
            <a:noFill/>
          </p:spPr>
          <p:txBody>
            <a:bodyPr wrap="square">
              <a:spAutoFit/>
            </a:bodyPr>
            <a:lstStyle/>
            <a:p>
              <a:pPr algn="ctr"/>
              <a:r>
                <a:rPr lang="fr-FR" sz="1100" spc="100" dirty="0">
                  <a:solidFill>
                    <a:schemeClr val="tx2"/>
                  </a:solidFill>
                  <a:ea typeface="+mj-ea"/>
                  <a:cs typeface="+mj-cs"/>
                </a:rPr>
                <a:t>Représentation en bâton du nombre d’accidents de travail par genre</a:t>
              </a:r>
            </a:p>
          </p:txBody>
        </p:sp>
        <p:sp>
          <p:nvSpPr>
            <p:cNvPr id="46" name="Rectangle 45">
              <a:extLst>
                <a:ext uri="{FF2B5EF4-FFF2-40B4-BE49-F238E27FC236}">
                  <a16:creationId xmlns:a16="http://schemas.microsoft.com/office/drawing/2014/main" id="{9776933B-6DB9-4767-9EAA-CDCE9CFCD535}"/>
                </a:ext>
              </a:extLst>
            </p:cNvPr>
            <p:cNvSpPr/>
            <p:nvPr/>
          </p:nvSpPr>
          <p:spPr>
            <a:xfrm>
              <a:off x="7128344" y="1222999"/>
              <a:ext cx="1832305" cy="4584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4308790" y="487681"/>
            <a:ext cx="3574418" cy="418012"/>
          </a:xfrm>
        </p:spPr>
        <p:txBody>
          <a:bodyPr rtlCol="0">
            <a:normAutofit/>
          </a:bodyPr>
          <a:lstStyle/>
          <a:p>
            <a:pPr algn="ctr"/>
            <a:r>
              <a:rPr lang="fr-FR" sz="1800" b="0" dirty="0">
                <a:solidFill>
                  <a:schemeClr val="tx2">
                    <a:lumMod val="75000"/>
                  </a:schemeClr>
                </a:solidFill>
              </a:rPr>
              <a:t>Sécurité et santé  du travail</a:t>
            </a: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5</a:t>
            </a:fld>
            <a:endParaRPr lang="fr-FR" dirty="0"/>
          </a:p>
        </p:txBody>
      </p:sp>
      <p:sp>
        <p:nvSpPr>
          <p:cNvPr id="9" name="Titre 1">
            <a:extLst>
              <a:ext uri="{FF2B5EF4-FFF2-40B4-BE49-F238E27FC236}">
                <a16:creationId xmlns:a16="http://schemas.microsoft.com/office/drawing/2014/main" id="{BA2AE0D0-5B4C-4F24-9E35-F391A4FCE1CB}"/>
              </a:ext>
            </a:extLst>
          </p:cNvPr>
          <p:cNvSpPr txBox="1">
            <a:spLocks/>
          </p:cNvSpPr>
          <p:nvPr/>
        </p:nvSpPr>
        <p:spPr>
          <a:xfrm>
            <a:off x="3625261" y="-27303"/>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300" b="0" dirty="0"/>
              <a:t>Indicateurs</a:t>
            </a:r>
            <a:r>
              <a:rPr lang="fr-FR" dirty="0"/>
              <a:t> </a:t>
            </a:r>
            <a:r>
              <a:rPr lang="fr-FR" sz="2300" b="0" dirty="0"/>
              <a:t>à analyser</a:t>
            </a:r>
          </a:p>
        </p:txBody>
      </p:sp>
      <p:sp>
        <p:nvSpPr>
          <p:cNvPr id="89" name="ZoneTexte 88">
            <a:extLst>
              <a:ext uri="{FF2B5EF4-FFF2-40B4-BE49-F238E27FC236}">
                <a16:creationId xmlns:a16="http://schemas.microsoft.com/office/drawing/2014/main" id="{2BA49A5B-192F-4C01-BB94-A88A3D4D6126}"/>
              </a:ext>
            </a:extLst>
          </p:cNvPr>
          <p:cNvSpPr txBox="1"/>
          <p:nvPr/>
        </p:nvSpPr>
        <p:spPr>
          <a:xfrm>
            <a:off x="3047999" y="939032"/>
            <a:ext cx="6096000" cy="307777"/>
          </a:xfrm>
          <a:prstGeom prst="rect">
            <a:avLst/>
          </a:prstGeom>
          <a:noFill/>
        </p:spPr>
        <p:txBody>
          <a:bodyPr wrap="square">
            <a:spAutoFit/>
          </a:bodyPr>
          <a:lstStyle/>
          <a:p>
            <a:pPr algn="ctr"/>
            <a:r>
              <a:rPr lang="fr-FR" sz="1400" spc="100" dirty="0">
                <a:solidFill>
                  <a:schemeClr val="tx2"/>
                </a:solidFill>
                <a:latin typeface="+mj-lt"/>
                <a:ea typeface="+mj-ea"/>
                <a:cs typeface="+mj-cs"/>
              </a:rPr>
              <a:t>Répartition du nombre d'accidents du travail</a:t>
            </a:r>
          </a:p>
        </p:txBody>
      </p:sp>
      <p:grpSp>
        <p:nvGrpSpPr>
          <p:cNvPr id="5" name="Groupe 4">
            <a:extLst>
              <a:ext uri="{FF2B5EF4-FFF2-40B4-BE49-F238E27FC236}">
                <a16:creationId xmlns:a16="http://schemas.microsoft.com/office/drawing/2014/main" id="{BAEA5E07-48A6-44A2-BE0F-C85F0208B612}"/>
              </a:ext>
            </a:extLst>
          </p:cNvPr>
          <p:cNvGrpSpPr/>
          <p:nvPr/>
        </p:nvGrpSpPr>
        <p:grpSpPr>
          <a:xfrm>
            <a:off x="474304" y="1731048"/>
            <a:ext cx="3937676" cy="4193846"/>
            <a:chOff x="474304" y="990819"/>
            <a:chExt cx="3937676" cy="4193846"/>
          </a:xfrm>
        </p:grpSpPr>
        <p:pic>
          <p:nvPicPr>
            <p:cNvPr id="4" name="Image 3">
              <a:extLst>
                <a:ext uri="{FF2B5EF4-FFF2-40B4-BE49-F238E27FC236}">
                  <a16:creationId xmlns:a16="http://schemas.microsoft.com/office/drawing/2014/main" id="{72E7D54E-BCE8-4062-9B4C-3832F596BF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377" y="990819"/>
              <a:ext cx="3660000" cy="3660000"/>
            </a:xfrm>
            <a:prstGeom prst="rect">
              <a:avLst/>
            </a:prstGeom>
          </p:spPr>
        </p:pic>
        <p:sp>
          <p:nvSpPr>
            <p:cNvPr id="17" name="Rectangle 16">
              <a:extLst>
                <a:ext uri="{FF2B5EF4-FFF2-40B4-BE49-F238E27FC236}">
                  <a16:creationId xmlns:a16="http://schemas.microsoft.com/office/drawing/2014/main" id="{8B34165E-8169-42CF-8DB6-7529497D2669}"/>
                </a:ext>
              </a:extLst>
            </p:cNvPr>
            <p:cNvSpPr/>
            <p:nvPr/>
          </p:nvSpPr>
          <p:spPr>
            <a:xfrm>
              <a:off x="495796" y="1222999"/>
              <a:ext cx="1474748" cy="4584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A94DF8AA-C03C-40DB-94B3-1F789C55F0B9}"/>
                </a:ext>
              </a:extLst>
            </p:cNvPr>
            <p:cNvSpPr txBox="1"/>
            <p:nvPr/>
          </p:nvSpPr>
          <p:spPr>
            <a:xfrm>
              <a:off x="1567356" y="2560268"/>
              <a:ext cx="763391" cy="246221"/>
            </a:xfrm>
            <a:prstGeom prst="rect">
              <a:avLst/>
            </a:prstGeom>
            <a:noFill/>
          </p:spPr>
          <p:txBody>
            <a:bodyPr wrap="square" rtlCol="0">
              <a:spAutoFit/>
            </a:bodyPr>
            <a:lstStyle/>
            <a:p>
              <a:pPr algn="ctr"/>
              <a:r>
                <a:rPr lang="fr-FR" sz="1000" dirty="0">
                  <a:solidFill>
                    <a:srgbClr val="002060"/>
                  </a:solidFill>
                </a:rPr>
                <a:t>49,6%</a:t>
              </a:r>
            </a:p>
          </p:txBody>
        </p:sp>
        <p:cxnSp>
          <p:nvCxnSpPr>
            <p:cNvPr id="40" name="Connecteur : en angle 39">
              <a:extLst>
                <a:ext uri="{FF2B5EF4-FFF2-40B4-BE49-F238E27FC236}">
                  <a16:creationId xmlns:a16="http://schemas.microsoft.com/office/drawing/2014/main" id="{0EFF1AC2-DE21-466F-AC1D-49DD1EC4AD18}"/>
                </a:ext>
              </a:extLst>
            </p:cNvPr>
            <p:cNvCxnSpPr>
              <a:endCxn id="28" idx="2"/>
            </p:cNvCxnSpPr>
            <p:nvPr/>
          </p:nvCxnSpPr>
          <p:spPr>
            <a:xfrm flipV="1">
              <a:off x="1363980" y="2806489"/>
              <a:ext cx="585072" cy="363431"/>
            </a:xfrm>
            <a:prstGeom prst="curvedConnector2">
              <a:avLst/>
            </a:prstGeom>
            <a:ln>
              <a:tailEnd type="triangle"/>
            </a:ln>
          </p:spPr>
          <p:style>
            <a:lnRef idx="1">
              <a:schemeClr val="accent3"/>
            </a:lnRef>
            <a:fillRef idx="0">
              <a:schemeClr val="accent3"/>
            </a:fillRef>
            <a:effectRef idx="0">
              <a:schemeClr val="accent3"/>
            </a:effectRef>
            <a:fontRef idx="minor">
              <a:schemeClr val="tx1"/>
            </a:fontRef>
          </p:style>
        </p:cxnSp>
        <p:sp>
          <p:nvSpPr>
            <p:cNvPr id="43" name="ZoneTexte 42">
              <a:extLst>
                <a:ext uri="{FF2B5EF4-FFF2-40B4-BE49-F238E27FC236}">
                  <a16:creationId xmlns:a16="http://schemas.microsoft.com/office/drawing/2014/main" id="{37443552-04F7-4813-9AA4-183833547FDB}"/>
                </a:ext>
              </a:extLst>
            </p:cNvPr>
            <p:cNvSpPr txBox="1"/>
            <p:nvPr/>
          </p:nvSpPr>
          <p:spPr>
            <a:xfrm>
              <a:off x="2089387" y="3238422"/>
              <a:ext cx="763391" cy="246221"/>
            </a:xfrm>
            <a:prstGeom prst="rect">
              <a:avLst/>
            </a:prstGeom>
            <a:noFill/>
          </p:spPr>
          <p:txBody>
            <a:bodyPr wrap="square" rtlCol="0">
              <a:spAutoFit/>
            </a:bodyPr>
            <a:lstStyle/>
            <a:p>
              <a:pPr algn="ctr"/>
              <a:r>
                <a:rPr lang="fr-FR" sz="1000" dirty="0">
                  <a:solidFill>
                    <a:schemeClr val="accent5">
                      <a:lumMod val="75000"/>
                    </a:schemeClr>
                  </a:solidFill>
                </a:rPr>
                <a:t>50,4%</a:t>
              </a:r>
            </a:p>
          </p:txBody>
        </p:sp>
        <p:cxnSp>
          <p:nvCxnSpPr>
            <p:cNvPr id="47" name="Connecteur : en angle 46">
              <a:extLst>
                <a:ext uri="{FF2B5EF4-FFF2-40B4-BE49-F238E27FC236}">
                  <a16:creationId xmlns:a16="http://schemas.microsoft.com/office/drawing/2014/main" id="{49F9B190-912B-404D-A884-A77CCF354BF2}"/>
                </a:ext>
              </a:extLst>
            </p:cNvPr>
            <p:cNvCxnSpPr>
              <a:cxnSpLocks/>
              <a:endCxn id="43" idx="0"/>
            </p:cNvCxnSpPr>
            <p:nvPr/>
          </p:nvCxnSpPr>
          <p:spPr>
            <a:xfrm rot="10800000" flipV="1">
              <a:off x="2471084" y="3053468"/>
              <a:ext cx="572543" cy="184954"/>
            </a:xfrm>
            <a:prstGeom prst="curvedConnector2">
              <a:avLst/>
            </a:prstGeom>
            <a:ln>
              <a:solidFill>
                <a:schemeClr val="accent2">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52" name="ZoneTexte 51">
              <a:extLst>
                <a:ext uri="{FF2B5EF4-FFF2-40B4-BE49-F238E27FC236}">
                  <a16:creationId xmlns:a16="http://schemas.microsoft.com/office/drawing/2014/main" id="{447B3445-DEF6-4280-91E0-86C5C6D0F791}"/>
                </a:ext>
              </a:extLst>
            </p:cNvPr>
            <p:cNvSpPr txBox="1"/>
            <p:nvPr/>
          </p:nvSpPr>
          <p:spPr>
            <a:xfrm>
              <a:off x="2964180" y="1681432"/>
              <a:ext cx="45719" cy="369332"/>
            </a:xfrm>
            <a:prstGeom prst="rect">
              <a:avLst/>
            </a:prstGeom>
            <a:noFill/>
          </p:spPr>
          <p:txBody>
            <a:bodyPr wrap="square" rtlCol="0">
              <a:spAutoFit/>
            </a:bodyPr>
            <a:lstStyle/>
            <a:p>
              <a:endParaRPr lang="fr-FR" dirty="0"/>
            </a:p>
          </p:txBody>
        </p:sp>
        <p:sp>
          <p:nvSpPr>
            <p:cNvPr id="53" name="ZoneTexte 52">
              <a:extLst>
                <a:ext uri="{FF2B5EF4-FFF2-40B4-BE49-F238E27FC236}">
                  <a16:creationId xmlns:a16="http://schemas.microsoft.com/office/drawing/2014/main" id="{51509947-E946-473F-A864-944A2E839336}"/>
                </a:ext>
              </a:extLst>
            </p:cNvPr>
            <p:cNvSpPr txBox="1"/>
            <p:nvPr/>
          </p:nvSpPr>
          <p:spPr>
            <a:xfrm>
              <a:off x="2605343" y="1550627"/>
              <a:ext cx="763391" cy="230832"/>
            </a:xfrm>
            <a:prstGeom prst="rect">
              <a:avLst/>
            </a:prstGeom>
            <a:noFill/>
          </p:spPr>
          <p:txBody>
            <a:bodyPr wrap="square" rtlCol="0">
              <a:spAutoFit/>
            </a:bodyPr>
            <a:lstStyle/>
            <a:p>
              <a:pPr algn="ctr"/>
              <a:r>
                <a:rPr lang="fr-FR" sz="900" dirty="0">
                  <a:solidFill>
                    <a:srgbClr val="C00000"/>
                  </a:solidFill>
                </a:rPr>
                <a:t>25,8%</a:t>
              </a:r>
            </a:p>
          </p:txBody>
        </p:sp>
        <p:cxnSp>
          <p:nvCxnSpPr>
            <p:cNvPr id="55" name="Connecteur : en angle 54">
              <a:extLst>
                <a:ext uri="{FF2B5EF4-FFF2-40B4-BE49-F238E27FC236}">
                  <a16:creationId xmlns:a16="http://schemas.microsoft.com/office/drawing/2014/main" id="{9A7C3F20-2739-431F-9DD2-1FEC8F713D23}"/>
                </a:ext>
              </a:extLst>
            </p:cNvPr>
            <p:cNvCxnSpPr>
              <a:cxnSpLocks/>
              <a:endCxn id="53" idx="2"/>
            </p:cNvCxnSpPr>
            <p:nvPr/>
          </p:nvCxnSpPr>
          <p:spPr>
            <a:xfrm flipV="1">
              <a:off x="2443142" y="1781459"/>
              <a:ext cx="543897" cy="130806"/>
            </a:xfrm>
            <a:prstGeom prst="curvedConnector2">
              <a:avLst/>
            </a:prstGeom>
            <a:ln>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59" name="Connecteur : en angle 54">
              <a:extLst>
                <a:ext uri="{FF2B5EF4-FFF2-40B4-BE49-F238E27FC236}">
                  <a16:creationId xmlns:a16="http://schemas.microsoft.com/office/drawing/2014/main" id="{90C6A0C4-64E5-4C6D-9950-8C7CCD9DB29A}"/>
                </a:ext>
              </a:extLst>
            </p:cNvPr>
            <p:cNvCxnSpPr>
              <a:cxnSpLocks/>
              <a:endCxn id="61" idx="1"/>
            </p:cNvCxnSpPr>
            <p:nvPr/>
          </p:nvCxnSpPr>
          <p:spPr>
            <a:xfrm>
              <a:off x="2359322" y="4235892"/>
              <a:ext cx="246021" cy="112515"/>
            </a:xfrm>
            <a:prstGeom prst="curvedConnector3">
              <a:avLst>
                <a:gd name="adj1" fmla="val -5751"/>
              </a:avLst>
            </a:prstGeom>
            <a:ln>
              <a:solidFill>
                <a:srgbClr val="00B050"/>
              </a:solidFill>
              <a:tailEnd type="triangle"/>
            </a:ln>
          </p:spPr>
          <p:style>
            <a:lnRef idx="1">
              <a:schemeClr val="accent3"/>
            </a:lnRef>
            <a:fillRef idx="0">
              <a:schemeClr val="accent3"/>
            </a:fillRef>
            <a:effectRef idx="0">
              <a:schemeClr val="accent3"/>
            </a:effectRef>
            <a:fontRef idx="minor">
              <a:schemeClr val="tx1"/>
            </a:fontRef>
          </p:style>
        </p:cxnSp>
        <p:sp>
          <p:nvSpPr>
            <p:cNvPr id="61" name="ZoneTexte 60">
              <a:extLst>
                <a:ext uri="{FF2B5EF4-FFF2-40B4-BE49-F238E27FC236}">
                  <a16:creationId xmlns:a16="http://schemas.microsoft.com/office/drawing/2014/main" id="{62695513-F5B2-491E-8236-71FF21C513F7}"/>
                </a:ext>
              </a:extLst>
            </p:cNvPr>
            <p:cNvSpPr txBox="1"/>
            <p:nvPr/>
          </p:nvSpPr>
          <p:spPr>
            <a:xfrm>
              <a:off x="2605343" y="4232991"/>
              <a:ext cx="763391" cy="230832"/>
            </a:xfrm>
            <a:prstGeom prst="rect">
              <a:avLst/>
            </a:prstGeom>
            <a:noFill/>
          </p:spPr>
          <p:txBody>
            <a:bodyPr wrap="square" rtlCol="0">
              <a:spAutoFit/>
            </a:bodyPr>
            <a:lstStyle/>
            <a:p>
              <a:pPr algn="ctr"/>
              <a:r>
                <a:rPr lang="fr-FR" sz="900" dirty="0">
                  <a:solidFill>
                    <a:schemeClr val="tx2">
                      <a:lumMod val="50000"/>
                    </a:schemeClr>
                  </a:solidFill>
                </a:rPr>
                <a:t>24,6%</a:t>
              </a:r>
            </a:p>
          </p:txBody>
        </p:sp>
        <p:cxnSp>
          <p:nvCxnSpPr>
            <p:cNvPr id="64" name="Connecteur : en angle 46">
              <a:extLst>
                <a:ext uri="{FF2B5EF4-FFF2-40B4-BE49-F238E27FC236}">
                  <a16:creationId xmlns:a16="http://schemas.microsoft.com/office/drawing/2014/main" id="{33DCE80C-4E60-42EF-B4B9-D09AECDDB2DC}"/>
                </a:ext>
              </a:extLst>
            </p:cNvPr>
            <p:cNvCxnSpPr>
              <a:cxnSpLocks/>
              <a:endCxn id="65" idx="0"/>
            </p:cNvCxnSpPr>
            <p:nvPr/>
          </p:nvCxnSpPr>
          <p:spPr>
            <a:xfrm rot="10800000" flipV="1">
              <a:off x="1144804" y="4079358"/>
              <a:ext cx="558285" cy="184954"/>
            </a:xfrm>
            <a:prstGeom prst="curved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65" name="ZoneTexte 64">
              <a:extLst>
                <a:ext uri="{FF2B5EF4-FFF2-40B4-BE49-F238E27FC236}">
                  <a16:creationId xmlns:a16="http://schemas.microsoft.com/office/drawing/2014/main" id="{8B3ED639-7EDB-4C27-BEFE-1CE90C2D5B8D}"/>
                </a:ext>
              </a:extLst>
            </p:cNvPr>
            <p:cNvSpPr txBox="1"/>
            <p:nvPr/>
          </p:nvSpPr>
          <p:spPr>
            <a:xfrm>
              <a:off x="763107" y="4264312"/>
              <a:ext cx="763391" cy="230832"/>
            </a:xfrm>
            <a:prstGeom prst="rect">
              <a:avLst/>
            </a:prstGeom>
            <a:noFill/>
          </p:spPr>
          <p:txBody>
            <a:bodyPr wrap="square" rtlCol="0">
              <a:spAutoFit/>
            </a:bodyPr>
            <a:lstStyle/>
            <a:p>
              <a:pPr algn="ctr"/>
              <a:r>
                <a:rPr lang="fr-FR" sz="900" dirty="0">
                  <a:solidFill>
                    <a:srgbClr val="C00000"/>
                  </a:solidFill>
                </a:rPr>
                <a:t>25,4%</a:t>
              </a:r>
            </a:p>
          </p:txBody>
        </p:sp>
        <p:sp>
          <p:nvSpPr>
            <p:cNvPr id="67" name="ZoneTexte 66">
              <a:extLst>
                <a:ext uri="{FF2B5EF4-FFF2-40B4-BE49-F238E27FC236}">
                  <a16:creationId xmlns:a16="http://schemas.microsoft.com/office/drawing/2014/main" id="{07CA894A-3944-4423-8AE2-34C0795338B5}"/>
                </a:ext>
              </a:extLst>
            </p:cNvPr>
            <p:cNvSpPr txBox="1"/>
            <p:nvPr/>
          </p:nvSpPr>
          <p:spPr>
            <a:xfrm>
              <a:off x="1146290" y="1430276"/>
              <a:ext cx="763391" cy="230832"/>
            </a:xfrm>
            <a:prstGeom prst="rect">
              <a:avLst/>
            </a:prstGeom>
            <a:noFill/>
          </p:spPr>
          <p:txBody>
            <a:bodyPr wrap="square" rtlCol="0">
              <a:spAutoFit/>
            </a:bodyPr>
            <a:lstStyle/>
            <a:p>
              <a:pPr algn="ctr"/>
              <a:r>
                <a:rPr lang="fr-FR" sz="900" dirty="0">
                  <a:solidFill>
                    <a:schemeClr val="tx2">
                      <a:lumMod val="50000"/>
                    </a:schemeClr>
                  </a:solidFill>
                </a:rPr>
                <a:t>24,2%</a:t>
              </a:r>
            </a:p>
          </p:txBody>
        </p:sp>
        <p:cxnSp>
          <p:nvCxnSpPr>
            <p:cNvPr id="71" name="Connecteur : en angle 70">
              <a:extLst>
                <a:ext uri="{FF2B5EF4-FFF2-40B4-BE49-F238E27FC236}">
                  <a16:creationId xmlns:a16="http://schemas.microsoft.com/office/drawing/2014/main" id="{9975C7AA-20C6-4C86-BE20-3FBAEA0E32DB}"/>
                </a:ext>
              </a:extLst>
            </p:cNvPr>
            <p:cNvCxnSpPr>
              <a:endCxn id="67" idx="2"/>
            </p:cNvCxnSpPr>
            <p:nvPr/>
          </p:nvCxnSpPr>
          <p:spPr>
            <a:xfrm rot="10800000">
              <a:off x="1527987" y="1661108"/>
              <a:ext cx="421067" cy="251156"/>
            </a:xfrm>
            <a:prstGeom prst="curved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0" name="ZoneTexte 89">
              <a:extLst>
                <a:ext uri="{FF2B5EF4-FFF2-40B4-BE49-F238E27FC236}">
                  <a16:creationId xmlns:a16="http://schemas.microsoft.com/office/drawing/2014/main" id="{1696A6CD-84FA-4D61-964D-E4D82E45C388}"/>
                </a:ext>
              </a:extLst>
            </p:cNvPr>
            <p:cNvSpPr txBox="1"/>
            <p:nvPr/>
          </p:nvSpPr>
          <p:spPr>
            <a:xfrm>
              <a:off x="474304" y="4753778"/>
              <a:ext cx="3937676" cy="430887"/>
            </a:xfrm>
            <a:prstGeom prst="rect">
              <a:avLst/>
            </a:prstGeom>
            <a:noFill/>
          </p:spPr>
          <p:txBody>
            <a:bodyPr wrap="square">
              <a:spAutoFit/>
            </a:bodyPr>
            <a:lstStyle/>
            <a:p>
              <a:pPr algn="ctr"/>
              <a:r>
                <a:rPr lang="fr-FR" sz="1100" spc="100" dirty="0">
                  <a:solidFill>
                    <a:schemeClr val="tx2"/>
                  </a:solidFill>
                  <a:ea typeface="+mj-ea"/>
                  <a:cs typeface="+mj-cs"/>
                </a:rPr>
                <a:t>Représentation en pourcentage du nombre d’accidents de travail par genre</a:t>
              </a:r>
            </a:p>
          </p:txBody>
        </p:sp>
      </p:grpSp>
      <p:sp>
        <p:nvSpPr>
          <p:cNvPr id="92" name="ZoneTexte 91">
            <a:extLst>
              <a:ext uri="{FF2B5EF4-FFF2-40B4-BE49-F238E27FC236}">
                <a16:creationId xmlns:a16="http://schemas.microsoft.com/office/drawing/2014/main" id="{FDD4926D-1DCF-4833-9B33-10561B6239E2}"/>
              </a:ext>
            </a:extLst>
          </p:cNvPr>
          <p:cNvSpPr txBox="1"/>
          <p:nvPr/>
        </p:nvSpPr>
        <p:spPr>
          <a:xfrm>
            <a:off x="4545232" y="3482127"/>
            <a:ext cx="3102773" cy="1553054"/>
          </a:xfrm>
          <a:prstGeom prst="rect">
            <a:avLst/>
          </a:prstGeom>
          <a:solidFill>
            <a:srgbClr val="FFFFF7"/>
          </a:solidFill>
        </p:spPr>
        <p:txBody>
          <a:bodyPr wrap="square">
            <a:spAutoFit/>
          </a:bodyPr>
          <a:lstStyle/>
          <a:p>
            <a:pPr marL="171450" indent="-171450" algn="just">
              <a:lnSpc>
                <a:spcPct val="125000"/>
              </a:lnSpc>
              <a:buFont typeface="Wingdings" panose="05000000000000000000" pitchFamily="2" charset="2"/>
              <a:buChar char="ü"/>
            </a:pPr>
            <a:r>
              <a:rPr lang="fr-FR" sz="1100" b="1" spc="100" dirty="0">
                <a:solidFill>
                  <a:schemeClr val="bg1">
                    <a:lumMod val="75000"/>
                    <a:lumOff val="25000"/>
                  </a:schemeClr>
                </a:solidFill>
                <a:ea typeface="+mj-ea"/>
                <a:cs typeface="+mj-cs"/>
              </a:rPr>
              <a:t>Le nombre d’accidents du travail </a:t>
            </a:r>
            <a:r>
              <a:rPr lang="fr-FR" sz="1100" spc="100" dirty="0">
                <a:solidFill>
                  <a:schemeClr val="bg1">
                    <a:lumMod val="75000"/>
                    <a:lumOff val="25000"/>
                  </a:schemeClr>
                </a:solidFill>
                <a:ea typeface="+mj-ea"/>
                <a:cs typeface="+mj-cs"/>
              </a:rPr>
              <a:t>est </a:t>
            </a:r>
            <a:r>
              <a:rPr lang="fr-FR" sz="1100" b="1" spc="100" dirty="0">
                <a:solidFill>
                  <a:schemeClr val="bg1">
                    <a:lumMod val="75000"/>
                    <a:lumOff val="25000"/>
                  </a:schemeClr>
                </a:solidFill>
                <a:ea typeface="+mj-ea"/>
                <a:cs typeface="+mj-cs"/>
              </a:rPr>
              <a:t>légèrement supérieur </a:t>
            </a:r>
            <a:r>
              <a:rPr lang="fr-FR" sz="1100" spc="100" dirty="0">
                <a:solidFill>
                  <a:schemeClr val="bg1">
                    <a:lumMod val="75000"/>
                    <a:lumOff val="25000"/>
                  </a:schemeClr>
                </a:solidFill>
                <a:ea typeface="+mj-ea"/>
                <a:cs typeface="+mj-cs"/>
              </a:rPr>
              <a:t>par rapport au autre</a:t>
            </a:r>
          </a:p>
          <a:p>
            <a:pPr marL="171450" indent="-171450" algn="just">
              <a:lnSpc>
                <a:spcPct val="125000"/>
              </a:lnSpc>
              <a:buFont typeface="Wingdings" panose="05000000000000000000" pitchFamily="2" charset="2"/>
              <a:buChar char="ü"/>
            </a:pPr>
            <a:endParaRPr lang="fr-FR" sz="1100" spc="100" dirty="0">
              <a:solidFill>
                <a:schemeClr val="bg1">
                  <a:lumMod val="75000"/>
                  <a:lumOff val="25000"/>
                </a:schemeClr>
              </a:solidFill>
              <a:ea typeface="+mj-ea"/>
              <a:cs typeface="+mj-cs"/>
            </a:endParaRPr>
          </a:p>
          <a:p>
            <a:pPr marL="171450" indent="-171450" algn="just">
              <a:lnSpc>
                <a:spcPct val="125000"/>
              </a:lnSpc>
              <a:buFont typeface="Wingdings" panose="05000000000000000000" pitchFamily="2" charset="2"/>
              <a:buChar char="ü"/>
            </a:pPr>
            <a:r>
              <a:rPr lang="fr-FR" sz="1100" spc="100" dirty="0">
                <a:solidFill>
                  <a:schemeClr val="bg1">
                    <a:lumMod val="75000"/>
                    <a:lumOff val="25000"/>
                  </a:schemeClr>
                </a:solidFill>
                <a:ea typeface="+mj-ea"/>
                <a:cs typeface="+mj-cs"/>
              </a:rPr>
              <a:t>Cependant, la pourcentage du </a:t>
            </a:r>
            <a:r>
              <a:rPr lang="fr-FR" sz="1100" b="1" spc="100" dirty="0">
                <a:solidFill>
                  <a:schemeClr val="bg1">
                    <a:lumMod val="75000"/>
                    <a:lumOff val="25000"/>
                  </a:schemeClr>
                </a:solidFill>
                <a:ea typeface="+mj-ea"/>
                <a:cs typeface="+mj-cs"/>
              </a:rPr>
              <a:t>nombre d’ accidents du travail par genre</a:t>
            </a:r>
            <a:r>
              <a:rPr lang="fr-FR" sz="1100" spc="100" dirty="0">
                <a:solidFill>
                  <a:schemeClr val="bg1">
                    <a:lumMod val="75000"/>
                    <a:lumOff val="25000"/>
                  </a:schemeClr>
                </a:solidFill>
                <a:ea typeface="+mj-ea"/>
                <a:cs typeface="+mj-cs"/>
              </a:rPr>
              <a:t> est </a:t>
            </a:r>
            <a:r>
              <a:rPr lang="fr-FR" sz="1100" b="1" spc="100" dirty="0">
                <a:solidFill>
                  <a:schemeClr val="bg1">
                    <a:lumMod val="75000"/>
                    <a:lumOff val="25000"/>
                  </a:schemeClr>
                </a:solidFill>
                <a:ea typeface="+mj-ea"/>
                <a:cs typeface="+mj-cs"/>
              </a:rPr>
              <a:t>similaire</a:t>
            </a:r>
          </a:p>
        </p:txBody>
      </p:sp>
      <p:graphicFrame>
        <p:nvGraphicFramePr>
          <p:cNvPr id="11" name="Tableau 12">
            <a:extLst>
              <a:ext uri="{FF2B5EF4-FFF2-40B4-BE49-F238E27FC236}">
                <a16:creationId xmlns:a16="http://schemas.microsoft.com/office/drawing/2014/main" id="{54D4EDD7-9A96-43DE-A503-CBC35A969133}"/>
              </a:ext>
            </a:extLst>
          </p:cNvPr>
          <p:cNvGraphicFramePr>
            <a:graphicFrameLocks noGrp="1"/>
          </p:cNvGraphicFramePr>
          <p:nvPr>
            <p:extLst>
              <p:ext uri="{D42A27DB-BD31-4B8C-83A1-F6EECF244321}">
                <p14:modId xmlns:p14="http://schemas.microsoft.com/office/powerpoint/2010/main" val="1611644701"/>
              </p:ext>
            </p:extLst>
          </p:nvPr>
        </p:nvGraphicFramePr>
        <p:xfrm>
          <a:off x="4580709" y="1898786"/>
          <a:ext cx="3025786" cy="1168400"/>
        </p:xfrm>
        <a:graphic>
          <a:graphicData uri="http://schemas.openxmlformats.org/drawingml/2006/table">
            <a:tbl>
              <a:tblPr firstRow="1" bandRow="1">
                <a:tableStyleId>{5C22544A-7EE6-4342-B048-85BDC9FD1C3A}</a:tableStyleId>
              </a:tblPr>
              <a:tblGrid>
                <a:gridCol w="683180">
                  <a:extLst>
                    <a:ext uri="{9D8B030D-6E8A-4147-A177-3AD203B41FA5}">
                      <a16:colId xmlns:a16="http://schemas.microsoft.com/office/drawing/2014/main" val="3601070403"/>
                    </a:ext>
                  </a:extLst>
                </a:gridCol>
                <a:gridCol w="2342606">
                  <a:extLst>
                    <a:ext uri="{9D8B030D-6E8A-4147-A177-3AD203B41FA5}">
                      <a16:colId xmlns:a16="http://schemas.microsoft.com/office/drawing/2014/main" val="3931282263"/>
                    </a:ext>
                  </a:extLst>
                </a:gridCol>
              </a:tblGrid>
              <a:tr h="370840">
                <a:tc>
                  <a:txBody>
                    <a:bodyPr/>
                    <a:lstStyle/>
                    <a:p>
                      <a:pPr algn="ctr"/>
                      <a:endParaRPr lang="fr-FR" sz="1200" b="1" dirty="0">
                        <a:solidFill>
                          <a:schemeClr val="bg1">
                            <a:lumMod val="75000"/>
                            <a:lumOff val="25000"/>
                          </a:schemeClr>
                        </a:solidFill>
                      </a:endParaRPr>
                    </a:p>
                  </a:txBody>
                  <a:tcPr>
                    <a:solidFill>
                      <a:schemeClr val="accent1">
                        <a:lumMod val="60000"/>
                        <a:lumOff val="40000"/>
                      </a:schemeClr>
                    </a:solidFill>
                  </a:tcPr>
                </a:tc>
                <a:tc>
                  <a:txBody>
                    <a:bodyPr/>
                    <a:lstStyle/>
                    <a:p>
                      <a:pPr algn="ctr"/>
                      <a:r>
                        <a:rPr lang="fr-FR" sz="1100" b="1" dirty="0">
                          <a:solidFill>
                            <a:schemeClr val="bg1">
                              <a:lumMod val="75000"/>
                              <a:lumOff val="25000"/>
                            </a:schemeClr>
                          </a:solidFill>
                        </a:rPr>
                        <a:t>Nb non-accidents/Nb d’accidents</a:t>
                      </a:r>
                    </a:p>
                    <a:p>
                      <a:pPr algn="ctr"/>
                      <a:r>
                        <a:rPr lang="fr-FR" sz="1100" b="1" dirty="0">
                          <a:solidFill>
                            <a:schemeClr val="bg1">
                              <a:lumMod val="75000"/>
                              <a:lumOff val="25000"/>
                            </a:schemeClr>
                          </a:solidFill>
                        </a:rPr>
                        <a:t>(%)</a:t>
                      </a:r>
                    </a:p>
                  </a:txBody>
                  <a:tcPr>
                    <a:solidFill>
                      <a:schemeClr val="accent1">
                        <a:lumMod val="60000"/>
                        <a:lumOff val="40000"/>
                      </a:schemeClr>
                    </a:solidFill>
                  </a:tcPr>
                </a:tc>
                <a:extLst>
                  <a:ext uri="{0D108BD9-81ED-4DB2-BD59-A6C34878D82A}">
                    <a16:rowId xmlns:a16="http://schemas.microsoft.com/office/drawing/2014/main" val="396114503"/>
                  </a:ext>
                </a:extLst>
              </a:tr>
              <a:tr h="370840">
                <a:tc>
                  <a:txBody>
                    <a:bodyPr/>
                    <a:lstStyle/>
                    <a:p>
                      <a:pPr algn="ctr"/>
                      <a:r>
                        <a:rPr lang="fr-FR" sz="1050" dirty="0"/>
                        <a:t>Femme</a:t>
                      </a:r>
                    </a:p>
                  </a:txBody>
                  <a:tcPr>
                    <a:solidFill>
                      <a:schemeClr val="accent1">
                        <a:lumMod val="60000"/>
                        <a:lumOff val="40000"/>
                      </a:schemeClr>
                    </a:solidFill>
                  </a:tcPr>
                </a:tc>
                <a:tc>
                  <a:txBody>
                    <a:bodyPr/>
                    <a:lstStyle/>
                    <a:p>
                      <a:pPr algn="ctr"/>
                      <a:r>
                        <a:rPr lang="fr-FR" sz="1050" dirty="0"/>
                        <a:t>100,15%</a:t>
                      </a:r>
                    </a:p>
                  </a:txBody>
                  <a:tcPr>
                    <a:solidFill>
                      <a:schemeClr val="accent1">
                        <a:lumMod val="20000"/>
                        <a:lumOff val="80000"/>
                      </a:schemeClr>
                    </a:solidFill>
                  </a:tcPr>
                </a:tc>
                <a:extLst>
                  <a:ext uri="{0D108BD9-81ED-4DB2-BD59-A6C34878D82A}">
                    <a16:rowId xmlns:a16="http://schemas.microsoft.com/office/drawing/2014/main" val="820455691"/>
                  </a:ext>
                </a:extLst>
              </a:tr>
              <a:tr h="370840">
                <a:tc>
                  <a:txBody>
                    <a:bodyPr/>
                    <a:lstStyle/>
                    <a:p>
                      <a:pPr algn="ctr"/>
                      <a:r>
                        <a:rPr lang="fr-FR" sz="1050" dirty="0"/>
                        <a:t>Homme</a:t>
                      </a:r>
                    </a:p>
                  </a:txBody>
                  <a:tcPr>
                    <a:solidFill>
                      <a:schemeClr val="accent1">
                        <a:lumMod val="60000"/>
                        <a:lumOff val="40000"/>
                      </a:schemeClr>
                    </a:solidFill>
                  </a:tcPr>
                </a:tc>
                <a:tc>
                  <a:txBody>
                    <a:bodyPr/>
                    <a:lstStyle/>
                    <a:p>
                      <a:pPr algn="ctr"/>
                      <a:r>
                        <a:rPr lang="fr-FR" sz="1050" dirty="0"/>
                        <a:t>100,16%</a:t>
                      </a:r>
                    </a:p>
                  </a:txBody>
                  <a:tcPr/>
                </a:tc>
                <a:extLst>
                  <a:ext uri="{0D108BD9-81ED-4DB2-BD59-A6C34878D82A}">
                    <a16:rowId xmlns:a16="http://schemas.microsoft.com/office/drawing/2014/main" val="3856437687"/>
                  </a:ext>
                </a:extLst>
              </a:tr>
            </a:tbl>
          </a:graphicData>
        </a:graphic>
      </p:graphicFrame>
    </p:spTree>
    <p:extLst>
      <p:ext uri="{BB962C8B-B14F-4D97-AF65-F5344CB8AC3E}">
        <p14:creationId xmlns:p14="http://schemas.microsoft.com/office/powerpoint/2010/main" val="327842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barn(inVertical)">
                                      <p:cBhvr>
                                        <p:cTn id="21" dur="500"/>
                                        <p:tgtEl>
                                          <p:spTgt spid="92"/>
                                        </p:tgtEl>
                                      </p:cBhvr>
                                    </p:animEffect>
                                  </p:childTnLst>
                                </p:cTn>
                              </p:par>
                              <p:par>
                                <p:cTn id="22" presetID="16" presetClass="entr" presetSubtype="21"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arn(inVertical)">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9" grpId="0"/>
      <p:bldP spid="9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e 36">
            <a:extLst>
              <a:ext uri="{FF2B5EF4-FFF2-40B4-BE49-F238E27FC236}">
                <a16:creationId xmlns:a16="http://schemas.microsoft.com/office/drawing/2014/main" id="{D2E754EE-1053-437C-AD1D-121CFB0D304F}"/>
              </a:ext>
            </a:extLst>
          </p:cNvPr>
          <p:cNvGrpSpPr/>
          <p:nvPr/>
        </p:nvGrpSpPr>
        <p:grpSpPr>
          <a:xfrm>
            <a:off x="4324565" y="35823"/>
            <a:ext cx="3653667" cy="3964440"/>
            <a:chOff x="4117924" y="9609"/>
            <a:chExt cx="3813474" cy="4567816"/>
          </a:xfrm>
        </p:grpSpPr>
        <p:pic>
          <p:nvPicPr>
            <p:cNvPr id="5" name="Image 4">
              <a:extLst>
                <a:ext uri="{FF2B5EF4-FFF2-40B4-BE49-F238E27FC236}">
                  <a16:creationId xmlns:a16="http://schemas.microsoft.com/office/drawing/2014/main" id="{2AAB7FA9-5793-4078-A765-7C3E77101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575" y="9609"/>
              <a:ext cx="3694823" cy="4567816"/>
            </a:xfrm>
            <a:prstGeom prst="rect">
              <a:avLst/>
            </a:prstGeom>
          </p:spPr>
        </p:pic>
        <p:sp>
          <p:nvSpPr>
            <p:cNvPr id="32" name="Rectangle 31">
              <a:extLst>
                <a:ext uri="{FF2B5EF4-FFF2-40B4-BE49-F238E27FC236}">
                  <a16:creationId xmlns:a16="http://schemas.microsoft.com/office/drawing/2014/main" id="{7F1584AB-01C8-4725-9FC7-AE1D91D6D88D}"/>
                </a:ext>
              </a:extLst>
            </p:cNvPr>
            <p:cNvSpPr/>
            <p:nvPr/>
          </p:nvSpPr>
          <p:spPr>
            <a:xfrm>
              <a:off x="4117924" y="568256"/>
              <a:ext cx="2352545" cy="25382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297488" y="123270"/>
            <a:ext cx="2009610" cy="418012"/>
          </a:xfrm>
        </p:spPr>
        <p:txBody>
          <a:bodyPr rtlCol="0">
            <a:normAutofit/>
          </a:bodyPr>
          <a:lstStyle/>
          <a:p>
            <a:pPr algn="ctr"/>
            <a:r>
              <a:rPr kumimoji="0" lang="fr-FR" sz="1800" b="0" i="0" u="none" strike="noStrike" kern="1200" cap="none" spc="0" normalizeH="0" baseline="0" noProof="0" dirty="0">
                <a:ln>
                  <a:noFill/>
                </a:ln>
                <a:solidFill>
                  <a:schemeClr val="tx2">
                    <a:lumMod val="75000"/>
                  </a:schemeClr>
                </a:solidFill>
                <a:effectLst/>
                <a:uLnTx/>
                <a:uFillTx/>
                <a:latin typeface="Franklin Gothic Demi"/>
                <a:ea typeface="+mn-ea"/>
                <a:cs typeface="+mn-cs"/>
              </a:rPr>
              <a:t>Embauche</a:t>
            </a:r>
            <a:endParaRPr lang="fr-FR" sz="1800" b="0" dirty="0">
              <a:solidFill>
                <a:schemeClr val="tx2">
                  <a:lumMod val="75000"/>
                </a:schemeClr>
              </a:solidFill>
            </a:endParaRP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6</a:t>
            </a:fld>
            <a:endParaRPr lang="fr-FR" dirty="0"/>
          </a:p>
        </p:txBody>
      </p:sp>
      <p:sp>
        <p:nvSpPr>
          <p:cNvPr id="9" name="Titre 1">
            <a:extLst>
              <a:ext uri="{FF2B5EF4-FFF2-40B4-BE49-F238E27FC236}">
                <a16:creationId xmlns:a16="http://schemas.microsoft.com/office/drawing/2014/main" id="{BA2AE0D0-5B4C-4F24-9E35-F391A4FCE1CB}"/>
              </a:ext>
            </a:extLst>
          </p:cNvPr>
          <p:cNvSpPr txBox="1">
            <a:spLocks/>
          </p:cNvSpPr>
          <p:nvPr/>
        </p:nvSpPr>
        <p:spPr>
          <a:xfrm>
            <a:off x="3625261" y="-27303"/>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300" b="0" dirty="0"/>
              <a:t>Indicateurs</a:t>
            </a:r>
            <a:r>
              <a:rPr lang="fr-FR" dirty="0"/>
              <a:t> </a:t>
            </a:r>
            <a:r>
              <a:rPr lang="fr-FR" sz="2300" b="0" dirty="0"/>
              <a:t>à analyser</a:t>
            </a:r>
          </a:p>
        </p:txBody>
      </p:sp>
      <p:sp>
        <p:nvSpPr>
          <p:cNvPr id="56" name="ZoneTexte 55">
            <a:extLst>
              <a:ext uri="{FF2B5EF4-FFF2-40B4-BE49-F238E27FC236}">
                <a16:creationId xmlns:a16="http://schemas.microsoft.com/office/drawing/2014/main" id="{F4D01A13-7E5C-45DC-8569-4DDF8C8075D6}"/>
              </a:ext>
            </a:extLst>
          </p:cNvPr>
          <p:cNvSpPr txBox="1"/>
          <p:nvPr/>
        </p:nvSpPr>
        <p:spPr>
          <a:xfrm>
            <a:off x="8013194" y="541282"/>
            <a:ext cx="4274600" cy="307777"/>
          </a:xfrm>
          <a:prstGeom prst="rect">
            <a:avLst/>
          </a:prstGeom>
          <a:noFill/>
        </p:spPr>
        <p:txBody>
          <a:bodyPr wrap="square">
            <a:spAutoFit/>
          </a:bodyPr>
          <a:lstStyle/>
          <a:p>
            <a:pPr algn="ctr"/>
            <a:r>
              <a:rPr lang="fr-FR" sz="1400" spc="100" dirty="0">
                <a:solidFill>
                  <a:schemeClr val="tx2"/>
                </a:solidFill>
                <a:latin typeface="+mj-lt"/>
                <a:ea typeface="+mj-ea"/>
                <a:cs typeface="+mj-cs"/>
              </a:rPr>
              <a:t>Répartition des effectifs par type de contrat</a:t>
            </a:r>
          </a:p>
        </p:txBody>
      </p:sp>
      <p:grpSp>
        <p:nvGrpSpPr>
          <p:cNvPr id="2" name="Groupe 1">
            <a:extLst>
              <a:ext uri="{FF2B5EF4-FFF2-40B4-BE49-F238E27FC236}">
                <a16:creationId xmlns:a16="http://schemas.microsoft.com/office/drawing/2014/main" id="{5234BA26-3DC7-4587-BACA-B476B8FDFA64}"/>
              </a:ext>
            </a:extLst>
          </p:cNvPr>
          <p:cNvGrpSpPr/>
          <p:nvPr/>
        </p:nvGrpSpPr>
        <p:grpSpPr>
          <a:xfrm>
            <a:off x="8994500" y="555035"/>
            <a:ext cx="2816696" cy="3288943"/>
            <a:chOff x="7579608" y="905693"/>
            <a:chExt cx="3622765" cy="3288943"/>
          </a:xfrm>
        </p:grpSpPr>
        <p:grpSp>
          <p:nvGrpSpPr>
            <p:cNvPr id="31" name="Groupe 30">
              <a:extLst>
                <a:ext uri="{FF2B5EF4-FFF2-40B4-BE49-F238E27FC236}">
                  <a16:creationId xmlns:a16="http://schemas.microsoft.com/office/drawing/2014/main" id="{4406B355-65DD-4D9C-8765-F9D5173DDB27}"/>
                </a:ext>
              </a:extLst>
            </p:cNvPr>
            <p:cNvGrpSpPr/>
            <p:nvPr/>
          </p:nvGrpSpPr>
          <p:grpSpPr>
            <a:xfrm>
              <a:off x="7579608" y="905693"/>
              <a:ext cx="3319165" cy="3288943"/>
              <a:chOff x="4021068" y="1445449"/>
              <a:chExt cx="3319165" cy="3288943"/>
            </a:xfrm>
          </p:grpSpPr>
          <p:grpSp>
            <p:nvGrpSpPr>
              <p:cNvPr id="30" name="Groupe 29">
                <a:extLst>
                  <a:ext uri="{FF2B5EF4-FFF2-40B4-BE49-F238E27FC236}">
                    <a16:creationId xmlns:a16="http://schemas.microsoft.com/office/drawing/2014/main" id="{0349E445-8552-4E16-9AA2-90787A32CF0D}"/>
                  </a:ext>
                </a:extLst>
              </p:cNvPr>
              <p:cNvGrpSpPr/>
              <p:nvPr/>
            </p:nvGrpSpPr>
            <p:grpSpPr>
              <a:xfrm>
                <a:off x="4021068" y="1445449"/>
                <a:ext cx="3319165" cy="3288943"/>
                <a:chOff x="8033120" y="1371789"/>
                <a:chExt cx="3258718" cy="3258719"/>
              </a:xfrm>
            </p:grpSpPr>
            <p:pic>
              <p:nvPicPr>
                <p:cNvPr id="27" name="Image 26">
                  <a:extLst>
                    <a:ext uri="{FF2B5EF4-FFF2-40B4-BE49-F238E27FC236}">
                      <a16:creationId xmlns:a16="http://schemas.microsoft.com/office/drawing/2014/main" id="{09786B4A-FB07-439D-BDA4-419F032BC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3120" y="1371789"/>
                  <a:ext cx="3258718" cy="3258719"/>
                </a:xfrm>
                <a:prstGeom prst="rect">
                  <a:avLst/>
                </a:prstGeom>
              </p:spPr>
            </p:pic>
            <p:sp>
              <p:nvSpPr>
                <p:cNvPr id="29" name="Rectangle 28">
                  <a:extLst>
                    <a:ext uri="{FF2B5EF4-FFF2-40B4-BE49-F238E27FC236}">
                      <a16:creationId xmlns:a16="http://schemas.microsoft.com/office/drawing/2014/main" id="{0C9B0C46-2754-423A-B714-75A38DC14443}"/>
                    </a:ext>
                  </a:extLst>
                </p:cNvPr>
                <p:cNvSpPr/>
                <p:nvPr/>
              </p:nvSpPr>
              <p:spPr>
                <a:xfrm>
                  <a:off x="8033120" y="1625467"/>
                  <a:ext cx="1119172" cy="3617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2" name="ZoneTexte 61">
                <a:extLst>
                  <a:ext uri="{FF2B5EF4-FFF2-40B4-BE49-F238E27FC236}">
                    <a16:creationId xmlns:a16="http://schemas.microsoft.com/office/drawing/2014/main" id="{FC1B517D-3EA0-41BA-B059-CDF529CE20FA}"/>
                  </a:ext>
                </a:extLst>
              </p:cNvPr>
              <p:cNvSpPr txBox="1"/>
              <p:nvPr/>
            </p:nvSpPr>
            <p:spPr>
              <a:xfrm>
                <a:off x="5001342" y="3788579"/>
                <a:ext cx="319318" cy="230832"/>
              </a:xfrm>
              <a:prstGeom prst="rect">
                <a:avLst/>
              </a:prstGeom>
              <a:noFill/>
            </p:spPr>
            <p:txBody>
              <a:bodyPr wrap="none" rtlCol="0">
                <a:spAutoFit/>
              </a:bodyPr>
              <a:lstStyle/>
              <a:p>
                <a:r>
                  <a:rPr lang="fr-FR" sz="900" dirty="0">
                    <a:solidFill>
                      <a:schemeClr val="bg1"/>
                    </a:solidFill>
                  </a:rPr>
                  <a:t>11</a:t>
                </a:r>
              </a:p>
            </p:txBody>
          </p:sp>
          <p:sp>
            <p:nvSpPr>
              <p:cNvPr id="63" name="ZoneTexte 62">
                <a:extLst>
                  <a:ext uri="{FF2B5EF4-FFF2-40B4-BE49-F238E27FC236}">
                    <a16:creationId xmlns:a16="http://schemas.microsoft.com/office/drawing/2014/main" id="{CFAE653C-A709-4410-9852-3906DDAF4F16}"/>
                  </a:ext>
                </a:extLst>
              </p:cNvPr>
              <p:cNvSpPr txBox="1"/>
              <p:nvPr/>
            </p:nvSpPr>
            <p:spPr>
              <a:xfrm>
                <a:off x="5554655" y="3853340"/>
                <a:ext cx="251992" cy="230832"/>
              </a:xfrm>
              <a:prstGeom prst="rect">
                <a:avLst/>
              </a:prstGeom>
              <a:noFill/>
            </p:spPr>
            <p:txBody>
              <a:bodyPr wrap="none" rtlCol="0">
                <a:spAutoFit/>
              </a:bodyPr>
              <a:lstStyle/>
              <a:p>
                <a:r>
                  <a:rPr lang="fr-FR" sz="900" dirty="0">
                    <a:solidFill>
                      <a:schemeClr val="bg1"/>
                    </a:solidFill>
                  </a:rPr>
                  <a:t>5</a:t>
                </a:r>
              </a:p>
            </p:txBody>
          </p:sp>
          <p:sp>
            <p:nvSpPr>
              <p:cNvPr id="66" name="ZoneTexte 65">
                <a:extLst>
                  <a:ext uri="{FF2B5EF4-FFF2-40B4-BE49-F238E27FC236}">
                    <a16:creationId xmlns:a16="http://schemas.microsoft.com/office/drawing/2014/main" id="{3FB4C644-85D6-4313-87C1-0C7F91A80E6C}"/>
                  </a:ext>
                </a:extLst>
              </p:cNvPr>
              <p:cNvSpPr txBox="1"/>
              <p:nvPr/>
            </p:nvSpPr>
            <p:spPr>
              <a:xfrm>
                <a:off x="6201811" y="2352791"/>
                <a:ext cx="386644" cy="230832"/>
              </a:xfrm>
              <a:prstGeom prst="rect">
                <a:avLst/>
              </a:prstGeom>
              <a:noFill/>
            </p:spPr>
            <p:txBody>
              <a:bodyPr wrap="none" rtlCol="0">
                <a:spAutoFit/>
              </a:bodyPr>
              <a:lstStyle/>
              <a:p>
                <a:r>
                  <a:rPr lang="fr-FR" sz="900" dirty="0">
                    <a:solidFill>
                      <a:schemeClr val="bg1"/>
                    </a:solidFill>
                  </a:rPr>
                  <a:t>114</a:t>
                </a:r>
              </a:p>
            </p:txBody>
          </p:sp>
          <p:sp>
            <p:nvSpPr>
              <p:cNvPr id="68" name="ZoneTexte 67">
                <a:extLst>
                  <a:ext uri="{FF2B5EF4-FFF2-40B4-BE49-F238E27FC236}">
                    <a16:creationId xmlns:a16="http://schemas.microsoft.com/office/drawing/2014/main" id="{1EE094E6-A510-4914-8423-34429FAE2396}"/>
                  </a:ext>
                </a:extLst>
              </p:cNvPr>
              <p:cNvSpPr txBox="1"/>
              <p:nvPr/>
            </p:nvSpPr>
            <p:spPr>
              <a:xfrm>
                <a:off x="6721050" y="2159306"/>
                <a:ext cx="386644" cy="230832"/>
              </a:xfrm>
              <a:prstGeom prst="rect">
                <a:avLst/>
              </a:prstGeom>
              <a:noFill/>
            </p:spPr>
            <p:txBody>
              <a:bodyPr wrap="none" rtlCol="0">
                <a:spAutoFit/>
              </a:bodyPr>
              <a:lstStyle/>
              <a:p>
                <a:r>
                  <a:rPr lang="fr-FR" sz="900" dirty="0">
                    <a:solidFill>
                      <a:schemeClr val="bg1"/>
                    </a:solidFill>
                  </a:rPr>
                  <a:t>126</a:t>
                </a:r>
              </a:p>
            </p:txBody>
          </p:sp>
        </p:grpSp>
        <p:sp>
          <p:nvSpPr>
            <p:cNvPr id="14" name="ZoneTexte 13">
              <a:extLst>
                <a:ext uri="{FF2B5EF4-FFF2-40B4-BE49-F238E27FC236}">
                  <a16:creationId xmlns:a16="http://schemas.microsoft.com/office/drawing/2014/main" id="{A44B45C9-EA32-449A-B44C-95740EB048D0}"/>
                </a:ext>
              </a:extLst>
            </p:cNvPr>
            <p:cNvSpPr txBox="1"/>
            <p:nvPr/>
          </p:nvSpPr>
          <p:spPr>
            <a:xfrm>
              <a:off x="7883208" y="3838952"/>
              <a:ext cx="3319165" cy="253916"/>
            </a:xfrm>
            <a:prstGeom prst="rect">
              <a:avLst/>
            </a:prstGeom>
            <a:noFill/>
          </p:spPr>
          <p:txBody>
            <a:bodyPr wrap="square">
              <a:spAutoFit/>
            </a:bodyPr>
            <a:lstStyle/>
            <a:p>
              <a:pPr algn="ctr"/>
              <a:r>
                <a:rPr lang="fr-FR" sz="1050" spc="100" dirty="0">
                  <a:solidFill>
                    <a:schemeClr val="tx2">
                      <a:lumMod val="75000"/>
                    </a:schemeClr>
                  </a:solidFill>
                  <a:ea typeface="+mj-ea"/>
                  <a:cs typeface="+mj-cs"/>
                </a:rPr>
                <a:t>Répartition des effectifs par type de contrat</a:t>
              </a:r>
            </a:p>
          </p:txBody>
        </p:sp>
      </p:grpSp>
      <p:grpSp>
        <p:nvGrpSpPr>
          <p:cNvPr id="34" name="Groupe 33">
            <a:extLst>
              <a:ext uri="{FF2B5EF4-FFF2-40B4-BE49-F238E27FC236}">
                <a16:creationId xmlns:a16="http://schemas.microsoft.com/office/drawing/2014/main" id="{8E42457B-8A6F-46EB-BFDF-30D6317846EB}"/>
              </a:ext>
            </a:extLst>
          </p:cNvPr>
          <p:cNvGrpSpPr/>
          <p:nvPr/>
        </p:nvGrpSpPr>
        <p:grpSpPr>
          <a:xfrm>
            <a:off x="164761" y="210625"/>
            <a:ext cx="3037063" cy="3568003"/>
            <a:chOff x="98061" y="423070"/>
            <a:chExt cx="3037063" cy="3568003"/>
          </a:xfrm>
        </p:grpSpPr>
        <p:grpSp>
          <p:nvGrpSpPr>
            <p:cNvPr id="17" name="Groupe 16">
              <a:extLst>
                <a:ext uri="{FF2B5EF4-FFF2-40B4-BE49-F238E27FC236}">
                  <a16:creationId xmlns:a16="http://schemas.microsoft.com/office/drawing/2014/main" id="{02FDAB5E-1F91-4875-B802-05965A036ED8}"/>
                </a:ext>
              </a:extLst>
            </p:cNvPr>
            <p:cNvGrpSpPr/>
            <p:nvPr/>
          </p:nvGrpSpPr>
          <p:grpSpPr>
            <a:xfrm>
              <a:off x="98061" y="423070"/>
              <a:ext cx="3037063" cy="3568003"/>
              <a:chOff x="6947304" y="640080"/>
              <a:chExt cx="4425170" cy="4922987"/>
            </a:xfrm>
          </p:grpSpPr>
          <p:sp>
            <p:nvSpPr>
              <p:cNvPr id="19" name="ZoneTexte 18">
                <a:extLst>
                  <a:ext uri="{FF2B5EF4-FFF2-40B4-BE49-F238E27FC236}">
                    <a16:creationId xmlns:a16="http://schemas.microsoft.com/office/drawing/2014/main" id="{02016116-FB80-442B-A3F1-685C0A386D27}"/>
                  </a:ext>
                </a:extLst>
              </p:cNvPr>
              <p:cNvSpPr txBox="1"/>
              <p:nvPr/>
            </p:nvSpPr>
            <p:spPr>
              <a:xfrm>
                <a:off x="7571639" y="4862382"/>
                <a:ext cx="3701644" cy="700685"/>
              </a:xfrm>
              <a:prstGeom prst="rect">
                <a:avLst/>
              </a:prstGeom>
              <a:noFill/>
            </p:spPr>
            <p:txBody>
              <a:bodyPr wrap="square">
                <a:spAutoFit/>
              </a:bodyPr>
              <a:lstStyle/>
              <a:p>
                <a:pPr algn="ctr"/>
                <a:r>
                  <a:rPr lang="fr-FR" sz="900" spc="100" dirty="0">
                    <a:solidFill>
                      <a:schemeClr val="tx2"/>
                    </a:solidFill>
                    <a:ea typeface="+mj-ea"/>
                    <a:cs typeface="+mj-cs"/>
                  </a:rPr>
                  <a:t>Représentation en bâton du nombre de femmes et d’hommes (personnes) par service</a:t>
                </a:r>
              </a:p>
            </p:txBody>
          </p:sp>
          <p:sp>
            <p:nvSpPr>
              <p:cNvPr id="20" name="Rectangle 19">
                <a:extLst>
                  <a:ext uri="{FF2B5EF4-FFF2-40B4-BE49-F238E27FC236}">
                    <a16:creationId xmlns:a16="http://schemas.microsoft.com/office/drawing/2014/main" id="{4B02D23F-9FB2-416F-987C-6709C8D4FAE4}"/>
                  </a:ext>
                </a:extLst>
              </p:cNvPr>
              <p:cNvSpPr/>
              <p:nvPr/>
            </p:nvSpPr>
            <p:spPr>
              <a:xfrm>
                <a:off x="10736580" y="4659961"/>
                <a:ext cx="605671" cy="136337"/>
              </a:xfrm>
              <a:prstGeom prst="rect">
                <a:avLst/>
              </a:prstGeom>
              <a:solidFill>
                <a:schemeClr val="tx1"/>
              </a:solidFill>
              <a:ln>
                <a:solidFill>
                  <a:schemeClr val="tx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ectangle 20">
                <a:extLst>
                  <a:ext uri="{FF2B5EF4-FFF2-40B4-BE49-F238E27FC236}">
                    <a16:creationId xmlns:a16="http://schemas.microsoft.com/office/drawing/2014/main" id="{06F38A8E-9D22-4B92-954D-2835B03E25E8}"/>
                  </a:ext>
                </a:extLst>
              </p:cNvPr>
              <p:cNvSpPr/>
              <p:nvPr/>
            </p:nvSpPr>
            <p:spPr>
              <a:xfrm>
                <a:off x="7602131" y="4676873"/>
                <a:ext cx="1187693" cy="136337"/>
              </a:xfrm>
              <a:prstGeom prst="rect">
                <a:avLst/>
              </a:prstGeom>
              <a:solidFill>
                <a:schemeClr val="tx1"/>
              </a:solidFill>
              <a:ln>
                <a:solidFill>
                  <a:schemeClr val="tx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2" name="Groupe 21">
                <a:extLst>
                  <a:ext uri="{FF2B5EF4-FFF2-40B4-BE49-F238E27FC236}">
                    <a16:creationId xmlns:a16="http://schemas.microsoft.com/office/drawing/2014/main" id="{6DDD13D2-452C-4966-87C7-26949F8FF5CE}"/>
                  </a:ext>
                </a:extLst>
              </p:cNvPr>
              <p:cNvGrpSpPr/>
              <p:nvPr/>
            </p:nvGrpSpPr>
            <p:grpSpPr>
              <a:xfrm>
                <a:off x="6947304" y="640080"/>
                <a:ext cx="4425170" cy="4831080"/>
                <a:chOff x="7360920" y="934426"/>
                <a:chExt cx="4273288" cy="4245606"/>
              </a:xfrm>
            </p:grpSpPr>
            <p:pic>
              <p:nvPicPr>
                <p:cNvPr id="23" name="Image 22">
                  <a:extLst>
                    <a:ext uri="{FF2B5EF4-FFF2-40B4-BE49-F238E27FC236}">
                      <a16:creationId xmlns:a16="http://schemas.microsoft.com/office/drawing/2014/main" id="{F798EAD9-F353-4F8C-92A3-E15F5CAAD3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8602" y="934426"/>
                  <a:ext cx="4245606" cy="4245606"/>
                </a:xfrm>
                <a:prstGeom prst="rect">
                  <a:avLst/>
                </a:prstGeom>
              </p:spPr>
            </p:pic>
            <p:sp>
              <p:nvSpPr>
                <p:cNvPr id="24" name="Rectangle 23">
                  <a:extLst>
                    <a:ext uri="{FF2B5EF4-FFF2-40B4-BE49-F238E27FC236}">
                      <a16:creationId xmlns:a16="http://schemas.microsoft.com/office/drawing/2014/main" id="{EFA092B0-FA83-44B2-AF34-19CED7F7C824}"/>
                    </a:ext>
                  </a:extLst>
                </p:cNvPr>
                <p:cNvSpPr/>
                <p:nvPr/>
              </p:nvSpPr>
              <p:spPr>
                <a:xfrm>
                  <a:off x="7360920" y="1420677"/>
                  <a:ext cx="1205818" cy="3077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18" name="Rectangle 17">
              <a:extLst>
                <a:ext uri="{FF2B5EF4-FFF2-40B4-BE49-F238E27FC236}">
                  <a16:creationId xmlns:a16="http://schemas.microsoft.com/office/drawing/2014/main" id="{92766635-506A-4996-BB4C-DED995C6A568}"/>
                </a:ext>
              </a:extLst>
            </p:cNvPr>
            <p:cNvSpPr/>
            <p:nvPr/>
          </p:nvSpPr>
          <p:spPr>
            <a:xfrm>
              <a:off x="1849028" y="1142147"/>
              <a:ext cx="1218020" cy="290601"/>
            </a:xfrm>
            <a:prstGeom prst="rect">
              <a:avLst/>
            </a:prstGeom>
            <a:solidFill>
              <a:schemeClr val="tx1"/>
            </a:solidFill>
            <a:ln>
              <a:solidFill>
                <a:schemeClr val="tx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spc="100" dirty="0">
                  <a:solidFill>
                    <a:schemeClr val="bg1"/>
                  </a:solidFill>
                  <a:ea typeface="+mj-ea"/>
                  <a:cs typeface="+mj-cs"/>
                </a:rPr>
                <a:t>services les plus féminisées</a:t>
              </a:r>
            </a:p>
          </p:txBody>
        </p:sp>
      </p:grpSp>
      <p:sp>
        <p:nvSpPr>
          <p:cNvPr id="25" name="Titre 2">
            <a:extLst>
              <a:ext uri="{FF2B5EF4-FFF2-40B4-BE49-F238E27FC236}">
                <a16:creationId xmlns:a16="http://schemas.microsoft.com/office/drawing/2014/main" id="{A7A66B18-7ABD-453B-9EBC-EEE83177D47C}"/>
              </a:ext>
            </a:extLst>
          </p:cNvPr>
          <p:cNvSpPr txBox="1">
            <a:spLocks/>
          </p:cNvSpPr>
          <p:nvPr/>
        </p:nvSpPr>
        <p:spPr>
          <a:xfrm>
            <a:off x="689915" y="123270"/>
            <a:ext cx="1588226" cy="418012"/>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1800" b="0" spc="0" dirty="0">
                <a:solidFill>
                  <a:schemeClr val="tx2">
                    <a:lumMod val="75000"/>
                  </a:schemeClr>
                </a:solidFill>
                <a:latin typeface="Franklin Gothic Demi"/>
                <a:ea typeface="+mn-ea"/>
                <a:cs typeface="+mn-cs"/>
              </a:rPr>
              <a:t>Qualification</a:t>
            </a:r>
            <a:endParaRPr lang="fr-FR" sz="1800" b="0" dirty="0">
              <a:solidFill>
                <a:schemeClr val="tx2">
                  <a:lumMod val="75000"/>
                </a:schemeClr>
              </a:solidFill>
            </a:endParaRPr>
          </a:p>
        </p:txBody>
      </p:sp>
      <p:sp>
        <p:nvSpPr>
          <p:cNvPr id="26" name="ZoneTexte 25">
            <a:extLst>
              <a:ext uri="{FF2B5EF4-FFF2-40B4-BE49-F238E27FC236}">
                <a16:creationId xmlns:a16="http://schemas.microsoft.com/office/drawing/2014/main" id="{EE1CDE87-5F13-48B8-98BD-C36A815586DB}"/>
              </a:ext>
            </a:extLst>
          </p:cNvPr>
          <p:cNvSpPr txBox="1"/>
          <p:nvPr/>
        </p:nvSpPr>
        <p:spPr>
          <a:xfrm>
            <a:off x="-166896" y="555035"/>
            <a:ext cx="3857896" cy="307777"/>
          </a:xfrm>
          <a:prstGeom prst="rect">
            <a:avLst/>
          </a:prstGeom>
          <a:noFill/>
        </p:spPr>
        <p:txBody>
          <a:bodyPr wrap="square">
            <a:spAutoFit/>
          </a:bodyPr>
          <a:lstStyle/>
          <a:p>
            <a:pPr algn="ctr"/>
            <a:r>
              <a:rPr lang="fr-FR" sz="1400" spc="100" dirty="0">
                <a:solidFill>
                  <a:schemeClr val="tx2"/>
                </a:solidFill>
                <a:latin typeface="+mj-lt"/>
                <a:ea typeface="+mj-ea"/>
                <a:cs typeface="+mj-cs"/>
              </a:rPr>
              <a:t>Répartition des effectifs par service</a:t>
            </a:r>
          </a:p>
        </p:txBody>
      </p:sp>
      <p:sp>
        <p:nvSpPr>
          <p:cNvPr id="33" name="ZoneTexte 32">
            <a:extLst>
              <a:ext uri="{FF2B5EF4-FFF2-40B4-BE49-F238E27FC236}">
                <a16:creationId xmlns:a16="http://schemas.microsoft.com/office/drawing/2014/main" id="{12C2F9B0-70C8-4D7E-B710-678FFC7F2579}"/>
              </a:ext>
            </a:extLst>
          </p:cNvPr>
          <p:cNvSpPr txBox="1"/>
          <p:nvPr/>
        </p:nvSpPr>
        <p:spPr>
          <a:xfrm>
            <a:off x="4676548" y="3604716"/>
            <a:ext cx="3319165" cy="400110"/>
          </a:xfrm>
          <a:prstGeom prst="rect">
            <a:avLst/>
          </a:prstGeom>
          <a:noFill/>
        </p:spPr>
        <p:txBody>
          <a:bodyPr wrap="square">
            <a:spAutoFit/>
          </a:bodyPr>
          <a:lstStyle/>
          <a:p>
            <a:pPr algn="ctr"/>
            <a:r>
              <a:rPr lang="fr-FR" sz="1000" spc="100" dirty="0">
                <a:solidFill>
                  <a:schemeClr val="tx2">
                    <a:lumMod val="75000"/>
                  </a:schemeClr>
                </a:solidFill>
                <a:ea typeface="+mj-ea"/>
                <a:cs typeface="+mj-cs"/>
              </a:rPr>
              <a:t>Répartition du nombre de salariés féminins et masculins par type de contrat et par service</a:t>
            </a:r>
          </a:p>
        </p:txBody>
      </p:sp>
      <p:cxnSp>
        <p:nvCxnSpPr>
          <p:cNvPr id="8" name="Connecteur droit avec flèche 7">
            <a:extLst>
              <a:ext uri="{FF2B5EF4-FFF2-40B4-BE49-F238E27FC236}">
                <a16:creationId xmlns:a16="http://schemas.microsoft.com/office/drawing/2014/main" id="{4B1AF500-A416-495E-BF87-2AF80033F3EF}"/>
              </a:ext>
            </a:extLst>
          </p:cNvPr>
          <p:cNvCxnSpPr>
            <a:cxnSpLocks/>
            <a:endCxn id="5" idx="1"/>
          </p:cNvCxnSpPr>
          <p:nvPr/>
        </p:nvCxnSpPr>
        <p:spPr>
          <a:xfrm flipV="1">
            <a:off x="3553155" y="2018043"/>
            <a:ext cx="885089" cy="151466"/>
          </a:xfrm>
          <a:prstGeom prst="straightConnector1">
            <a:avLst/>
          </a:prstGeom>
          <a:ln w="508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A56EFD53-8D06-4C47-A24A-695A909D907F}"/>
              </a:ext>
            </a:extLst>
          </p:cNvPr>
          <p:cNvCxnSpPr>
            <a:cxnSpLocks/>
            <a:stCxn id="27" idx="1"/>
          </p:cNvCxnSpPr>
          <p:nvPr/>
        </p:nvCxnSpPr>
        <p:spPr>
          <a:xfrm flipH="1" flipV="1">
            <a:off x="8189154" y="1947635"/>
            <a:ext cx="805346" cy="251872"/>
          </a:xfrm>
          <a:prstGeom prst="straightConnector1">
            <a:avLst/>
          </a:prstGeom>
          <a:ln w="50800">
            <a:solidFill>
              <a:schemeClr val="accent1">
                <a:lumMod val="50000"/>
              </a:schemeClr>
            </a:solidFill>
            <a:tailEnd type="triangle"/>
          </a:ln>
        </p:spPr>
        <p:style>
          <a:lnRef idx="3">
            <a:schemeClr val="accent1"/>
          </a:lnRef>
          <a:fillRef idx="0">
            <a:schemeClr val="accent1"/>
          </a:fillRef>
          <a:effectRef idx="2">
            <a:schemeClr val="accent1"/>
          </a:effectRef>
          <a:fontRef idx="minor">
            <a:schemeClr val="tx1"/>
          </a:fontRef>
        </p:style>
      </p:cxnSp>
      <p:graphicFrame>
        <p:nvGraphicFramePr>
          <p:cNvPr id="28" name="Tableau 27">
            <a:extLst>
              <a:ext uri="{FF2B5EF4-FFF2-40B4-BE49-F238E27FC236}">
                <a16:creationId xmlns:a16="http://schemas.microsoft.com/office/drawing/2014/main" id="{948BFC46-033F-4E99-83B9-3D4CE0E2DCF3}"/>
              </a:ext>
            </a:extLst>
          </p:cNvPr>
          <p:cNvGraphicFramePr>
            <a:graphicFrameLocks noGrp="1"/>
          </p:cNvGraphicFramePr>
          <p:nvPr>
            <p:extLst>
              <p:ext uri="{D42A27DB-BD31-4B8C-83A1-F6EECF244321}">
                <p14:modId xmlns:p14="http://schemas.microsoft.com/office/powerpoint/2010/main" val="618185108"/>
              </p:ext>
            </p:extLst>
          </p:nvPr>
        </p:nvGraphicFramePr>
        <p:xfrm>
          <a:off x="8187487" y="4033754"/>
          <a:ext cx="3787660" cy="2141104"/>
        </p:xfrm>
        <a:graphic>
          <a:graphicData uri="http://schemas.openxmlformats.org/drawingml/2006/table">
            <a:tbl>
              <a:tblPr>
                <a:tableStyleId>{5C22544A-7EE6-4342-B048-85BDC9FD1C3A}</a:tableStyleId>
              </a:tblPr>
              <a:tblGrid>
                <a:gridCol w="801369">
                  <a:extLst>
                    <a:ext uri="{9D8B030D-6E8A-4147-A177-3AD203B41FA5}">
                      <a16:colId xmlns:a16="http://schemas.microsoft.com/office/drawing/2014/main" val="805044197"/>
                    </a:ext>
                  </a:extLst>
                </a:gridCol>
                <a:gridCol w="494830">
                  <a:extLst>
                    <a:ext uri="{9D8B030D-6E8A-4147-A177-3AD203B41FA5}">
                      <a16:colId xmlns:a16="http://schemas.microsoft.com/office/drawing/2014/main" val="2293595419"/>
                    </a:ext>
                  </a:extLst>
                </a:gridCol>
                <a:gridCol w="584076">
                  <a:extLst>
                    <a:ext uri="{9D8B030D-6E8A-4147-A177-3AD203B41FA5}">
                      <a16:colId xmlns:a16="http://schemas.microsoft.com/office/drawing/2014/main" val="3739546428"/>
                    </a:ext>
                  </a:extLst>
                </a:gridCol>
                <a:gridCol w="482094">
                  <a:extLst>
                    <a:ext uri="{9D8B030D-6E8A-4147-A177-3AD203B41FA5}">
                      <a16:colId xmlns:a16="http://schemas.microsoft.com/office/drawing/2014/main" val="2409210554"/>
                    </a:ext>
                  </a:extLst>
                </a:gridCol>
                <a:gridCol w="546991">
                  <a:extLst>
                    <a:ext uri="{9D8B030D-6E8A-4147-A177-3AD203B41FA5}">
                      <a16:colId xmlns:a16="http://schemas.microsoft.com/office/drawing/2014/main" val="2370628164"/>
                    </a:ext>
                  </a:extLst>
                </a:gridCol>
                <a:gridCol w="419911">
                  <a:extLst>
                    <a:ext uri="{9D8B030D-6E8A-4147-A177-3AD203B41FA5}">
                      <a16:colId xmlns:a16="http://schemas.microsoft.com/office/drawing/2014/main" val="58738371"/>
                    </a:ext>
                  </a:extLst>
                </a:gridCol>
                <a:gridCol w="458389">
                  <a:extLst>
                    <a:ext uri="{9D8B030D-6E8A-4147-A177-3AD203B41FA5}">
                      <a16:colId xmlns:a16="http://schemas.microsoft.com/office/drawing/2014/main" val="3911673557"/>
                    </a:ext>
                  </a:extLst>
                </a:gridCol>
              </a:tblGrid>
              <a:tr h="209815">
                <a:tc rowSpan="2">
                  <a:txBody>
                    <a:bodyPr/>
                    <a:lstStyle/>
                    <a:p>
                      <a:pPr algn="ctr" fontAlgn="b">
                        <a:lnSpc>
                          <a:spcPct val="100000"/>
                        </a:lnSpc>
                      </a:pPr>
                      <a:r>
                        <a:rPr lang="fr-FR" sz="1100" b="1" u="none" strike="noStrike" dirty="0">
                          <a:solidFill>
                            <a:schemeClr val="bg1">
                              <a:lumMod val="75000"/>
                              <a:lumOff val="25000"/>
                            </a:schemeClr>
                          </a:solidFill>
                          <a:effectLst/>
                        </a:rPr>
                        <a:t>Service</a:t>
                      </a:r>
                      <a:endParaRPr lang="fr-FR" sz="1100" b="1" i="0" u="none" strike="noStrike" dirty="0">
                        <a:solidFill>
                          <a:schemeClr val="bg1">
                            <a:lumMod val="75000"/>
                            <a:lumOff val="25000"/>
                          </a:schemeClr>
                        </a:solidFill>
                        <a:effectLst/>
                        <a:latin typeface="Calibri" panose="020F0502020204030204" pitchFamily="34" charset="0"/>
                      </a:endParaRPr>
                    </a:p>
                  </a:txBody>
                  <a:tcPr marL="9525" marR="9525" marT="9525" marB="0" anchor="b">
                    <a:solidFill>
                      <a:schemeClr val="accent1">
                        <a:lumMod val="60000"/>
                        <a:lumOff val="40000"/>
                      </a:schemeClr>
                    </a:solidFill>
                  </a:tcPr>
                </a:tc>
                <a:tc gridSpan="2">
                  <a:txBody>
                    <a:bodyPr/>
                    <a:lstStyle/>
                    <a:p>
                      <a:pPr algn="ctr" fontAlgn="b"/>
                      <a:r>
                        <a:rPr lang="fr-FR" sz="1100" b="1" u="none" strike="noStrike" kern="1200" dirty="0">
                          <a:solidFill>
                            <a:schemeClr val="bg1">
                              <a:lumMod val="75000"/>
                              <a:lumOff val="25000"/>
                            </a:schemeClr>
                          </a:solidFill>
                          <a:effectLst/>
                          <a:latin typeface="+mn-lt"/>
                          <a:ea typeface="+mn-ea"/>
                          <a:cs typeface="+mn-cs"/>
                        </a:rPr>
                        <a:t>CDD</a:t>
                      </a:r>
                    </a:p>
                  </a:txBody>
                  <a:tcPr marL="9525" marR="9525" marT="9525" marB="0" anchor="b">
                    <a:solidFill>
                      <a:schemeClr val="accent1">
                        <a:lumMod val="60000"/>
                        <a:lumOff val="40000"/>
                      </a:schemeClr>
                    </a:solidFill>
                  </a:tcPr>
                </a:tc>
                <a:tc hMerge="1">
                  <a:txBody>
                    <a:bodyPr/>
                    <a:lstStyle/>
                    <a:p>
                      <a:pPr algn="ctr" fontAlgn="b"/>
                      <a:endParaRPr lang="fr-FR" sz="105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fr-FR" sz="1100" b="1" u="none" strike="noStrike" kern="1200" dirty="0">
                          <a:solidFill>
                            <a:schemeClr val="bg1">
                              <a:lumMod val="75000"/>
                              <a:lumOff val="25000"/>
                            </a:schemeClr>
                          </a:solidFill>
                          <a:effectLst/>
                          <a:latin typeface="+mn-lt"/>
                          <a:ea typeface="+mn-ea"/>
                          <a:cs typeface="+mn-cs"/>
                        </a:rPr>
                        <a:t>CDI</a:t>
                      </a:r>
                      <a:endParaRPr lang="fr-FR" sz="1100" b="0" i="0" u="none" strike="noStrike" dirty="0">
                        <a:solidFill>
                          <a:schemeClr val="bg1">
                            <a:lumMod val="75000"/>
                            <a:lumOff val="25000"/>
                          </a:schemeClr>
                        </a:solidFill>
                        <a:effectLst/>
                        <a:latin typeface="Calibri" panose="020F0502020204030204" pitchFamily="34" charset="0"/>
                      </a:endParaRPr>
                    </a:p>
                  </a:txBody>
                  <a:tcPr marL="9525" marR="9525" marT="9525" marB="0" anchor="b">
                    <a:solidFill>
                      <a:schemeClr val="accent1">
                        <a:lumMod val="60000"/>
                        <a:lumOff val="40000"/>
                      </a:schemeClr>
                    </a:solidFill>
                  </a:tcPr>
                </a:tc>
                <a:tc hMerge="1">
                  <a:txBody>
                    <a:bodyPr/>
                    <a:lstStyle/>
                    <a:p>
                      <a:pPr algn="ctr" fontAlgn="b"/>
                      <a:endParaRPr lang="fr-FR" sz="105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lnSpc>
                          <a:spcPct val="200000"/>
                        </a:lnSpc>
                      </a:pPr>
                      <a:r>
                        <a:rPr lang="fr-FR" sz="1100" b="1" i="0" u="none" strike="noStrike" dirty="0">
                          <a:solidFill>
                            <a:schemeClr val="bg1">
                              <a:lumMod val="75000"/>
                              <a:lumOff val="25000"/>
                            </a:schemeClr>
                          </a:solidFill>
                          <a:effectLst/>
                          <a:latin typeface="+mn-lt"/>
                        </a:rPr>
                        <a:t>Nombre total</a:t>
                      </a:r>
                    </a:p>
                  </a:txBody>
                  <a:tcPr marL="9525" marR="9525" marT="9525" marB="0" anchor="b">
                    <a:solidFill>
                      <a:schemeClr val="accent1">
                        <a:lumMod val="60000"/>
                        <a:lumOff val="40000"/>
                      </a:schemeClr>
                    </a:solidFill>
                  </a:tcPr>
                </a:tc>
                <a:tc hMerge="1">
                  <a:txBody>
                    <a:bodyPr/>
                    <a:lstStyle/>
                    <a:p>
                      <a:pPr algn="ctr" fontAlgn="b">
                        <a:lnSpc>
                          <a:spcPct val="200000"/>
                        </a:lnSpc>
                      </a:pPr>
                      <a:endParaRPr lang="fr-FR" sz="105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65228419"/>
                  </a:ext>
                </a:extLst>
              </a:tr>
              <a:tr h="209815">
                <a:tc vMerge="1">
                  <a:txBody>
                    <a:bodyPr/>
                    <a:lstStyle/>
                    <a:p>
                      <a:pPr algn="ctr" fontAlgn="b">
                        <a:lnSpc>
                          <a:spcPct val="100000"/>
                        </a:lnSpc>
                      </a:pPr>
                      <a:r>
                        <a:rPr lang="fr-FR" sz="1200" b="1" u="none" strike="noStrike" dirty="0">
                          <a:effectLst/>
                        </a:rPr>
                        <a:t>Service</a:t>
                      </a:r>
                      <a:endParaRPr lang="fr-FR"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100000"/>
                        </a:lnSpc>
                      </a:pPr>
                      <a:r>
                        <a:rPr lang="fr-FR" sz="1100" b="1" u="none" strike="noStrike" dirty="0">
                          <a:solidFill>
                            <a:schemeClr val="bg1">
                              <a:lumMod val="75000"/>
                              <a:lumOff val="25000"/>
                            </a:schemeClr>
                          </a:solidFill>
                          <a:effectLst/>
                        </a:rPr>
                        <a:t>F_CDD</a:t>
                      </a:r>
                      <a:endParaRPr lang="fr-FR" sz="1100" b="1" i="0" u="none" strike="noStrike" dirty="0">
                        <a:solidFill>
                          <a:schemeClr val="bg1">
                            <a:lumMod val="75000"/>
                            <a:lumOff val="25000"/>
                          </a:schemeClr>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lnSpc>
                          <a:spcPct val="100000"/>
                        </a:lnSpc>
                      </a:pPr>
                      <a:r>
                        <a:rPr lang="fr-FR" sz="1100" b="1" u="none" strike="noStrike" dirty="0">
                          <a:solidFill>
                            <a:schemeClr val="bg1">
                              <a:lumMod val="75000"/>
                              <a:lumOff val="25000"/>
                            </a:schemeClr>
                          </a:solidFill>
                          <a:effectLst/>
                        </a:rPr>
                        <a:t>H_CDD</a:t>
                      </a:r>
                      <a:endParaRPr lang="fr-FR" sz="1100" b="1" i="0" u="none" strike="noStrike" dirty="0">
                        <a:solidFill>
                          <a:schemeClr val="bg1">
                            <a:lumMod val="75000"/>
                            <a:lumOff val="25000"/>
                          </a:schemeClr>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lnSpc>
                          <a:spcPct val="100000"/>
                        </a:lnSpc>
                      </a:pPr>
                      <a:r>
                        <a:rPr lang="fr-FR" sz="1100" b="1" u="none" strike="noStrike" dirty="0">
                          <a:solidFill>
                            <a:schemeClr val="bg1">
                              <a:lumMod val="75000"/>
                              <a:lumOff val="25000"/>
                            </a:schemeClr>
                          </a:solidFill>
                          <a:effectLst/>
                        </a:rPr>
                        <a:t>F_CDI</a:t>
                      </a:r>
                      <a:endParaRPr lang="fr-FR" sz="1100" b="1" i="0" u="none" strike="noStrike" dirty="0">
                        <a:solidFill>
                          <a:schemeClr val="bg1">
                            <a:lumMod val="75000"/>
                            <a:lumOff val="25000"/>
                          </a:schemeClr>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lnSpc>
                          <a:spcPct val="100000"/>
                        </a:lnSpc>
                      </a:pPr>
                      <a:r>
                        <a:rPr lang="fr-FR" sz="1100" b="1" u="none" strike="noStrike" dirty="0">
                          <a:solidFill>
                            <a:schemeClr val="bg1">
                              <a:lumMod val="75000"/>
                              <a:lumOff val="25000"/>
                            </a:schemeClr>
                          </a:solidFill>
                          <a:effectLst/>
                        </a:rPr>
                        <a:t>H_CDI</a:t>
                      </a:r>
                      <a:endParaRPr lang="fr-FR" sz="1100" b="1" i="0" u="none" strike="noStrike" dirty="0">
                        <a:solidFill>
                          <a:schemeClr val="bg1">
                            <a:lumMod val="75000"/>
                            <a:lumOff val="25000"/>
                          </a:schemeClr>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marL="0" algn="ctr" defTabSz="914400" rtl="0" eaLnBrk="1" fontAlgn="b" latinLnBrk="0" hangingPunct="1">
                        <a:lnSpc>
                          <a:spcPct val="100000"/>
                        </a:lnSpc>
                      </a:pPr>
                      <a:r>
                        <a:rPr lang="fr-FR" sz="1100" b="1" u="none" strike="noStrike" kern="1200" dirty="0">
                          <a:solidFill>
                            <a:schemeClr val="bg1">
                              <a:lumMod val="75000"/>
                              <a:lumOff val="25000"/>
                            </a:schemeClr>
                          </a:solidFill>
                          <a:effectLst/>
                          <a:latin typeface="+mn-lt"/>
                          <a:ea typeface="+mn-ea"/>
                          <a:cs typeface="+mn-cs"/>
                        </a:rPr>
                        <a:t>F</a:t>
                      </a:r>
                    </a:p>
                  </a:txBody>
                  <a:tcPr marL="9525" marR="9525" marT="9525" marB="0" anchor="b">
                    <a:solidFill>
                      <a:schemeClr val="accent1">
                        <a:lumMod val="60000"/>
                        <a:lumOff val="40000"/>
                      </a:schemeClr>
                    </a:solidFill>
                  </a:tcPr>
                </a:tc>
                <a:tc>
                  <a:txBody>
                    <a:bodyPr/>
                    <a:lstStyle/>
                    <a:p>
                      <a:pPr marL="0" algn="ctr" defTabSz="914400" rtl="0" eaLnBrk="1" fontAlgn="b" latinLnBrk="0" hangingPunct="1">
                        <a:lnSpc>
                          <a:spcPct val="100000"/>
                        </a:lnSpc>
                      </a:pPr>
                      <a:r>
                        <a:rPr lang="fr-FR" sz="1100" b="1" u="none" strike="noStrike" kern="1200" dirty="0">
                          <a:solidFill>
                            <a:schemeClr val="bg1">
                              <a:lumMod val="75000"/>
                              <a:lumOff val="25000"/>
                            </a:schemeClr>
                          </a:solidFill>
                          <a:effectLst/>
                          <a:latin typeface="+mn-lt"/>
                          <a:ea typeface="+mn-ea"/>
                          <a:cs typeface="+mn-cs"/>
                        </a:rPr>
                        <a:t>H</a:t>
                      </a:r>
                    </a:p>
                  </a:txBody>
                  <a:tcPr marL="9525" marR="9525" marT="9525" marB="0" anchor="b">
                    <a:solidFill>
                      <a:schemeClr val="accent1">
                        <a:lumMod val="60000"/>
                        <a:lumOff val="40000"/>
                      </a:schemeClr>
                    </a:solidFill>
                  </a:tcPr>
                </a:tc>
                <a:extLst>
                  <a:ext uri="{0D108BD9-81ED-4DB2-BD59-A6C34878D82A}">
                    <a16:rowId xmlns:a16="http://schemas.microsoft.com/office/drawing/2014/main" val="1265127916"/>
                  </a:ext>
                </a:extLst>
              </a:tr>
              <a:tr h="209815">
                <a:tc>
                  <a:txBody>
                    <a:bodyPr/>
                    <a:lstStyle/>
                    <a:p>
                      <a:pPr algn="ctr" fontAlgn="b"/>
                      <a:r>
                        <a:rPr lang="fr-FR" sz="1050" u="none" strike="noStrike" dirty="0">
                          <a:effectLst/>
                        </a:rPr>
                        <a:t>Commercial</a:t>
                      </a:r>
                      <a:endParaRPr lang="fr-FR" sz="105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fr-FR" sz="1050" u="none" strike="noStrike" dirty="0">
                          <a:effectLst/>
                        </a:rPr>
                        <a:t>2</a:t>
                      </a:r>
                      <a:endParaRPr lang="fr-FR"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dirty="0">
                          <a:effectLst/>
                        </a:rPr>
                        <a:t>0</a:t>
                      </a:r>
                      <a:endParaRPr lang="fr-FR"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dirty="0">
                          <a:effectLst/>
                        </a:rPr>
                        <a:t>27</a:t>
                      </a:r>
                      <a:endParaRPr lang="fr-FR"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dirty="0">
                          <a:effectLst/>
                        </a:rPr>
                        <a:t>23</a:t>
                      </a:r>
                      <a:endParaRPr lang="fr-FR"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fr-FR" sz="1050" b="1" u="none" strike="noStrike" dirty="0">
                          <a:solidFill>
                            <a:schemeClr val="tx2">
                              <a:lumMod val="75000"/>
                            </a:schemeClr>
                          </a:solidFill>
                          <a:effectLst/>
                          <a:latin typeface="+mn-lt"/>
                        </a:rPr>
                        <a:t>29</a:t>
                      </a:r>
                      <a:endParaRPr lang="fr-FR" sz="1050" b="1" i="0" u="none" strike="noStrike" dirty="0">
                        <a:solidFill>
                          <a:schemeClr val="tx2">
                            <a:lumMod val="75000"/>
                          </a:schemeClr>
                        </a:solidFill>
                        <a:effectLst/>
                        <a:latin typeface="+mn-lt"/>
                      </a:endParaRPr>
                    </a:p>
                  </a:txBody>
                  <a:tcPr marL="9525" marR="9525" marT="9525" marB="0" anchor="b"/>
                </a:tc>
                <a:tc>
                  <a:txBody>
                    <a:bodyPr/>
                    <a:lstStyle/>
                    <a:p>
                      <a:pPr algn="ctr" fontAlgn="b">
                        <a:lnSpc>
                          <a:spcPct val="200000"/>
                        </a:lnSpc>
                      </a:pPr>
                      <a:r>
                        <a:rPr lang="fr-FR" sz="1050" u="none" strike="noStrike" dirty="0">
                          <a:effectLst/>
                          <a:latin typeface="+mn-lt"/>
                        </a:rPr>
                        <a:t>23</a:t>
                      </a:r>
                      <a:endParaRPr lang="fr-FR" sz="105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751318395"/>
                  </a:ext>
                </a:extLst>
              </a:tr>
              <a:tr h="261011">
                <a:tc>
                  <a:txBody>
                    <a:bodyPr/>
                    <a:lstStyle/>
                    <a:p>
                      <a:pPr algn="ctr" fontAlgn="b"/>
                      <a:r>
                        <a:rPr lang="fr-FR" sz="1050" u="none" strike="noStrike" dirty="0">
                          <a:effectLst/>
                        </a:rPr>
                        <a:t>Compta Finances</a:t>
                      </a:r>
                      <a:endParaRPr lang="fr-FR" sz="105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fr-FR" sz="1050" u="none" strike="noStrike">
                          <a:effectLst/>
                        </a:rPr>
                        <a:t>3</a:t>
                      </a:r>
                      <a:endParaRPr lang="fr-FR"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dirty="0">
                          <a:effectLst/>
                        </a:rPr>
                        <a:t>0</a:t>
                      </a:r>
                      <a:endParaRPr lang="fr-FR"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dirty="0">
                          <a:effectLst/>
                        </a:rPr>
                        <a:t>21</a:t>
                      </a:r>
                      <a:endParaRPr lang="fr-FR"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dirty="0">
                          <a:effectLst/>
                        </a:rPr>
                        <a:t>17</a:t>
                      </a:r>
                      <a:endParaRPr lang="fr-FR"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fr-FR" sz="1050" b="1" u="none" strike="noStrike" kern="1200" dirty="0">
                          <a:solidFill>
                            <a:schemeClr val="tx2">
                              <a:lumMod val="75000"/>
                            </a:schemeClr>
                          </a:solidFill>
                          <a:effectLst/>
                          <a:latin typeface="+mn-lt"/>
                          <a:ea typeface="+mn-ea"/>
                          <a:cs typeface="+mn-cs"/>
                        </a:rPr>
                        <a:t>24</a:t>
                      </a:r>
                    </a:p>
                  </a:txBody>
                  <a:tcPr marL="9525" marR="9525" marT="9525" marB="0" anchor="b"/>
                </a:tc>
                <a:tc>
                  <a:txBody>
                    <a:bodyPr/>
                    <a:lstStyle/>
                    <a:p>
                      <a:pPr algn="ctr" fontAlgn="b">
                        <a:lnSpc>
                          <a:spcPct val="200000"/>
                        </a:lnSpc>
                      </a:pPr>
                      <a:r>
                        <a:rPr lang="fr-FR" sz="1050" u="none" strike="noStrike" dirty="0">
                          <a:effectLst/>
                          <a:latin typeface="+mn-lt"/>
                        </a:rPr>
                        <a:t>17</a:t>
                      </a:r>
                      <a:endParaRPr lang="fr-FR" sz="105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164174864"/>
                  </a:ext>
                </a:extLst>
              </a:tr>
              <a:tr h="209815">
                <a:tc>
                  <a:txBody>
                    <a:bodyPr/>
                    <a:lstStyle/>
                    <a:p>
                      <a:pPr algn="ctr" fontAlgn="b"/>
                      <a:r>
                        <a:rPr lang="fr-FR" sz="1050" u="none" strike="noStrike" dirty="0">
                          <a:effectLst/>
                        </a:rPr>
                        <a:t>Consultant</a:t>
                      </a:r>
                      <a:endParaRPr lang="fr-FR" sz="105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fr-FR" sz="1050" u="none" strike="noStrike">
                          <a:effectLst/>
                        </a:rPr>
                        <a:t>4</a:t>
                      </a:r>
                      <a:endParaRPr lang="fr-FR"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a:effectLst/>
                        </a:rPr>
                        <a:t>2</a:t>
                      </a:r>
                      <a:endParaRPr lang="fr-FR"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dirty="0">
                          <a:effectLst/>
                        </a:rPr>
                        <a:t>26</a:t>
                      </a:r>
                      <a:endParaRPr lang="fr-FR"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dirty="0">
                          <a:effectLst/>
                        </a:rPr>
                        <a:t>37</a:t>
                      </a:r>
                      <a:endParaRPr lang="fr-FR"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fr-FR" sz="1050" u="none" strike="noStrike" dirty="0">
                          <a:effectLst/>
                          <a:latin typeface="+mn-lt"/>
                        </a:rPr>
                        <a:t>30</a:t>
                      </a:r>
                      <a:endParaRPr lang="fr-FR" sz="1050" b="0" i="0" u="none" strike="noStrike" dirty="0">
                        <a:solidFill>
                          <a:srgbClr val="000000"/>
                        </a:solidFill>
                        <a:effectLst/>
                        <a:latin typeface="+mn-lt"/>
                      </a:endParaRPr>
                    </a:p>
                  </a:txBody>
                  <a:tcPr marL="9525" marR="9525" marT="9525" marB="0" anchor="b"/>
                </a:tc>
                <a:tc>
                  <a:txBody>
                    <a:bodyPr/>
                    <a:lstStyle/>
                    <a:p>
                      <a:pPr marL="0" algn="ctr" defTabSz="914400" rtl="0" eaLnBrk="1" fontAlgn="b" latinLnBrk="0" hangingPunct="1">
                        <a:lnSpc>
                          <a:spcPct val="200000"/>
                        </a:lnSpc>
                      </a:pPr>
                      <a:r>
                        <a:rPr lang="fr-FR" sz="1050" b="1" u="none" strike="noStrike" kern="1200" dirty="0">
                          <a:solidFill>
                            <a:schemeClr val="tx2">
                              <a:lumMod val="75000"/>
                            </a:schemeClr>
                          </a:solidFill>
                          <a:effectLst/>
                          <a:latin typeface="+mn-lt"/>
                          <a:ea typeface="+mn-ea"/>
                          <a:cs typeface="+mn-cs"/>
                        </a:rPr>
                        <a:t>39</a:t>
                      </a:r>
                    </a:p>
                  </a:txBody>
                  <a:tcPr marL="9525" marR="9525" marT="9525" marB="0" anchor="b"/>
                </a:tc>
                <a:extLst>
                  <a:ext uri="{0D108BD9-81ED-4DB2-BD59-A6C34878D82A}">
                    <a16:rowId xmlns:a16="http://schemas.microsoft.com/office/drawing/2014/main" val="3695212375"/>
                  </a:ext>
                </a:extLst>
              </a:tr>
              <a:tr h="209815">
                <a:tc>
                  <a:txBody>
                    <a:bodyPr/>
                    <a:lstStyle/>
                    <a:p>
                      <a:pPr algn="ctr" fontAlgn="b"/>
                      <a:r>
                        <a:rPr lang="fr-FR" sz="1050" u="none" strike="noStrike" dirty="0">
                          <a:effectLst/>
                        </a:rPr>
                        <a:t>Marketing</a:t>
                      </a:r>
                      <a:endParaRPr lang="fr-FR" sz="105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fr-FR" sz="1050" u="none" strike="noStrike">
                          <a:effectLst/>
                        </a:rPr>
                        <a:t>2</a:t>
                      </a:r>
                      <a:endParaRPr lang="fr-FR"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dirty="0">
                          <a:effectLst/>
                        </a:rPr>
                        <a:t>2</a:t>
                      </a:r>
                      <a:endParaRPr lang="fr-FR"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dirty="0">
                          <a:effectLst/>
                        </a:rPr>
                        <a:t>13</a:t>
                      </a:r>
                      <a:endParaRPr lang="fr-FR"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dirty="0">
                          <a:effectLst/>
                        </a:rPr>
                        <a:t>19</a:t>
                      </a:r>
                      <a:endParaRPr lang="fr-FR"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fr-FR" sz="1050" u="none" strike="noStrike" dirty="0">
                          <a:effectLst/>
                          <a:latin typeface="+mn-lt"/>
                        </a:rPr>
                        <a:t>15</a:t>
                      </a:r>
                      <a:endParaRPr lang="fr-FR" sz="1050" b="0" i="0" u="none" strike="noStrike" dirty="0">
                        <a:solidFill>
                          <a:srgbClr val="000000"/>
                        </a:solidFill>
                        <a:effectLst/>
                        <a:latin typeface="+mn-lt"/>
                      </a:endParaRPr>
                    </a:p>
                  </a:txBody>
                  <a:tcPr marL="9525" marR="9525" marT="9525" marB="0" anchor="b"/>
                </a:tc>
                <a:tc>
                  <a:txBody>
                    <a:bodyPr/>
                    <a:lstStyle/>
                    <a:p>
                      <a:pPr marL="0" algn="ctr" defTabSz="914400" rtl="0" eaLnBrk="1" fontAlgn="b" latinLnBrk="0" hangingPunct="1">
                        <a:lnSpc>
                          <a:spcPct val="200000"/>
                        </a:lnSpc>
                      </a:pPr>
                      <a:r>
                        <a:rPr lang="fr-FR" sz="1050" b="1" u="none" strike="noStrike" kern="1200" dirty="0">
                          <a:solidFill>
                            <a:schemeClr val="tx2">
                              <a:lumMod val="75000"/>
                            </a:schemeClr>
                          </a:solidFill>
                          <a:effectLst/>
                          <a:latin typeface="+mn-lt"/>
                          <a:ea typeface="+mn-ea"/>
                          <a:cs typeface="+mn-cs"/>
                        </a:rPr>
                        <a:t>21</a:t>
                      </a:r>
                    </a:p>
                  </a:txBody>
                  <a:tcPr marL="9525" marR="9525" marT="9525" marB="0" anchor="b"/>
                </a:tc>
                <a:extLst>
                  <a:ext uri="{0D108BD9-81ED-4DB2-BD59-A6C34878D82A}">
                    <a16:rowId xmlns:a16="http://schemas.microsoft.com/office/drawing/2014/main" val="1916413703"/>
                  </a:ext>
                </a:extLst>
              </a:tr>
              <a:tr h="209815">
                <a:tc>
                  <a:txBody>
                    <a:bodyPr/>
                    <a:lstStyle/>
                    <a:p>
                      <a:pPr algn="ctr" fontAlgn="b"/>
                      <a:r>
                        <a:rPr lang="fr-FR" sz="1050" u="none" strike="noStrike" dirty="0">
                          <a:effectLst/>
                        </a:rPr>
                        <a:t>R&amp;D</a:t>
                      </a:r>
                      <a:endParaRPr lang="fr-FR" sz="105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fr-FR" sz="1050" u="none" strike="noStrike">
                          <a:effectLst/>
                        </a:rPr>
                        <a:t>0</a:t>
                      </a:r>
                      <a:endParaRPr lang="fr-FR"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dirty="0">
                          <a:effectLst/>
                        </a:rPr>
                        <a:t>1</a:t>
                      </a:r>
                      <a:endParaRPr lang="fr-FR"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a:effectLst/>
                        </a:rPr>
                        <a:t>3</a:t>
                      </a:r>
                      <a:endParaRPr lang="fr-FR"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dirty="0">
                          <a:effectLst/>
                        </a:rPr>
                        <a:t>11</a:t>
                      </a:r>
                      <a:endParaRPr lang="fr-FR"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fr-FR" sz="1050" u="none" strike="noStrike">
                          <a:effectLst/>
                          <a:latin typeface="+mn-lt"/>
                        </a:rPr>
                        <a:t>3</a:t>
                      </a:r>
                      <a:endParaRPr lang="fr-FR" sz="1050" b="0" i="0" u="none" strike="noStrike">
                        <a:solidFill>
                          <a:srgbClr val="000000"/>
                        </a:solidFill>
                        <a:effectLst/>
                        <a:latin typeface="+mn-lt"/>
                      </a:endParaRPr>
                    </a:p>
                  </a:txBody>
                  <a:tcPr marL="9525" marR="9525" marT="9525" marB="0" anchor="b"/>
                </a:tc>
                <a:tc>
                  <a:txBody>
                    <a:bodyPr/>
                    <a:lstStyle/>
                    <a:p>
                      <a:pPr marL="0" algn="ctr" defTabSz="914400" rtl="0" eaLnBrk="1" fontAlgn="b" latinLnBrk="0" hangingPunct="1">
                        <a:lnSpc>
                          <a:spcPct val="200000"/>
                        </a:lnSpc>
                      </a:pPr>
                      <a:r>
                        <a:rPr lang="fr-FR" sz="1050" b="1" u="none" strike="noStrike" kern="1200" dirty="0">
                          <a:solidFill>
                            <a:schemeClr val="tx2">
                              <a:lumMod val="75000"/>
                            </a:schemeClr>
                          </a:solidFill>
                          <a:effectLst/>
                          <a:latin typeface="+mn-lt"/>
                          <a:ea typeface="+mn-ea"/>
                          <a:cs typeface="+mn-cs"/>
                        </a:rPr>
                        <a:t>12</a:t>
                      </a:r>
                    </a:p>
                  </a:txBody>
                  <a:tcPr marL="9525" marR="9525" marT="9525" marB="0" anchor="b"/>
                </a:tc>
                <a:extLst>
                  <a:ext uri="{0D108BD9-81ED-4DB2-BD59-A6C34878D82A}">
                    <a16:rowId xmlns:a16="http://schemas.microsoft.com/office/drawing/2014/main" val="3259246641"/>
                  </a:ext>
                </a:extLst>
              </a:tr>
              <a:tr h="209815">
                <a:tc>
                  <a:txBody>
                    <a:bodyPr/>
                    <a:lstStyle/>
                    <a:p>
                      <a:pPr algn="ctr" fontAlgn="b"/>
                      <a:r>
                        <a:rPr lang="fr-FR" sz="1050" u="none" strike="noStrike" dirty="0">
                          <a:effectLst/>
                        </a:rPr>
                        <a:t>RH</a:t>
                      </a:r>
                      <a:endParaRPr lang="fr-FR" sz="105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fr-FR" sz="1050" u="none" strike="noStrike">
                          <a:effectLst/>
                        </a:rPr>
                        <a:t>0</a:t>
                      </a:r>
                      <a:endParaRPr lang="fr-FR"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dirty="0">
                          <a:effectLst/>
                        </a:rPr>
                        <a:t>0</a:t>
                      </a:r>
                      <a:endParaRPr lang="fr-FR"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a:effectLst/>
                        </a:rPr>
                        <a:t>24</a:t>
                      </a:r>
                      <a:endParaRPr lang="fr-FR" sz="105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050" u="none" strike="noStrike" dirty="0">
                          <a:effectLst/>
                        </a:rPr>
                        <a:t>19</a:t>
                      </a:r>
                      <a:endParaRPr lang="fr-FR"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fr-FR" sz="1050" b="1" u="none" strike="noStrike" kern="1200" dirty="0">
                          <a:solidFill>
                            <a:schemeClr val="tx2">
                              <a:lumMod val="75000"/>
                            </a:schemeClr>
                          </a:solidFill>
                          <a:effectLst/>
                          <a:latin typeface="+mn-lt"/>
                          <a:ea typeface="+mn-ea"/>
                          <a:cs typeface="+mn-cs"/>
                        </a:rPr>
                        <a:t>24</a:t>
                      </a:r>
                    </a:p>
                  </a:txBody>
                  <a:tcPr marL="9525" marR="9525" marT="9525" marB="0" anchor="b"/>
                </a:tc>
                <a:tc>
                  <a:txBody>
                    <a:bodyPr/>
                    <a:lstStyle/>
                    <a:p>
                      <a:pPr algn="ctr" fontAlgn="b">
                        <a:lnSpc>
                          <a:spcPct val="200000"/>
                        </a:lnSpc>
                      </a:pPr>
                      <a:r>
                        <a:rPr lang="fr-FR" sz="1050" u="none" strike="noStrike" dirty="0">
                          <a:effectLst/>
                          <a:latin typeface="+mn-lt"/>
                        </a:rPr>
                        <a:t>19</a:t>
                      </a:r>
                      <a:endParaRPr lang="fr-FR" sz="105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519600631"/>
                  </a:ext>
                </a:extLst>
              </a:tr>
            </a:tbl>
          </a:graphicData>
        </a:graphic>
      </p:graphicFrame>
      <p:sp>
        <p:nvSpPr>
          <p:cNvPr id="39" name="ZoneTexte 38">
            <a:extLst>
              <a:ext uri="{FF2B5EF4-FFF2-40B4-BE49-F238E27FC236}">
                <a16:creationId xmlns:a16="http://schemas.microsoft.com/office/drawing/2014/main" id="{0CDBE614-AC56-412E-AE4D-7B618C10E6E4}"/>
              </a:ext>
            </a:extLst>
          </p:cNvPr>
          <p:cNvSpPr txBox="1"/>
          <p:nvPr/>
        </p:nvSpPr>
        <p:spPr>
          <a:xfrm>
            <a:off x="305336" y="4031790"/>
            <a:ext cx="7490382" cy="2292935"/>
          </a:xfrm>
          <a:prstGeom prst="rect">
            <a:avLst/>
          </a:prstGeom>
          <a:solidFill>
            <a:srgbClr val="FFFFF7"/>
          </a:solidFill>
        </p:spPr>
        <p:txBody>
          <a:bodyPr wrap="square">
            <a:spAutoFit/>
          </a:bodyPr>
          <a:lstStyle/>
          <a:p>
            <a:pPr marL="171450" indent="-171450" algn="just">
              <a:buFont typeface="Wingdings" panose="05000000000000000000" pitchFamily="2" charset="2"/>
              <a:buChar char="ü"/>
            </a:pPr>
            <a:r>
              <a:rPr lang="fr-FR" sz="1100" b="0" u="sng" spc="0" dirty="0">
                <a:solidFill>
                  <a:schemeClr val="tx2">
                    <a:lumMod val="75000"/>
                  </a:schemeClr>
                </a:solidFill>
                <a:latin typeface="Franklin Gothic Demi"/>
                <a:ea typeface="+mn-ea"/>
                <a:cs typeface="+mn-cs"/>
              </a:rPr>
              <a:t>Qualification</a:t>
            </a:r>
            <a:r>
              <a:rPr lang="fr-FR" sz="1100" b="0" spc="0" dirty="0">
                <a:solidFill>
                  <a:schemeClr val="tx2">
                    <a:lumMod val="75000"/>
                  </a:schemeClr>
                </a:solidFill>
                <a:latin typeface="Franklin Gothic Demi"/>
                <a:ea typeface="+mn-ea"/>
                <a:cs typeface="+mn-cs"/>
              </a:rPr>
              <a:t> : </a:t>
            </a:r>
          </a:p>
          <a:p>
            <a:pPr marL="628650" lvl="1" indent="-171450" algn="just">
              <a:buFont typeface="Wingdings" panose="05000000000000000000" pitchFamily="2" charset="2"/>
              <a:buChar char="Ø"/>
            </a:pPr>
            <a:r>
              <a:rPr lang="fr-FR" sz="1000" spc="100" dirty="0">
                <a:solidFill>
                  <a:schemeClr val="bg1">
                    <a:lumMod val="75000"/>
                    <a:lumOff val="25000"/>
                  </a:schemeClr>
                </a:solidFill>
                <a:ea typeface="+mj-ea"/>
                <a:cs typeface="+mj-cs"/>
              </a:rPr>
              <a:t>Les services de </a:t>
            </a:r>
            <a:r>
              <a:rPr lang="fr-FR" sz="1000" b="1" spc="100" dirty="0">
                <a:solidFill>
                  <a:schemeClr val="bg1">
                    <a:lumMod val="75000"/>
                    <a:lumOff val="25000"/>
                  </a:schemeClr>
                </a:solidFill>
                <a:ea typeface="+mj-ea"/>
                <a:cs typeface="+mj-cs"/>
              </a:rPr>
              <a:t>commercial</a:t>
            </a:r>
            <a:r>
              <a:rPr lang="fr-FR" sz="1000" spc="100" dirty="0">
                <a:solidFill>
                  <a:schemeClr val="bg1">
                    <a:lumMod val="75000"/>
                    <a:lumOff val="25000"/>
                  </a:schemeClr>
                </a:solidFill>
                <a:ea typeface="+mj-ea"/>
                <a:cs typeface="+mj-cs"/>
              </a:rPr>
              <a:t>, de </a:t>
            </a:r>
            <a:r>
              <a:rPr lang="fr-FR" sz="1000" b="1" spc="100" dirty="0">
                <a:solidFill>
                  <a:schemeClr val="bg1">
                    <a:lumMod val="75000"/>
                    <a:lumOff val="25000"/>
                  </a:schemeClr>
                </a:solidFill>
                <a:ea typeface="+mj-ea"/>
                <a:cs typeface="+mj-cs"/>
              </a:rPr>
              <a:t>comptabilité et finances</a:t>
            </a:r>
            <a:r>
              <a:rPr lang="fr-FR" sz="1000" spc="100" dirty="0">
                <a:solidFill>
                  <a:schemeClr val="bg1">
                    <a:lumMod val="75000"/>
                    <a:lumOff val="25000"/>
                  </a:schemeClr>
                </a:solidFill>
                <a:ea typeface="+mj-ea"/>
                <a:cs typeface="+mj-cs"/>
              </a:rPr>
              <a:t>, de </a:t>
            </a:r>
            <a:r>
              <a:rPr lang="fr-FR" sz="1000" b="1" spc="100" dirty="0">
                <a:solidFill>
                  <a:schemeClr val="bg1">
                    <a:lumMod val="75000"/>
                    <a:lumOff val="25000"/>
                  </a:schemeClr>
                </a:solidFill>
                <a:ea typeface="+mj-ea"/>
                <a:cs typeface="+mj-cs"/>
              </a:rPr>
              <a:t>ressources humaines</a:t>
            </a:r>
            <a:r>
              <a:rPr lang="fr-FR" sz="1000" spc="100" dirty="0">
                <a:solidFill>
                  <a:schemeClr val="bg1">
                    <a:lumMod val="75000"/>
                    <a:lumOff val="25000"/>
                  </a:schemeClr>
                </a:solidFill>
                <a:ea typeface="+mj-ea"/>
                <a:cs typeface="+mj-cs"/>
              </a:rPr>
              <a:t> sont </a:t>
            </a:r>
            <a:r>
              <a:rPr lang="fr-FR" sz="1000" b="1" spc="100" dirty="0">
                <a:solidFill>
                  <a:schemeClr val="bg1">
                    <a:lumMod val="75000"/>
                    <a:lumOff val="25000"/>
                  </a:schemeClr>
                </a:solidFill>
                <a:ea typeface="+mj-ea"/>
                <a:cs typeface="+mj-cs"/>
              </a:rPr>
              <a:t>plus</a:t>
            </a:r>
            <a:r>
              <a:rPr lang="fr-FR" sz="1000" spc="100" dirty="0">
                <a:solidFill>
                  <a:schemeClr val="bg1">
                    <a:lumMod val="75000"/>
                    <a:lumOff val="25000"/>
                  </a:schemeClr>
                </a:solidFill>
                <a:ea typeface="+mj-ea"/>
                <a:cs typeface="+mj-cs"/>
              </a:rPr>
              <a:t> </a:t>
            </a:r>
            <a:r>
              <a:rPr lang="fr-FR" sz="1000" b="1" spc="100" dirty="0">
                <a:solidFill>
                  <a:schemeClr val="bg1">
                    <a:lumMod val="75000"/>
                    <a:lumOff val="25000"/>
                  </a:schemeClr>
                </a:solidFill>
                <a:ea typeface="+mj-ea"/>
                <a:cs typeface="+mj-cs"/>
              </a:rPr>
              <a:t>féminisées</a:t>
            </a:r>
          </a:p>
          <a:p>
            <a:pPr marL="628650" lvl="1" indent="-171450" algn="just">
              <a:buFont typeface="Wingdings" panose="05000000000000000000" pitchFamily="2" charset="2"/>
              <a:buChar char="Ø"/>
            </a:pPr>
            <a:r>
              <a:rPr lang="fr-FR" sz="1000" spc="100" dirty="0">
                <a:solidFill>
                  <a:schemeClr val="bg1">
                    <a:lumMod val="75000"/>
                    <a:lumOff val="25000"/>
                  </a:schemeClr>
                </a:solidFill>
                <a:ea typeface="+mj-ea"/>
                <a:cs typeface="+mj-cs"/>
              </a:rPr>
              <a:t>Au contraire, les services de </a:t>
            </a:r>
            <a:r>
              <a:rPr lang="fr-FR" sz="1000" b="1" spc="100" dirty="0">
                <a:solidFill>
                  <a:schemeClr val="bg1">
                    <a:lumMod val="75000"/>
                    <a:lumOff val="25000"/>
                  </a:schemeClr>
                </a:solidFill>
                <a:ea typeface="+mj-ea"/>
                <a:cs typeface="+mj-cs"/>
              </a:rPr>
              <a:t>consultant, </a:t>
            </a:r>
            <a:r>
              <a:rPr lang="fr-FR" sz="1000" spc="100" dirty="0">
                <a:solidFill>
                  <a:schemeClr val="bg1">
                    <a:lumMod val="75000"/>
                    <a:lumOff val="25000"/>
                  </a:schemeClr>
                </a:solidFill>
                <a:ea typeface="+mj-ea"/>
                <a:cs typeface="+mj-cs"/>
              </a:rPr>
              <a:t>de </a:t>
            </a:r>
            <a:r>
              <a:rPr lang="fr-FR" sz="1000" b="1" spc="100" dirty="0">
                <a:solidFill>
                  <a:schemeClr val="bg1">
                    <a:lumMod val="75000"/>
                    <a:lumOff val="25000"/>
                  </a:schemeClr>
                </a:solidFill>
                <a:ea typeface="+mj-ea"/>
                <a:cs typeface="+mj-cs"/>
              </a:rPr>
              <a:t>marketing</a:t>
            </a:r>
            <a:r>
              <a:rPr lang="fr-FR" sz="1000" spc="100" dirty="0">
                <a:solidFill>
                  <a:schemeClr val="bg1">
                    <a:lumMod val="75000"/>
                    <a:lumOff val="25000"/>
                  </a:schemeClr>
                </a:solidFill>
                <a:ea typeface="+mj-ea"/>
                <a:cs typeface="+mj-cs"/>
              </a:rPr>
              <a:t> et de </a:t>
            </a:r>
            <a:r>
              <a:rPr lang="fr-FR" sz="1000" b="1" spc="100" dirty="0">
                <a:solidFill>
                  <a:schemeClr val="bg1">
                    <a:lumMod val="75000"/>
                    <a:lumOff val="25000"/>
                  </a:schemeClr>
                </a:solidFill>
                <a:ea typeface="+mj-ea"/>
                <a:cs typeface="+mj-cs"/>
              </a:rPr>
              <a:t>recherche et développement </a:t>
            </a:r>
            <a:r>
              <a:rPr lang="fr-FR" sz="1000" spc="100" dirty="0">
                <a:solidFill>
                  <a:schemeClr val="bg1">
                    <a:lumMod val="75000"/>
                    <a:lumOff val="25000"/>
                  </a:schemeClr>
                </a:solidFill>
                <a:ea typeface="+mj-ea"/>
                <a:cs typeface="+mj-cs"/>
              </a:rPr>
              <a:t>sont plus </a:t>
            </a:r>
            <a:r>
              <a:rPr lang="fr-FR" sz="1000" b="1" spc="100" dirty="0">
                <a:solidFill>
                  <a:schemeClr val="bg1">
                    <a:lumMod val="75000"/>
                    <a:lumOff val="25000"/>
                  </a:schemeClr>
                </a:solidFill>
                <a:ea typeface="+mj-ea"/>
                <a:cs typeface="+mj-cs"/>
              </a:rPr>
              <a:t>masculinisées</a:t>
            </a:r>
          </a:p>
          <a:p>
            <a:pPr marL="628650" lvl="1" indent="-171450" algn="just">
              <a:buFont typeface="Wingdings" panose="05000000000000000000" pitchFamily="2" charset="2"/>
              <a:buChar char="Ø"/>
            </a:pPr>
            <a:endParaRPr lang="fr-FR" sz="1000" b="1" spc="100" dirty="0">
              <a:solidFill>
                <a:schemeClr val="bg1">
                  <a:lumMod val="75000"/>
                  <a:lumOff val="25000"/>
                </a:schemeClr>
              </a:solidFill>
              <a:ea typeface="+mj-ea"/>
              <a:cs typeface="+mj-cs"/>
            </a:endParaRPr>
          </a:p>
          <a:p>
            <a:pPr marL="171450" indent="-171450" algn="just">
              <a:buFont typeface="Wingdings" panose="05000000000000000000" pitchFamily="2" charset="2"/>
              <a:buChar char="ü"/>
            </a:pPr>
            <a:r>
              <a:rPr kumimoji="0" lang="fr-FR" sz="1100" b="0" u="sng" strike="noStrike" kern="1200" cap="none" spc="0" normalizeH="0" baseline="0" noProof="0" dirty="0">
                <a:ln>
                  <a:noFill/>
                </a:ln>
                <a:solidFill>
                  <a:schemeClr val="tx2">
                    <a:lumMod val="75000"/>
                  </a:schemeClr>
                </a:solidFill>
                <a:effectLst/>
                <a:uLnTx/>
                <a:uFillTx/>
                <a:latin typeface="Franklin Gothic Demi"/>
                <a:ea typeface="+mn-ea"/>
                <a:cs typeface="+mn-cs"/>
              </a:rPr>
              <a:t>Embauche</a:t>
            </a:r>
            <a:r>
              <a:rPr kumimoji="0" lang="fr-FR" sz="1100" b="0" i="0" u="none" strike="noStrike" kern="1200" cap="none" spc="0" normalizeH="0" baseline="0" noProof="0" dirty="0">
                <a:ln>
                  <a:noFill/>
                </a:ln>
                <a:solidFill>
                  <a:schemeClr val="tx2">
                    <a:lumMod val="75000"/>
                  </a:schemeClr>
                </a:solidFill>
                <a:effectLst/>
                <a:uLnTx/>
                <a:uFillTx/>
                <a:latin typeface="Franklin Gothic Demi"/>
                <a:ea typeface="+mn-ea"/>
                <a:cs typeface="+mn-cs"/>
              </a:rPr>
              <a:t> : </a:t>
            </a:r>
          </a:p>
          <a:p>
            <a:pPr marL="628650" lvl="1" indent="-171450" algn="just">
              <a:buFont typeface="Wingdings" panose="05000000000000000000" pitchFamily="2" charset="2"/>
              <a:buChar char="Ø"/>
            </a:pPr>
            <a:r>
              <a:rPr lang="fr-FR" sz="1000" spc="100" dirty="0">
                <a:solidFill>
                  <a:schemeClr val="bg1">
                    <a:lumMod val="75000"/>
                    <a:lumOff val="25000"/>
                  </a:schemeClr>
                </a:solidFill>
                <a:ea typeface="+mj-ea"/>
                <a:cs typeface="+mj-cs"/>
              </a:rPr>
              <a:t>Le nombre de </a:t>
            </a:r>
            <a:r>
              <a:rPr lang="fr-FR" sz="1000" b="1" spc="100" dirty="0">
                <a:solidFill>
                  <a:schemeClr val="bg1">
                    <a:lumMod val="75000"/>
                    <a:lumOff val="25000"/>
                  </a:schemeClr>
                </a:solidFill>
                <a:ea typeface="+mj-ea"/>
                <a:cs typeface="+mj-cs"/>
              </a:rPr>
              <a:t>CDD</a:t>
            </a:r>
            <a:r>
              <a:rPr lang="fr-FR" sz="1000" spc="100" dirty="0">
                <a:solidFill>
                  <a:schemeClr val="bg1">
                    <a:lumMod val="75000"/>
                    <a:lumOff val="25000"/>
                  </a:schemeClr>
                </a:solidFill>
                <a:ea typeface="+mj-ea"/>
                <a:cs typeface="+mj-cs"/>
              </a:rPr>
              <a:t> est </a:t>
            </a:r>
            <a:r>
              <a:rPr lang="fr-FR" sz="1000" b="1" spc="100" dirty="0">
                <a:solidFill>
                  <a:schemeClr val="bg1">
                    <a:lumMod val="75000"/>
                    <a:lumOff val="25000"/>
                  </a:schemeClr>
                </a:solidFill>
                <a:ea typeface="+mj-ea"/>
                <a:cs typeface="+mj-cs"/>
              </a:rPr>
              <a:t>inférieur</a:t>
            </a:r>
            <a:r>
              <a:rPr lang="fr-FR" sz="1000" spc="100" dirty="0">
                <a:solidFill>
                  <a:schemeClr val="bg1">
                    <a:lumMod val="75000"/>
                    <a:lumOff val="25000"/>
                  </a:schemeClr>
                </a:solidFill>
                <a:ea typeface="+mj-ea"/>
                <a:cs typeface="+mj-cs"/>
              </a:rPr>
              <a:t> par rapport au nombre de </a:t>
            </a:r>
            <a:r>
              <a:rPr lang="fr-FR" sz="1000" b="1" spc="100" dirty="0">
                <a:solidFill>
                  <a:schemeClr val="bg1">
                    <a:lumMod val="75000"/>
                    <a:lumOff val="25000"/>
                  </a:schemeClr>
                </a:solidFill>
                <a:ea typeface="+mj-ea"/>
                <a:cs typeface="+mj-cs"/>
              </a:rPr>
              <a:t>CDI</a:t>
            </a:r>
          </a:p>
          <a:p>
            <a:pPr marL="628650" lvl="1" indent="-171450" algn="just">
              <a:buFont typeface="Wingdings" panose="05000000000000000000" pitchFamily="2" charset="2"/>
              <a:buChar char="Ø"/>
            </a:pPr>
            <a:r>
              <a:rPr lang="fr-FR" sz="1000" spc="100" dirty="0">
                <a:solidFill>
                  <a:schemeClr val="bg1">
                    <a:lumMod val="75000"/>
                    <a:lumOff val="25000"/>
                  </a:schemeClr>
                </a:solidFill>
                <a:ea typeface="+mj-ea"/>
                <a:cs typeface="+mj-cs"/>
              </a:rPr>
              <a:t>L’occupation des postes par type de contrat est bien différente entre les 2 sexes. Plus précisément, les </a:t>
            </a:r>
            <a:r>
              <a:rPr lang="fr-FR" sz="1000" b="1" spc="100" dirty="0">
                <a:solidFill>
                  <a:schemeClr val="bg1">
                    <a:lumMod val="75000"/>
                    <a:lumOff val="25000"/>
                  </a:schemeClr>
                </a:solidFill>
                <a:ea typeface="+mj-ea"/>
                <a:cs typeface="+mj-cs"/>
              </a:rPr>
              <a:t>hommes font plus de CDI que les femmes</a:t>
            </a:r>
            <a:r>
              <a:rPr lang="fr-FR" sz="1000" spc="100" dirty="0">
                <a:solidFill>
                  <a:schemeClr val="bg1">
                    <a:lumMod val="75000"/>
                    <a:lumOff val="25000"/>
                  </a:schemeClr>
                </a:solidFill>
                <a:ea typeface="+mj-ea"/>
                <a:cs typeface="+mj-cs"/>
              </a:rPr>
              <a:t> et </a:t>
            </a:r>
            <a:r>
              <a:rPr lang="fr-FR" sz="1000" b="1" spc="100" dirty="0">
                <a:solidFill>
                  <a:schemeClr val="bg1">
                    <a:lumMod val="75000"/>
                    <a:lumOff val="25000"/>
                  </a:schemeClr>
                </a:solidFill>
                <a:ea typeface="+mj-ea"/>
                <a:cs typeface="+mj-cs"/>
              </a:rPr>
              <a:t>contrairement dans le cas de CDD</a:t>
            </a:r>
          </a:p>
          <a:p>
            <a:pPr marL="628650" lvl="1" indent="-171450" algn="just">
              <a:buFont typeface="Wingdings" panose="05000000000000000000" pitchFamily="2" charset="2"/>
              <a:buChar char="Ø"/>
            </a:pPr>
            <a:endParaRPr lang="fr-FR" sz="1000" spc="100" dirty="0">
              <a:solidFill>
                <a:schemeClr val="bg1">
                  <a:lumMod val="75000"/>
                  <a:lumOff val="25000"/>
                </a:schemeClr>
              </a:solidFill>
              <a:ea typeface="+mj-ea"/>
              <a:cs typeface="+mj-cs"/>
            </a:endParaRP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fr-FR" sz="1100" b="0" i="0" u="sng" strike="noStrike" kern="1200" cap="none" spc="0" normalizeH="0" baseline="0" noProof="0" dirty="0">
                <a:ln>
                  <a:noFill/>
                </a:ln>
                <a:solidFill>
                  <a:srgbClr val="7CA655">
                    <a:lumMod val="75000"/>
                  </a:srgbClr>
                </a:solidFill>
                <a:effectLst/>
                <a:uLnTx/>
                <a:uFillTx/>
                <a:latin typeface="Franklin Gothic Demi"/>
                <a:ea typeface="+mn-ea"/>
                <a:cs typeface="+mn-cs"/>
              </a:rPr>
              <a:t>Répartition du nombre de salariés féminins et masculins par type de contrat et par service</a:t>
            </a:r>
          </a:p>
          <a:p>
            <a:pPr marL="628650" marR="0" lvl="1"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000" b="0" i="0" u="none" strike="noStrike" kern="1200" cap="none" spc="100" normalizeH="0" baseline="0" noProof="0" dirty="0">
                <a:ln>
                  <a:noFill/>
                </a:ln>
                <a:solidFill>
                  <a:srgbClr val="000000">
                    <a:lumMod val="75000"/>
                    <a:lumOff val="25000"/>
                  </a:srgbClr>
                </a:solidFill>
                <a:effectLst/>
                <a:uLnTx/>
                <a:uFillTx/>
                <a:latin typeface="Franklin Gothic Book"/>
                <a:ea typeface="+mn-ea"/>
                <a:cs typeface="+mn-cs"/>
              </a:rPr>
              <a:t>L’observation </a:t>
            </a:r>
            <a:r>
              <a:rPr lang="fr-FR" sz="1000" spc="100" dirty="0">
                <a:solidFill>
                  <a:srgbClr val="000000">
                    <a:lumMod val="75000"/>
                    <a:lumOff val="25000"/>
                  </a:srgbClr>
                </a:solidFill>
                <a:latin typeface="Franklin Gothic Book"/>
              </a:rPr>
              <a:t>plus </a:t>
            </a:r>
            <a:r>
              <a:rPr kumimoji="0" lang="fr-FR" sz="1000" b="0" i="0" u="none" strike="noStrike" kern="1200" cap="none" spc="100" normalizeH="0" baseline="0" noProof="0" dirty="0">
                <a:ln>
                  <a:noFill/>
                </a:ln>
                <a:solidFill>
                  <a:srgbClr val="000000">
                    <a:lumMod val="75000"/>
                    <a:lumOff val="25000"/>
                  </a:srgbClr>
                </a:solidFill>
                <a:effectLst/>
                <a:uLnTx/>
                <a:uFillTx/>
                <a:latin typeface="Franklin Gothic Book"/>
                <a:ea typeface="+mn-ea"/>
                <a:cs typeface="+mn-cs"/>
              </a:rPr>
              <a:t>détail de la répartition des 2 indicateurs montre que les </a:t>
            </a:r>
            <a:r>
              <a:rPr lang="fr-FR" sz="1000" b="1" spc="100" dirty="0">
                <a:solidFill>
                  <a:srgbClr val="000000">
                    <a:lumMod val="75000"/>
                    <a:lumOff val="25000"/>
                  </a:srgbClr>
                </a:solidFill>
                <a:latin typeface="Franklin Gothic Book"/>
              </a:rPr>
              <a:t>le nombre de femmes en CDD </a:t>
            </a:r>
            <a:r>
              <a:rPr lang="fr-FR" sz="1000" b="1" i="1" spc="100" dirty="0">
                <a:solidFill>
                  <a:srgbClr val="000000">
                    <a:lumMod val="75000"/>
                    <a:lumOff val="25000"/>
                  </a:srgbClr>
                </a:solidFill>
                <a:latin typeface="Franklin Gothic Book"/>
              </a:rPr>
              <a:t>a une tendance </a:t>
            </a:r>
            <a:r>
              <a:rPr lang="fr-FR" sz="1000" b="1" spc="100" dirty="0">
                <a:solidFill>
                  <a:srgbClr val="000000">
                    <a:lumMod val="75000"/>
                    <a:lumOff val="25000"/>
                  </a:srgbClr>
                </a:solidFill>
                <a:latin typeface="Franklin Gothic Book"/>
              </a:rPr>
              <a:t>plus important que les hommes dans presque tous les services (sauf R&amp;D) </a:t>
            </a:r>
            <a:endParaRPr kumimoji="0" lang="fr-FR" sz="1000" b="1" i="0" u="none" strike="noStrike" kern="1200" cap="none" spc="100" normalizeH="0" baseline="0" noProof="0" dirty="0">
              <a:ln>
                <a:noFill/>
              </a:ln>
              <a:solidFill>
                <a:srgbClr val="000000">
                  <a:lumMod val="75000"/>
                  <a:lumOff val="25000"/>
                </a:srgbClr>
              </a:solidFill>
              <a:effectLst/>
              <a:uLnTx/>
              <a:uFillTx/>
              <a:latin typeface="Franklin Gothic Book"/>
              <a:ea typeface="+mn-ea"/>
              <a:cs typeface="+mn-cs"/>
            </a:endParaRPr>
          </a:p>
        </p:txBody>
      </p:sp>
      <p:sp>
        <p:nvSpPr>
          <p:cNvPr id="36" name="ZoneTexte 35">
            <a:extLst>
              <a:ext uri="{FF2B5EF4-FFF2-40B4-BE49-F238E27FC236}">
                <a16:creationId xmlns:a16="http://schemas.microsoft.com/office/drawing/2014/main" id="{1B0E2758-91CC-44BF-92EF-EB79E43DF557}"/>
              </a:ext>
            </a:extLst>
          </p:cNvPr>
          <p:cNvSpPr txBox="1"/>
          <p:nvPr/>
        </p:nvSpPr>
        <p:spPr>
          <a:xfrm>
            <a:off x="8141474" y="6174858"/>
            <a:ext cx="3796355" cy="415498"/>
          </a:xfrm>
          <a:prstGeom prst="rect">
            <a:avLst/>
          </a:prstGeom>
          <a:noFill/>
        </p:spPr>
        <p:txBody>
          <a:bodyPr wrap="square" rtlCol="0">
            <a:spAutoFit/>
          </a:bodyPr>
          <a:lstStyle/>
          <a:p>
            <a:pPr algn="ctr"/>
            <a:r>
              <a:rPr lang="fr-FR" sz="1050" dirty="0">
                <a:solidFill>
                  <a:srgbClr val="7CA655">
                    <a:lumMod val="75000"/>
                  </a:srgbClr>
                </a:solidFill>
              </a:rPr>
              <a:t>N</a:t>
            </a:r>
            <a:r>
              <a:rPr kumimoji="0" lang="fr-FR" sz="1050" i="0" strike="noStrike" kern="1200" cap="none" spc="0" normalizeH="0" baseline="0" noProof="0" dirty="0">
                <a:ln>
                  <a:noFill/>
                </a:ln>
                <a:solidFill>
                  <a:srgbClr val="7CA655">
                    <a:lumMod val="75000"/>
                  </a:srgbClr>
                </a:solidFill>
                <a:effectLst/>
                <a:uLnTx/>
                <a:uFillTx/>
                <a:ea typeface="+mn-ea"/>
                <a:cs typeface="+mn-cs"/>
              </a:rPr>
              <a:t>ombre de salariés féminins et masculins par type de contrat et par service</a:t>
            </a:r>
          </a:p>
        </p:txBody>
      </p:sp>
    </p:spTree>
    <p:extLst>
      <p:ext uri="{BB962C8B-B14F-4D97-AF65-F5344CB8AC3E}">
        <p14:creationId xmlns:p14="http://schemas.microsoft.com/office/powerpoint/2010/main" val="411793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xEl>
                                              <p:pRg st="0" end="0"/>
                                            </p:txEl>
                                          </p:spTgt>
                                        </p:tgtEl>
                                        <p:attrNameLst>
                                          <p:attrName>style.visibility</p:attrName>
                                        </p:attrNameLst>
                                      </p:cBhvr>
                                      <p:to>
                                        <p:strVal val="visible"/>
                                      </p:to>
                                    </p:set>
                                    <p:animEffect transition="in" filter="fade">
                                      <p:cBhvr>
                                        <p:cTn id="12" dur="500"/>
                                        <p:tgtEl>
                                          <p:spTgt spid="3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9">
                                            <p:txEl>
                                              <p:pRg st="1" end="1"/>
                                            </p:txEl>
                                          </p:spTgt>
                                        </p:tgtEl>
                                        <p:attrNameLst>
                                          <p:attrName>style.visibility</p:attrName>
                                        </p:attrNameLst>
                                      </p:cBhvr>
                                      <p:to>
                                        <p:strVal val="visible"/>
                                      </p:to>
                                    </p:set>
                                    <p:animEffect transition="in" filter="fade">
                                      <p:cBhvr>
                                        <p:cTn id="15" dur="500"/>
                                        <p:tgtEl>
                                          <p:spTgt spid="39">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9">
                                            <p:txEl>
                                              <p:pRg st="2" end="2"/>
                                            </p:txEl>
                                          </p:spTgt>
                                        </p:tgtEl>
                                        <p:attrNameLst>
                                          <p:attrName>style.visibility</p:attrName>
                                        </p:attrNameLst>
                                      </p:cBhvr>
                                      <p:to>
                                        <p:strVal val="visible"/>
                                      </p:to>
                                    </p:set>
                                    <p:animEffect transition="in" filter="fade">
                                      <p:cBhvr>
                                        <p:cTn id="18" dur="500"/>
                                        <p:tgtEl>
                                          <p:spTgt spid="3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9">
                                            <p:txEl>
                                              <p:pRg st="4" end="4"/>
                                            </p:txEl>
                                          </p:spTgt>
                                        </p:tgtEl>
                                        <p:attrNameLst>
                                          <p:attrName>style.visibility</p:attrName>
                                        </p:attrNameLst>
                                      </p:cBhvr>
                                      <p:to>
                                        <p:strVal val="visible"/>
                                      </p:to>
                                    </p:set>
                                    <p:animEffect transition="in" filter="fade">
                                      <p:cBhvr>
                                        <p:cTn id="28" dur="500"/>
                                        <p:tgtEl>
                                          <p:spTgt spid="39">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xEl>
                                              <p:pRg st="5" end="5"/>
                                            </p:txEl>
                                          </p:spTgt>
                                        </p:tgtEl>
                                        <p:attrNameLst>
                                          <p:attrName>style.visibility</p:attrName>
                                        </p:attrNameLst>
                                      </p:cBhvr>
                                      <p:to>
                                        <p:strVal val="visible"/>
                                      </p:to>
                                    </p:set>
                                    <p:animEffect transition="in" filter="fade">
                                      <p:cBhvr>
                                        <p:cTn id="31" dur="500"/>
                                        <p:tgtEl>
                                          <p:spTgt spid="39">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9">
                                            <p:txEl>
                                              <p:pRg st="6" end="6"/>
                                            </p:txEl>
                                          </p:spTgt>
                                        </p:tgtEl>
                                        <p:attrNameLst>
                                          <p:attrName>style.visibility</p:attrName>
                                        </p:attrNameLst>
                                      </p:cBhvr>
                                      <p:to>
                                        <p:strVal val="visible"/>
                                      </p:to>
                                    </p:set>
                                    <p:animEffect transition="in" filter="fade">
                                      <p:cBhvr>
                                        <p:cTn id="34" dur="500"/>
                                        <p:tgtEl>
                                          <p:spTgt spid="39">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barn(inVertical)">
                                      <p:cBhvr>
                                        <p:cTn id="39" dur="500"/>
                                        <p:tgtEl>
                                          <p:spTgt spid="37"/>
                                        </p:tgtEl>
                                      </p:cBhvr>
                                    </p:animEffect>
                                  </p:childTnLst>
                                </p:cTn>
                              </p:par>
                              <p:par>
                                <p:cTn id="40" presetID="16" presetClass="entr" presetSubtype="21"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barn(inVertical)">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9">
                                            <p:txEl>
                                              <p:pRg st="8" end="8"/>
                                            </p:txEl>
                                          </p:spTgt>
                                        </p:tgtEl>
                                        <p:attrNameLst>
                                          <p:attrName>style.visibility</p:attrName>
                                        </p:attrNameLst>
                                      </p:cBhvr>
                                      <p:to>
                                        <p:strVal val="visible"/>
                                      </p:to>
                                    </p:set>
                                    <p:animEffect transition="in" filter="fade">
                                      <p:cBhvr>
                                        <p:cTn id="47" dur="500"/>
                                        <p:tgtEl>
                                          <p:spTgt spid="39">
                                            <p:txEl>
                                              <p:pRg st="8" end="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9">
                                            <p:txEl>
                                              <p:pRg st="9" end="9"/>
                                            </p:txEl>
                                          </p:spTgt>
                                        </p:tgtEl>
                                        <p:attrNameLst>
                                          <p:attrName>style.visibility</p:attrName>
                                        </p:attrNameLst>
                                      </p:cBhvr>
                                      <p:to>
                                        <p:strVal val="visible"/>
                                      </p:to>
                                    </p:set>
                                    <p:animEffect transition="in" filter="fade">
                                      <p:cBhvr>
                                        <p:cTn id="50" dur="500"/>
                                        <p:tgtEl>
                                          <p:spTgt spid="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e 14">
            <a:extLst>
              <a:ext uri="{FF2B5EF4-FFF2-40B4-BE49-F238E27FC236}">
                <a16:creationId xmlns:a16="http://schemas.microsoft.com/office/drawing/2014/main" id="{F75F371F-1463-47A5-B456-D63498E8F8ED}"/>
              </a:ext>
            </a:extLst>
          </p:cNvPr>
          <p:cNvGrpSpPr/>
          <p:nvPr/>
        </p:nvGrpSpPr>
        <p:grpSpPr>
          <a:xfrm>
            <a:off x="575427" y="542764"/>
            <a:ext cx="6096000" cy="6170103"/>
            <a:chOff x="196260" y="83890"/>
            <a:chExt cx="6858000" cy="6858000"/>
          </a:xfrm>
        </p:grpSpPr>
        <p:pic>
          <p:nvPicPr>
            <p:cNvPr id="14" name="Image 13">
              <a:extLst>
                <a:ext uri="{FF2B5EF4-FFF2-40B4-BE49-F238E27FC236}">
                  <a16:creationId xmlns:a16="http://schemas.microsoft.com/office/drawing/2014/main" id="{51FCC612-8200-4E5C-B4F3-3E7240A5E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60" y="83890"/>
              <a:ext cx="6858000" cy="6858000"/>
            </a:xfrm>
            <a:prstGeom prst="rect">
              <a:avLst/>
            </a:prstGeom>
          </p:spPr>
        </p:pic>
        <p:sp>
          <p:nvSpPr>
            <p:cNvPr id="22" name="Rectangle 21">
              <a:extLst>
                <a:ext uri="{FF2B5EF4-FFF2-40B4-BE49-F238E27FC236}">
                  <a16:creationId xmlns:a16="http://schemas.microsoft.com/office/drawing/2014/main" id="{D970ECB7-9E71-4D6B-8876-EF0D48A9B6EA}"/>
                </a:ext>
              </a:extLst>
            </p:cNvPr>
            <p:cNvSpPr/>
            <p:nvPr/>
          </p:nvSpPr>
          <p:spPr>
            <a:xfrm>
              <a:off x="386986" y="905693"/>
              <a:ext cx="3404838" cy="4584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9" name="Rectangle 18">
            <a:extLst>
              <a:ext uri="{FF2B5EF4-FFF2-40B4-BE49-F238E27FC236}">
                <a16:creationId xmlns:a16="http://schemas.microsoft.com/office/drawing/2014/main" id="{3325E62A-938D-4A88-9075-AB27F83606EB}"/>
              </a:ext>
            </a:extLst>
          </p:cNvPr>
          <p:cNvSpPr/>
          <p:nvPr/>
        </p:nvSpPr>
        <p:spPr>
          <a:xfrm>
            <a:off x="675469" y="1057205"/>
            <a:ext cx="3468693" cy="4584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lumMod val="75000"/>
                  <a:lumOff val="25000"/>
                </a:schemeClr>
              </a:solidFill>
            </a:endParaRPr>
          </a:p>
        </p:txBody>
      </p:sp>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4308790" y="487681"/>
            <a:ext cx="3574418" cy="418012"/>
          </a:xfrm>
        </p:spPr>
        <p:txBody>
          <a:bodyPr rtlCol="0">
            <a:normAutofit/>
          </a:bodyPr>
          <a:lstStyle/>
          <a:p>
            <a:pPr algn="ctr"/>
            <a:r>
              <a:rPr kumimoji="0" lang="fr-FR" sz="1800" b="0" i="0" u="none" strike="noStrike" kern="1200" cap="none" spc="0" normalizeH="0" baseline="0" noProof="0" dirty="0">
                <a:ln>
                  <a:noFill/>
                </a:ln>
                <a:solidFill>
                  <a:schemeClr val="tx2">
                    <a:lumMod val="75000"/>
                  </a:schemeClr>
                </a:solidFill>
                <a:effectLst/>
                <a:uLnTx/>
                <a:uFillTx/>
                <a:latin typeface="Franklin Gothic Demi"/>
                <a:ea typeface="+mn-ea"/>
                <a:cs typeface="+mn-cs"/>
              </a:rPr>
              <a:t>Rémunération effective</a:t>
            </a:r>
            <a:endParaRPr lang="fr-FR" sz="1800" b="0" dirty="0">
              <a:solidFill>
                <a:schemeClr val="tx2">
                  <a:lumMod val="75000"/>
                </a:schemeClr>
              </a:solidFill>
            </a:endParaRP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7</a:t>
            </a:fld>
            <a:endParaRPr lang="fr-FR" dirty="0"/>
          </a:p>
        </p:txBody>
      </p:sp>
      <p:sp>
        <p:nvSpPr>
          <p:cNvPr id="9" name="Titre 1">
            <a:extLst>
              <a:ext uri="{FF2B5EF4-FFF2-40B4-BE49-F238E27FC236}">
                <a16:creationId xmlns:a16="http://schemas.microsoft.com/office/drawing/2014/main" id="{BA2AE0D0-5B4C-4F24-9E35-F391A4FCE1CB}"/>
              </a:ext>
            </a:extLst>
          </p:cNvPr>
          <p:cNvSpPr txBox="1">
            <a:spLocks/>
          </p:cNvSpPr>
          <p:nvPr/>
        </p:nvSpPr>
        <p:spPr>
          <a:xfrm>
            <a:off x="3625261" y="-27303"/>
            <a:ext cx="49414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300" b="0" dirty="0"/>
              <a:t>Indicateurs</a:t>
            </a:r>
            <a:r>
              <a:rPr lang="fr-FR" dirty="0"/>
              <a:t> </a:t>
            </a:r>
            <a:r>
              <a:rPr lang="fr-FR" sz="2300" b="0" dirty="0"/>
              <a:t>à analyser</a:t>
            </a:r>
          </a:p>
        </p:txBody>
      </p:sp>
      <p:sp>
        <p:nvSpPr>
          <p:cNvPr id="42" name="ZoneTexte 41">
            <a:extLst>
              <a:ext uri="{FF2B5EF4-FFF2-40B4-BE49-F238E27FC236}">
                <a16:creationId xmlns:a16="http://schemas.microsoft.com/office/drawing/2014/main" id="{3BD0BED4-9ABD-4121-A75F-CFBBCF8A137B}"/>
              </a:ext>
            </a:extLst>
          </p:cNvPr>
          <p:cNvSpPr txBox="1"/>
          <p:nvPr/>
        </p:nvSpPr>
        <p:spPr>
          <a:xfrm>
            <a:off x="3047999" y="913878"/>
            <a:ext cx="6096000" cy="307777"/>
          </a:xfrm>
          <a:prstGeom prst="rect">
            <a:avLst/>
          </a:prstGeom>
          <a:noFill/>
        </p:spPr>
        <p:txBody>
          <a:bodyPr wrap="square">
            <a:spAutoFit/>
          </a:bodyPr>
          <a:lstStyle/>
          <a:p>
            <a:pPr algn="ctr"/>
            <a:r>
              <a:rPr lang="fr-FR" sz="1400" spc="100" dirty="0">
                <a:solidFill>
                  <a:schemeClr val="tx2"/>
                </a:solidFill>
                <a:latin typeface="+mj-lt"/>
                <a:ea typeface="+mj-ea"/>
                <a:cs typeface="+mj-cs"/>
              </a:rPr>
              <a:t>Eventail des rémunérations et rémunération moyenne mensuelle</a:t>
            </a:r>
          </a:p>
        </p:txBody>
      </p:sp>
      <p:sp>
        <p:nvSpPr>
          <p:cNvPr id="54" name="ZoneTexte 53">
            <a:extLst>
              <a:ext uri="{FF2B5EF4-FFF2-40B4-BE49-F238E27FC236}">
                <a16:creationId xmlns:a16="http://schemas.microsoft.com/office/drawing/2014/main" id="{97728182-73F6-4969-85D8-DA39046FA424}"/>
              </a:ext>
            </a:extLst>
          </p:cNvPr>
          <p:cNvSpPr txBox="1"/>
          <p:nvPr/>
        </p:nvSpPr>
        <p:spPr>
          <a:xfrm>
            <a:off x="781491" y="5804178"/>
            <a:ext cx="5683872" cy="461665"/>
          </a:xfrm>
          <a:prstGeom prst="rect">
            <a:avLst/>
          </a:prstGeom>
          <a:noFill/>
        </p:spPr>
        <p:txBody>
          <a:bodyPr wrap="square">
            <a:spAutoFit/>
          </a:bodyPr>
          <a:lstStyle/>
          <a:p>
            <a:pPr algn="ctr"/>
            <a:r>
              <a:rPr lang="fr-FR" sz="1200" spc="100" dirty="0">
                <a:solidFill>
                  <a:schemeClr val="tx2"/>
                </a:solidFill>
                <a:ea typeface="+mj-ea"/>
                <a:cs typeface="+mj-cs"/>
              </a:rPr>
              <a:t>Représentation en boîte à moustaches de salaires mensuels (euros) par genre</a:t>
            </a:r>
          </a:p>
        </p:txBody>
      </p:sp>
      <p:sp>
        <p:nvSpPr>
          <p:cNvPr id="26" name="ZoneTexte 25">
            <a:extLst>
              <a:ext uri="{FF2B5EF4-FFF2-40B4-BE49-F238E27FC236}">
                <a16:creationId xmlns:a16="http://schemas.microsoft.com/office/drawing/2014/main" id="{331E5BE3-4F6A-42FD-AF9A-E3FC35D82D4C}"/>
              </a:ext>
            </a:extLst>
          </p:cNvPr>
          <p:cNvSpPr txBox="1"/>
          <p:nvPr/>
        </p:nvSpPr>
        <p:spPr>
          <a:xfrm>
            <a:off x="7549590" y="1309988"/>
            <a:ext cx="3544508" cy="5150192"/>
          </a:xfrm>
          <a:prstGeom prst="rect">
            <a:avLst/>
          </a:prstGeom>
          <a:solidFill>
            <a:srgbClr val="FFFFF7"/>
          </a:solidFill>
        </p:spPr>
        <p:txBody>
          <a:bodyPr wrap="square">
            <a:spAutoFit/>
          </a:bodyPr>
          <a:lstStyle/>
          <a:p>
            <a:pPr marL="171450" indent="-171450" algn="just">
              <a:lnSpc>
                <a:spcPct val="125000"/>
              </a:lnSpc>
              <a:buFont typeface="Wingdings" panose="05000000000000000000" pitchFamily="2" charset="2"/>
              <a:buChar char="ü"/>
            </a:pPr>
            <a:r>
              <a:rPr lang="fr-FR" sz="1100" spc="100" dirty="0">
                <a:solidFill>
                  <a:schemeClr val="bg1">
                    <a:lumMod val="75000"/>
                    <a:lumOff val="25000"/>
                  </a:schemeClr>
                </a:solidFill>
                <a:ea typeface="+mj-ea"/>
                <a:cs typeface="+mj-cs"/>
              </a:rPr>
              <a:t>Eventail des rémunérations est similaire entre les hommes et les femmes (les </a:t>
            </a:r>
            <a:r>
              <a:rPr lang="fr-FR" sz="1100" b="1" spc="100" dirty="0">
                <a:solidFill>
                  <a:schemeClr val="bg1">
                    <a:lumMod val="75000"/>
                    <a:lumOff val="25000"/>
                  </a:schemeClr>
                </a:solidFill>
                <a:ea typeface="+mj-ea"/>
                <a:cs typeface="+mj-cs"/>
              </a:rPr>
              <a:t>salaires moyens mensuels </a:t>
            </a:r>
            <a:r>
              <a:rPr lang="fr-FR" sz="1100" spc="100" dirty="0">
                <a:solidFill>
                  <a:schemeClr val="bg1">
                    <a:lumMod val="75000"/>
                    <a:lumOff val="25000"/>
                  </a:schemeClr>
                </a:solidFill>
                <a:ea typeface="+mj-ea"/>
                <a:cs typeface="+mj-cs"/>
              </a:rPr>
              <a:t>sont </a:t>
            </a:r>
            <a:r>
              <a:rPr lang="fr-FR" sz="1100" b="1" spc="100" dirty="0">
                <a:solidFill>
                  <a:schemeClr val="bg1">
                    <a:lumMod val="75000"/>
                    <a:lumOff val="25000"/>
                  </a:schemeClr>
                </a:solidFill>
                <a:ea typeface="+mj-ea"/>
                <a:cs typeface="+mj-cs"/>
              </a:rPr>
              <a:t>5270 euros </a:t>
            </a:r>
            <a:r>
              <a:rPr lang="fr-FR" sz="1100" spc="100" dirty="0">
                <a:solidFill>
                  <a:schemeClr val="bg1">
                    <a:lumMod val="75000"/>
                    <a:lumOff val="25000"/>
                  </a:schemeClr>
                </a:solidFill>
                <a:ea typeface="+mj-ea"/>
                <a:cs typeface="+mj-cs"/>
              </a:rPr>
              <a:t>chez les femme et  </a:t>
            </a:r>
            <a:r>
              <a:rPr lang="fr-FR" sz="1100" b="1" spc="100" dirty="0">
                <a:solidFill>
                  <a:schemeClr val="bg1">
                    <a:lumMod val="75000"/>
                    <a:lumOff val="25000"/>
                  </a:schemeClr>
                </a:solidFill>
                <a:ea typeface="+mj-ea"/>
                <a:cs typeface="+mj-cs"/>
              </a:rPr>
              <a:t>5325 euros </a:t>
            </a:r>
            <a:r>
              <a:rPr lang="fr-FR" sz="1100" spc="100" dirty="0">
                <a:solidFill>
                  <a:schemeClr val="bg1">
                    <a:lumMod val="75000"/>
                    <a:lumOff val="25000"/>
                  </a:schemeClr>
                </a:solidFill>
                <a:ea typeface="+mj-ea"/>
                <a:cs typeface="+mj-cs"/>
              </a:rPr>
              <a:t>chez les hommes). Cependant, les hommes ont presque mieux payés que les femmes</a:t>
            </a:r>
          </a:p>
          <a:p>
            <a:pPr marL="171450" indent="-171450" algn="just">
              <a:lnSpc>
                <a:spcPct val="125000"/>
              </a:lnSpc>
              <a:buFont typeface="Wingdings" panose="05000000000000000000" pitchFamily="2" charset="2"/>
              <a:buChar char="ü"/>
            </a:pPr>
            <a:endParaRPr lang="fr-FR" sz="1100" spc="100" dirty="0">
              <a:solidFill>
                <a:schemeClr val="bg1">
                  <a:lumMod val="75000"/>
                  <a:lumOff val="25000"/>
                </a:schemeClr>
              </a:solidFill>
              <a:ea typeface="+mj-ea"/>
              <a:cs typeface="+mj-cs"/>
            </a:endParaRPr>
          </a:p>
          <a:p>
            <a:pPr marL="171450" indent="-171450" algn="just">
              <a:lnSpc>
                <a:spcPct val="125000"/>
              </a:lnSpc>
              <a:buFont typeface="Wingdings" panose="05000000000000000000" pitchFamily="2" charset="2"/>
              <a:buChar char="ü"/>
            </a:pPr>
            <a:r>
              <a:rPr lang="fr-FR" sz="1100" spc="100" dirty="0">
                <a:solidFill>
                  <a:schemeClr val="bg1">
                    <a:lumMod val="75000"/>
                    <a:lumOff val="25000"/>
                  </a:schemeClr>
                </a:solidFill>
                <a:ea typeface="+mj-ea"/>
                <a:cs typeface="+mj-cs"/>
              </a:rPr>
              <a:t>Les répartitions de salaires mensuels chez les 2 sexes montrent que si on compare leur valeurs médiane, les femmes touchent moins de salaires que les hommes (</a:t>
            </a:r>
            <a:r>
              <a:rPr lang="fr-FR" sz="1100" b="1" spc="100" dirty="0">
                <a:solidFill>
                  <a:schemeClr val="bg1">
                    <a:lumMod val="75000"/>
                    <a:lumOff val="25000"/>
                  </a:schemeClr>
                </a:solidFill>
                <a:ea typeface="+mj-ea"/>
                <a:cs typeface="+mj-cs"/>
              </a:rPr>
              <a:t>4974 euros vs 5448 euros</a:t>
            </a:r>
            <a:r>
              <a:rPr lang="fr-FR" sz="1100" spc="100" dirty="0">
                <a:solidFill>
                  <a:schemeClr val="bg1">
                    <a:lumMod val="75000"/>
                    <a:lumOff val="25000"/>
                  </a:schemeClr>
                </a:solidFill>
                <a:ea typeface="+mj-ea"/>
                <a:cs typeface="+mj-cs"/>
              </a:rPr>
              <a:t>). La valeur médiane de salaires mensuels chez les femmes est plus proche à la valeur minimale ou les femmes ont la tendance d’avoir le salaire plus faible (L’observation est l’inverse chez les homme ou la moitié des hommes sont mieux payés en comparant avec la valeur médiane)</a:t>
            </a:r>
          </a:p>
          <a:p>
            <a:pPr marL="171450" indent="-171450" algn="just">
              <a:lnSpc>
                <a:spcPct val="125000"/>
              </a:lnSpc>
              <a:buFont typeface="Wingdings" panose="05000000000000000000" pitchFamily="2" charset="2"/>
              <a:buChar char="ü"/>
            </a:pPr>
            <a:endParaRPr lang="fr-FR" sz="1100" spc="100" dirty="0">
              <a:solidFill>
                <a:schemeClr val="bg1">
                  <a:lumMod val="75000"/>
                  <a:lumOff val="25000"/>
                </a:schemeClr>
              </a:solidFill>
              <a:ea typeface="+mj-ea"/>
              <a:cs typeface="+mj-cs"/>
            </a:endParaRPr>
          </a:p>
          <a:p>
            <a:pPr marL="171450" indent="-171450" algn="just">
              <a:lnSpc>
                <a:spcPct val="125000"/>
              </a:lnSpc>
              <a:buFont typeface="Wingdings" panose="05000000000000000000" pitchFamily="2" charset="2"/>
              <a:buChar char="ü"/>
            </a:pPr>
            <a:r>
              <a:rPr lang="fr-FR" sz="1100" spc="100" dirty="0">
                <a:solidFill>
                  <a:schemeClr val="bg1">
                    <a:lumMod val="75000"/>
                    <a:lumOff val="25000"/>
                  </a:schemeClr>
                </a:solidFill>
                <a:ea typeface="+mj-ea"/>
                <a:cs typeface="+mj-cs"/>
              </a:rPr>
              <a:t>Cet inégalité salariale est lié aux différents de types de contrats et de services occupés par les femmes et les hommes, notamment les services de R&amp;D dont les hommes sont plus favorisées.</a:t>
            </a:r>
          </a:p>
        </p:txBody>
      </p:sp>
    </p:spTree>
    <p:extLst>
      <p:ext uri="{BB962C8B-B14F-4D97-AF65-F5344CB8AC3E}">
        <p14:creationId xmlns:p14="http://schemas.microsoft.com/office/powerpoint/2010/main" val="117170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arn(inVertical)">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2" grpId="0"/>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122DF8-59D4-D94D-8ED9-F2F319899DBF}"/>
              </a:ext>
            </a:extLst>
          </p:cNvPr>
          <p:cNvSpPr>
            <a:spLocks noGrp="1"/>
          </p:cNvSpPr>
          <p:nvPr>
            <p:ph type="title"/>
          </p:nvPr>
        </p:nvSpPr>
        <p:spPr>
          <a:xfrm>
            <a:off x="901111" y="767095"/>
            <a:ext cx="4941477" cy="610863"/>
          </a:xfrm>
        </p:spPr>
        <p:txBody>
          <a:bodyPr rtlCol="0"/>
          <a:lstStyle/>
          <a:p>
            <a:pPr rtl="0"/>
            <a:r>
              <a:rPr lang="fr-FR" sz="2300" b="0" dirty="0"/>
              <a:t>Conclusion</a:t>
            </a:r>
          </a:p>
        </p:txBody>
      </p:sp>
      <p:sp>
        <p:nvSpPr>
          <p:cNvPr id="44" name="Espace réservé du texte 43">
            <a:extLst>
              <a:ext uri="{FF2B5EF4-FFF2-40B4-BE49-F238E27FC236}">
                <a16:creationId xmlns:a16="http://schemas.microsoft.com/office/drawing/2014/main" id="{906E4DF9-127F-4650-8BAA-2521A37885B0}"/>
              </a:ext>
            </a:extLst>
          </p:cNvPr>
          <p:cNvSpPr>
            <a:spLocks noGrp="1"/>
          </p:cNvSpPr>
          <p:nvPr>
            <p:ph type="body" sz="quarter" idx="10"/>
          </p:nvPr>
        </p:nvSpPr>
        <p:spPr>
          <a:xfrm>
            <a:off x="901111" y="2612085"/>
            <a:ext cx="9801102" cy="3478819"/>
          </a:xfrm>
          <a:solidFill>
            <a:srgbClr val="FFFFF7"/>
          </a:solidFill>
        </p:spPr>
        <p:txBody>
          <a:bodyPr rtlCol="0"/>
          <a:lstStyle/>
          <a:p>
            <a:pPr marL="285750" indent="-285750" algn="just" rtl="0">
              <a:buFont typeface="Wingdings" panose="05000000000000000000" pitchFamily="2" charset="2"/>
              <a:buChar char="ü"/>
            </a:pPr>
            <a:endParaRPr lang="fr-FR" sz="1400" dirty="0"/>
          </a:p>
          <a:p>
            <a:pPr marL="285750" indent="-285750" algn="just" rtl="0">
              <a:buFont typeface="Wingdings" panose="05000000000000000000" pitchFamily="2" charset="2"/>
              <a:buChar char="ü"/>
            </a:pPr>
            <a:r>
              <a:rPr lang="fr-FR" sz="1400" dirty="0"/>
              <a:t>Ils existent des inégalités chez certains indicateurs analysés. Cependant, elles sont dû principalement au métier de notre cabinet, donc consultant spécialisé dans la transformation digitale des entreprises</a:t>
            </a:r>
          </a:p>
          <a:p>
            <a:pPr marL="285750" indent="-285750" algn="just" rtl="0">
              <a:buFont typeface="Wingdings" panose="05000000000000000000" pitchFamily="2" charset="2"/>
              <a:buChar char="ü"/>
            </a:pPr>
            <a:r>
              <a:rPr lang="fr-FR" sz="1400" dirty="0"/>
              <a:t>Les inégalité légères des domaines d’</a:t>
            </a:r>
            <a:r>
              <a:rPr lang="fr-FR" sz="1400" b="1" dirty="0"/>
              <a:t>embauche</a:t>
            </a:r>
            <a:r>
              <a:rPr lang="fr-FR" sz="1400" dirty="0"/>
              <a:t> et de </a:t>
            </a:r>
            <a:r>
              <a:rPr lang="fr-FR" sz="1400" b="1" dirty="0"/>
              <a:t>qualification</a:t>
            </a:r>
            <a:r>
              <a:rPr lang="fr-FR" sz="1400" dirty="0"/>
              <a:t> dû aux transformations du travail (demandes de clients, intensification du travail de nuits…), aux effets stéréotypés dans certaines métiers (R&amp;D…) ainsi au partage de la charge parentale. Par exemple, l’occupation plus masculinisée du poste de marketing ou de consultant est lié à la caractère du travail. Ils sont des métiers qui demandent plus de déplacements que les autres, donc, ce qui favorise le recrutement des hommes</a:t>
            </a:r>
          </a:p>
          <a:p>
            <a:pPr marL="285750" indent="-285750" algn="just" rtl="0">
              <a:buFont typeface="Wingdings" panose="05000000000000000000" pitchFamily="2" charset="2"/>
              <a:buChar char="ü"/>
            </a:pPr>
            <a:r>
              <a:rPr lang="fr-FR" sz="1400" dirty="0"/>
              <a:t>L’explication en dessus explique aussi la différence de l’éventail des rémunérations entre l’homme et femme dans le cas de la </a:t>
            </a:r>
            <a:r>
              <a:rPr lang="fr-FR" sz="1400" b="1" dirty="0"/>
              <a:t>rémunération effective</a:t>
            </a:r>
            <a:r>
              <a:rPr lang="fr-FR" sz="1400" dirty="0"/>
              <a:t>. En général, les hommes sont mieux payés que les femmes dû aux exigences du métier de notre cabinet et inégalité du service R&amp;D</a:t>
            </a:r>
          </a:p>
          <a:p>
            <a:pPr marL="285750" indent="-285750" algn="just" rtl="0">
              <a:buFont typeface="Wingdings" panose="05000000000000000000" pitchFamily="2" charset="2"/>
              <a:buChar char="ü"/>
            </a:pPr>
            <a:r>
              <a:rPr lang="fr-FR" sz="1400" dirty="0"/>
              <a:t>Malgré des inégalités cités en dessus, la répartition des effectifs selon la durée du travail nous indique qu’il existe une favorisation de travail en temps plein chez les femmes et une équivalence des effectifs de la domaine de sécurité et santé  du travail</a:t>
            </a:r>
          </a:p>
          <a:p>
            <a:pPr marL="285750" indent="-285750" algn="just" rtl="0">
              <a:buFont typeface="Wingdings" panose="05000000000000000000" pitchFamily="2" charset="2"/>
              <a:buChar char="ü"/>
            </a:pPr>
            <a:endParaRPr lang="fr-FR" sz="1400" dirty="0"/>
          </a:p>
        </p:txBody>
      </p:sp>
      <p:sp>
        <p:nvSpPr>
          <p:cNvPr id="5" name="Espace réservé du numéro de diapositive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rtlCol="0"/>
          <a:lstStyle/>
          <a:p>
            <a:pPr rtl="0"/>
            <a:fld id="{294A09A9-5501-47C1-A89A-A340965A2BE2}" type="slidenum">
              <a:rPr lang="fr-FR" smtClean="0"/>
              <a:pPr rtl="0"/>
              <a:t>8</a:t>
            </a:fld>
            <a:endParaRPr lang="fr-FR"/>
          </a:p>
        </p:txBody>
      </p:sp>
    </p:spTree>
    <p:extLst>
      <p:ext uri="{BB962C8B-B14F-4D97-AF65-F5344CB8AC3E}">
        <p14:creationId xmlns:p14="http://schemas.microsoft.com/office/powerpoint/2010/main" val="64384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1000"/>
                                        <p:tgtEl>
                                          <p:spTgt spid="44">
                                            <p:txEl>
                                              <p:pRg st="1" end="1"/>
                                            </p:txEl>
                                          </p:spTgt>
                                        </p:tgtEl>
                                      </p:cBhvr>
                                    </p:animEffect>
                                    <p:anim calcmode="lin" valueType="num">
                                      <p:cBhvr>
                                        <p:cTn id="13" dur="1000" fill="hold"/>
                                        <p:tgtEl>
                                          <p:spTgt spid="4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4">
                                            <p:txEl>
                                              <p:pRg st="2" end="2"/>
                                            </p:txEl>
                                          </p:spTgt>
                                        </p:tgtEl>
                                        <p:attrNameLst>
                                          <p:attrName>style.visibility</p:attrName>
                                        </p:attrNameLst>
                                      </p:cBhvr>
                                      <p:to>
                                        <p:strVal val="visible"/>
                                      </p:to>
                                    </p:set>
                                    <p:animEffect transition="in" filter="fade">
                                      <p:cBhvr>
                                        <p:cTn id="19" dur="1000"/>
                                        <p:tgtEl>
                                          <p:spTgt spid="44">
                                            <p:txEl>
                                              <p:pRg st="2" end="2"/>
                                            </p:txEl>
                                          </p:spTgt>
                                        </p:tgtEl>
                                      </p:cBhvr>
                                    </p:animEffect>
                                    <p:anim calcmode="lin" valueType="num">
                                      <p:cBhvr>
                                        <p:cTn id="20" dur="1000" fill="hold"/>
                                        <p:tgtEl>
                                          <p:spTgt spid="4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4">
                                            <p:txEl>
                                              <p:pRg st="3" end="3"/>
                                            </p:txEl>
                                          </p:spTgt>
                                        </p:tgtEl>
                                        <p:attrNameLst>
                                          <p:attrName>style.visibility</p:attrName>
                                        </p:attrNameLst>
                                      </p:cBhvr>
                                      <p:to>
                                        <p:strVal val="visible"/>
                                      </p:to>
                                    </p:set>
                                    <p:animEffect transition="in" filter="fade">
                                      <p:cBhvr>
                                        <p:cTn id="26" dur="1000"/>
                                        <p:tgtEl>
                                          <p:spTgt spid="44">
                                            <p:txEl>
                                              <p:pRg st="3" end="3"/>
                                            </p:txEl>
                                          </p:spTgt>
                                        </p:tgtEl>
                                      </p:cBhvr>
                                    </p:animEffect>
                                    <p:anim calcmode="lin" valueType="num">
                                      <p:cBhvr>
                                        <p:cTn id="27" dur="1000" fill="hold"/>
                                        <p:tgtEl>
                                          <p:spTgt spid="4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4">
                                            <p:txEl>
                                              <p:pRg st="4" end="4"/>
                                            </p:txEl>
                                          </p:spTgt>
                                        </p:tgtEl>
                                        <p:attrNameLst>
                                          <p:attrName>style.visibility</p:attrName>
                                        </p:attrNameLst>
                                      </p:cBhvr>
                                      <p:to>
                                        <p:strVal val="visible"/>
                                      </p:to>
                                    </p:set>
                                    <p:animEffect transition="in" filter="fade">
                                      <p:cBhvr>
                                        <p:cTn id="33" dur="1000"/>
                                        <p:tgtEl>
                                          <p:spTgt spid="44">
                                            <p:txEl>
                                              <p:pRg st="4" end="4"/>
                                            </p:txEl>
                                          </p:spTgt>
                                        </p:tgtEl>
                                      </p:cBhvr>
                                    </p:animEffect>
                                    <p:anim calcmode="lin" valueType="num">
                                      <p:cBhvr>
                                        <p:cTn id="34" dur="1000" fill="hold"/>
                                        <p:tgtEl>
                                          <p:spTgt spid="44">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4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1DAF871-CAB9-439A-A05B-D7DC42B7B73C}"/>
              </a:ext>
            </a:extLst>
          </p:cNvPr>
          <p:cNvSpPr>
            <a:spLocks noGrp="1"/>
          </p:cNvSpPr>
          <p:nvPr>
            <p:ph type="ctrTitle"/>
          </p:nvPr>
        </p:nvSpPr>
        <p:spPr>
          <a:xfrm>
            <a:off x="6367055" y="2359116"/>
            <a:ext cx="3403248" cy="1514019"/>
          </a:xfrm>
        </p:spPr>
        <p:txBody>
          <a:bodyPr/>
          <a:lstStyle/>
          <a:p>
            <a:pPr algn="ctr"/>
            <a:r>
              <a:rPr lang="en-US" sz="10000" dirty="0"/>
              <a:t>Merci</a:t>
            </a:r>
          </a:p>
        </p:txBody>
      </p:sp>
      <p:sp>
        <p:nvSpPr>
          <p:cNvPr id="17" name="Text Placeholder 2">
            <a:extLst>
              <a:ext uri="{FF2B5EF4-FFF2-40B4-BE49-F238E27FC236}">
                <a16:creationId xmlns:a16="http://schemas.microsoft.com/office/drawing/2014/main" id="{AE050DDE-76A7-436D-A39F-1B251E2559DA}"/>
              </a:ext>
            </a:extLst>
          </p:cNvPr>
          <p:cNvSpPr>
            <a:spLocks noGrp="1"/>
          </p:cNvSpPr>
          <p:nvPr>
            <p:ph type="body" sz="quarter" idx="11"/>
          </p:nvPr>
        </p:nvSpPr>
        <p:spPr>
          <a:xfrm>
            <a:off x="6367055" y="4549553"/>
            <a:ext cx="5491570" cy="953337"/>
          </a:xfrm>
        </p:spPr>
        <p:txBody>
          <a:bodyPr/>
          <a:lstStyle/>
          <a:p>
            <a:pPr rtl="0"/>
            <a:r>
              <a:rPr lang="fr-FR" dirty="0"/>
              <a:t>NGUYEN Huynh Thanh Qui</a:t>
            </a:r>
          </a:p>
          <a:p>
            <a:endParaRPr lang="en-US" dirty="0"/>
          </a:p>
        </p:txBody>
      </p:sp>
      <p:pic>
        <p:nvPicPr>
          <p:cNvPr id="29" name="Image 28">
            <a:extLst>
              <a:ext uri="{FF2B5EF4-FFF2-40B4-BE49-F238E27FC236}">
                <a16:creationId xmlns:a16="http://schemas.microsoft.com/office/drawing/2014/main" id="{1522478E-745B-4C88-AA58-E6D53BC97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3556" y="79023"/>
            <a:ext cx="2088444" cy="986641"/>
          </a:xfrm>
          <a:prstGeom prst="rect">
            <a:avLst/>
          </a:prstGeom>
        </p:spPr>
      </p:pic>
    </p:spTree>
    <p:extLst>
      <p:ext uri="{BB962C8B-B14F-4D97-AF65-F5344CB8AC3E}">
        <p14:creationId xmlns:p14="http://schemas.microsoft.com/office/powerpoint/2010/main" val="360706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1000"/>
                                        <p:tgtEl>
                                          <p:spTgt spid="17">
                                            <p:txEl>
                                              <p:pRg st="0" end="0"/>
                                            </p:txEl>
                                          </p:spTgt>
                                        </p:tgtEl>
                                      </p:cBhvr>
                                    </p:animEffect>
                                    <p:anim calcmode="lin" valueType="num">
                                      <p:cBhvr>
                                        <p:cTn id="13"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bldLst>
  </p:timing>
</p:sld>
</file>

<file path=ppt/theme/theme1.xml><?xml version="1.0" encoding="utf-8"?>
<a:theme xmlns:a="http://schemas.openxmlformats.org/drawingml/2006/main" name="Thè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4_TF78853419_Win32" id="{06DFD251-222A-4452-8496-9F2CF7E3DE5B}" vid="{41331B5A-6860-4ABD-9857-B75B07E7B56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annuelle – Géométrique</Template>
  <TotalTime>0</TotalTime>
  <Words>1039</Words>
  <Application>Microsoft Office PowerPoint</Application>
  <PresentationFormat>Grand écran</PresentationFormat>
  <Paragraphs>171</Paragraphs>
  <Slides>9</Slides>
  <Notes>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Calibri</vt:lpstr>
      <vt:lpstr>Franklin Gothic Book</vt:lpstr>
      <vt:lpstr>Franklin Gothic Demi</vt:lpstr>
      <vt:lpstr>Montserrat</vt:lpstr>
      <vt:lpstr>Wingdings</vt:lpstr>
      <vt:lpstr>Thème1</vt:lpstr>
      <vt:lpstr>Diagnostic égalité  femmes-hommes</vt:lpstr>
      <vt:lpstr>Préparation des données  Workflow KNIME</vt:lpstr>
      <vt:lpstr>Indicateurs à analyser</vt:lpstr>
      <vt:lpstr>Conditions de travail</vt:lpstr>
      <vt:lpstr>Sécurité et santé  du travail</vt:lpstr>
      <vt:lpstr>Embauche</vt:lpstr>
      <vt:lpstr>Rémunération effective</vt:lpstr>
      <vt:lpstr>Conclusion</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annuel</dc:title>
  <dc:creator>NGUYEN Huynh Thanh Qui</dc:creator>
  <cp:lastModifiedBy>NGUYEN Huynh Thanh Qui</cp:lastModifiedBy>
  <cp:revision>2</cp:revision>
  <dcterms:created xsi:type="dcterms:W3CDTF">2021-10-08T08:49:55Z</dcterms:created>
  <dcterms:modified xsi:type="dcterms:W3CDTF">2021-10-15T06:53:47Z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