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6"/>
    <p:restoredTop sz="94720"/>
  </p:normalViewPr>
  <p:slideViewPr>
    <p:cSldViewPr snapToGrid="0" snapToObjects="1">
      <p:cViewPr varScale="1">
        <p:scale>
          <a:sx n="158" d="100"/>
          <a:sy n="158" d="100"/>
        </p:scale>
        <p:origin x="2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eza@ottero.io" TargetMode="External"/><Relationship Id="rId2" Type="http://schemas.openxmlformats.org/officeDocument/2006/relationships/hyperlink" Target="mailto:mani@ottero.i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Ottero Pty Ltd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Revolutionizing Invoicing, Quoting, and Asset Management with AI</a:t>
            </a:r>
          </a:p>
          <a:p>
            <a:endParaRPr dirty="0"/>
          </a:p>
          <a:p>
            <a:r>
              <a:rPr lang="en-AU" dirty="0"/>
              <a:t>Cofounders: Mani and Reza</a:t>
            </a:r>
            <a:r>
              <a:rPr dirty="0"/>
              <a:t>Your </a:t>
            </a:r>
            <a:endParaRPr lang="en-AU" dirty="0"/>
          </a:p>
          <a:p>
            <a:r>
              <a:rPr lang="en-AU" dirty="0">
                <a:hlinkClick r:id="rId2"/>
              </a:rPr>
              <a:t>mani@ottero.io</a:t>
            </a:r>
            <a:r>
              <a:rPr lang="en-AU" dirty="0"/>
              <a:t>, </a:t>
            </a:r>
            <a:r>
              <a:rPr lang="en-AU" dirty="0">
                <a:hlinkClick r:id="rId3"/>
              </a:rPr>
              <a:t>reza@ottero.io</a:t>
            </a:r>
            <a:endParaRPr lang="en-AU" dirty="0"/>
          </a:p>
          <a:p>
            <a:r>
              <a:rPr dirty="0"/>
              <a:t>Website: </a:t>
            </a:r>
            <a:r>
              <a:rPr dirty="0" err="1"/>
              <a:t>ottero.io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Manual Processes: Invoicing, quoting, and asset management are time-consuming and error-prone.</a:t>
            </a:r>
          </a:p>
          <a:p>
            <a:r>
              <a:t>Inefficiency: SMEs struggle with inefficient workflows, leading to operational delays and increased costs.</a:t>
            </a:r>
          </a:p>
          <a:p>
            <a:r>
              <a:t>Customer Satisfaction: Poor customer service due to lack of automated support tools.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Target Market: Small to Medium-sized Enterprises (SMEs)</a:t>
            </a:r>
          </a:p>
          <a:p>
            <a:r>
              <a:t>Market Size: [Insert market size data]</a:t>
            </a:r>
          </a:p>
          <a:p>
            <a:r>
              <a:t>Growth Potential: Increasing demand for automation and AI-driven solutions in administrative tasks.</a:t>
            </a:r>
          </a:p>
          <a:p>
            <a:r>
              <a:t>Competitive Landscape: Comparison with existing solutions like Xero and QuickBooks.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Ottero's Platform: Comprehensive SaaS solution for invoicing, quoting, and asset management.</a:t>
            </a:r>
          </a:p>
          <a:p>
            <a:r>
              <a:t>AI-driven Features:</a:t>
            </a:r>
          </a:p>
          <a:p>
            <a:r>
              <a:t> - Email to Quote Conversion: Automatically generate quotes from customer emails.</a:t>
            </a:r>
          </a:p>
          <a:p>
            <a:r>
              <a:t> - AI-powered Chatbot: Provides customer support and assists with inquiries.</a:t>
            </a:r>
          </a:p>
          <a:p>
            <a:r>
              <a:t> - Automated Data Entry: Scan and process physical documents.</a:t>
            </a:r>
          </a:p>
          <a:p>
            <a:r>
              <a:t> - Customer Insights: Analyze feedback and social media for actionable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Efficiency: Automation reduces time and errors.</a:t>
            </a:r>
          </a:p>
          <a:p>
            <a:r>
              <a:t>Customization: Flexible asset management tailored to industry needs.</a:t>
            </a:r>
          </a:p>
          <a:p>
            <a:r>
              <a:t>Customer Satisfaction: Enhanced support and insights improve client relations.</a:t>
            </a:r>
          </a:p>
          <a:p>
            <a:r>
              <a:t>Integrated Experience: Seamless workflow from inquiry to payment.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Backend: Spring Framework, Spring Boot</a:t>
            </a:r>
            <a:r>
              <a:rPr lang="en-AU" dirty="0"/>
              <a:t>, </a:t>
            </a:r>
            <a:r>
              <a:rPr lang="en-AU" dirty="0" err="1"/>
              <a:t>KeyCloak</a:t>
            </a:r>
            <a:r>
              <a:rPr lang="en-AU" dirty="0"/>
              <a:t>, </a:t>
            </a:r>
            <a:r>
              <a:rPr lang="en-AU" dirty="0" err="1"/>
              <a:t>Kuerbentes</a:t>
            </a:r>
            <a:endParaRPr dirty="0"/>
          </a:p>
          <a:p>
            <a:r>
              <a:rPr dirty="0"/>
              <a:t>Frontend: </a:t>
            </a:r>
            <a:r>
              <a:rPr dirty="0" err="1"/>
              <a:t>React.js</a:t>
            </a:r>
            <a:endParaRPr dirty="0"/>
          </a:p>
          <a:p>
            <a:r>
              <a:rPr dirty="0"/>
              <a:t>AI Integration: AWS Generative AI capabilities</a:t>
            </a:r>
          </a:p>
          <a:p>
            <a:r>
              <a:rPr dirty="0"/>
              <a:t>Data Security: Robust measures to ensure data protection and compliance.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Subscription Fees: Tiered pricing based on features and number of users.</a:t>
            </a:r>
          </a:p>
          <a:p>
            <a:r>
              <a:t>Referral Services: Revenue from partnered businesses and services.</a:t>
            </a:r>
          </a:p>
          <a:p>
            <a:r>
              <a:t>Additional Modules: Optional add-ons for advanced features and integrations.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Customer Acquisition: Targeted marketing campaigns, partnerships with industry associations.</a:t>
            </a:r>
          </a:p>
          <a:p>
            <a:r>
              <a:t>Pilot Programs: Initial rollout to selected SMEs for feedback and refinement.</a:t>
            </a:r>
          </a:p>
          <a:p>
            <a:r>
              <a:t>Customer Support: Dedicated team for onboarding and continuous support.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Current Status: Product development phase, initial feedback from pilot users.</a:t>
            </a:r>
          </a:p>
          <a:p>
            <a:r>
              <a:rPr dirty="0"/>
              <a:t>Key Milestones:</a:t>
            </a:r>
          </a:p>
          <a:p>
            <a:r>
              <a:rPr dirty="0"/>
              <a:t> - Beta launch: </a:t>
            </a:r>
            <a:r>
              <a:rPr lang="en-AU" dirty="0"/>
              <a:t>end of 2024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383</Words>
  <Application>Microsoft Macintosh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Ottero Pty Ltd</vt:lpstr>
      <vt:lpstr>Problem Statement</vt:lpstr>
      <vt:lpstr>Market Opportunity</vt:lpstr>
      <vt:lpstr>Solution Overview</vt:lpstr>
      <vt:lpstr>Key Features &amp; Benefits</vt:lpstr>
      <vt:lpstr>Technology Stack</vt:lpstr>
      <vt:lpstr>Business Model</vt:lpstr>
      <vt:lpstr>Go-to-Market Strategy</vt:lpstr>
      <vt:lpstr>Traction &amp; Milestones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Reza Ghafari</cp:lastModifiedBy>
  <cp:revision>3</cp:revision>
  <dcterms:created xsi:type="dcterms:W3CDTF">2013-01-27T09:14:16Z</dcterms:created>
  <dcterms:modified xsi:type="dcterms:W3CDTF">2024-07-18T11:26:28Z</dcterms:modified>
  <cp:category/>
</cp:coreProperties>
</file>