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20" autoAdjust="0"/>
  </p:normalViewPr>
  <p:slideViewPr>
    <p:cSldViewPr>
      <p:cViewPr>
        <p:scale>
          <a:sx n="100" d="100"/>
          <a:sy n="100" d="100"/>
        </p:scale>
        <p:origin x="-498" y="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0B4-6C46-422F-B5B0-74DEFD9A6BD3}" type="datetimeFigureOut">
              <a:rPr lang="zh-TW" altLang="en-US" smtClean="0"/>
              <a:pPr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2D7A-10FB-4593-8707-6D5BF8DC20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4444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0B4-6C46-422F-B5B0-74DEFD9A6BD3}" type="datetimeFigureOut">
              <a:rPr lang="zh-TW" altLang="en-US" smtClean="0"/>
              <a:pPr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2D7A-10FB-4593-8707-6D5BF8DC20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15832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0B4-6C46-422F-B5B0-74DEFD9A6BD3}" type="datetimeFigureOut">
              <a:rPr lang="zh-TW" altLang="en-US" smtClean="0"/>
              <a:pPr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2D7A-10FB-4593-8707-6D5BF8DC20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1913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0B4-6C46-422F-B5B0-74DEFD9A6BD3}" type="datetimeFigureOut">
              <a:rPr lang="zh-TW" altLang="en-US" smtClean="0"/>
              <a:pPr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2D7A-10FB-4593-8707-6D5BF8DC20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1447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0B4-6C46-422F-B5B0-74DEFD9A6BD3}" type="datetimeFigureOut">
              <a:rPr lang="zh-TW" altLang="en-US" smtClean="0"/>
              <a:pPr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2D7A-10FB-4593-8707-6D5BF8DC20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44057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0B4-6C46-422F-B5B0-74DEFD9A6BD3}" type="datetimeFigureOut">
              <a:rPr lang="zh-TW" altLang="en-US" smtClean="0"/>
              <a:pPr/>
              <a:t>2017/6/17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2D7A-10FB-4593-8707-6D5BF8DC20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14414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0B4-6C46-422F-B5B0-74DEFD9A6BD3}" type="datetimeFigureOut">
              <a:rPr lang="zh-TW" altLang="en-US" smtClean="0"/>
              <a:pPr/>
              <a:t>2017/6/17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2D7A-10FB-4593-8707-6D5BF8DC20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68303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0B4-6C46-422F-B5B0-74DEFD9A6BD3}" type="datetimeFigureOut">
              <a:rPr lang="zh-TW" altLang="en-US" smtClean="0"/>
              <a:pPr/>
              <a:t>2017/6/17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2D7A-10FB-4593-8707-6D5BF8DC20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6816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0B4-6C46-422F-B5B0-74DEFD9A6BD3}" type="datetimeFigureOut">
              <a:rPr lang="zh-TW" altLang="en-US" smtClean="0"/>
              <a:pPr/>
              <a:t>2017/6/17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2D7A-10FB-4593-8707-6D5BF8DC20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9994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0B4-6C46-422F-B5B0-74DEFD9A6BD3}" type="datetimeFigureOut">
              <a:rPr lang="zh-TW" altLang="en-US" smtClean="0"/>
              <a:pPr/>
              <a:t>2017/6/17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2D7A-10FB-4593-8707-6D5BF8DC20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619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C0B4-6C46-422F-B5B0-74DEFD9A6BD3}" type="datetimeFigureOut">
              <a:rPr lang="zh-TW" altLang="en-US" smtClean="0"/>
              <a:pPr/>
              <a:t>2017/6/17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02D7A-10FB-4593-8707-6D5BF8DC20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74478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6C0B4-6C46-422F-B5B0-74DEFD9A6BD3}" type="datetimeFigureOut">
              <a:rPr lang="zh-TW" altLang="en-US" smtClean="0"/>
              <a:pPr/>
              <a:t>2017/6/17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02D7A-10FB-4593-8707-6D5BF8DC20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7397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15616" y="1268760"/>
            <a:ext cx="511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作品名稱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Bounce-</a:t>
            </a:r>
            <a:r>
              <a:rPr lang="zh-TW" altLang="en-US" dirty="0" smtClean="0"/>
              <a:t>彈力無極限的桌上曲棍球遊戲</a:t>
            </a:r>
            <a:endParaRPr lang="en-US" altLang="zh-TW" dirty="0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1113803" y="2132856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學生姓名：</a:t>
            </a:r>
            <a:r>
              <a:rPr lang="en-US" altLang="zh-TW" dirty="0" smtClean="0"/>
              <a:t>70309</a:t>
            </a:r>
            <a:r>
              <a:rPr lang="zh-TW" altLang="en-US" dirty="0" smtClean="0"/>
              <a:t>張峻</a:t>
            </a:r>
            <a:r>
              <a:rPr lang="zh-TW" altLang="en-US" dirty="0" smtClean="0"/>
              <a:t>魁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1098603" y="3140968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作品說明</a:t>
            </a:r>
            <a:r>
              <a:rPr lang="zh-TW" altLang="en-US" dirty="0" smtClean="0"/>
              <a:t>：我做這個作品是希望可以把程式練得更接近爐火純青，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     也增加了曲面反彈效果和防掛機密碼，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     </a:t>
            </a:r>
            <a:r>
              <a:rPr lang="zh-TW" altLang="en-US" dirty="0" smtClean="0"/>
              <a:t>只要把球彈到對方球門即獲勝。</a:t>
            </a:r>
            <a:endParaRPr lang="en-US" altLang="zh-TW" dirty="0" smtClean="0"/>
          </a:p>
        </p:txBody>
      </p:sp>
      <p:sp>
        <p:nvSpPr>
          <p:cNvPr id="7" name="文字方塊 6"/>
          <p:cNvSpPr txBox="1"/>
          <p:nvPr/>
        </p:nvSpPr>
        <p:spPr bwMode="black">
          <a:xfrm>
            <a:off x="1098602" y="4437112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課後心得</a:t>
            </a:r>
            <a:r>
              <a:rPr lang="zh-TW" altLang="en-US" dirty="0" smtClean="0"/>
              <a:t>：多學會一種工具使我又充實了一點知識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     也對這方面有更進一步的認識。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xmlns="" val="381237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80</Words>
  <Application>Microsoft Office PowerPoint</Application>
  <PresentationFormat>全屏显示(4:3)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佈景主題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helloworld</cp:lastModifiedBy>
  <cp:revision>9</cp:revision>
  <dcterms:created xsi:type="dcterms:W3CDTF">2017-06-13T05:06:15Z</dcterms:created>
  <dcterms:modified xsi:type="dcterms:W3CDTF">2017-06-17T15:53:24Z</dcterms:modified>
</cp:coreProperties>
</file>