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7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1A92358-5CAB-014B-88B3-D8485239CAB2}" type="datetimeFigureOut">
              <a:rPr lang="en-US" smtClean="0"/>
              <a:t>4/30/13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924F6D-4FCD-2B4A-82DA-6683588BDC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2358-5CAB-014B-88B3-D8485239CAB2}" type="datetimeFigureOut">
              <a:rPr lang="en-US" smtClean="0"/>
              <a:t>4/30/13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24F6D-4FCD-2B4A-82DA-6683588BDC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2358-5CAB-014B-88B3-D8485239CAB2}" type="datetimeFigureOut">
              <a:rPr lang="en-US" smtClean="0"/>
              <a:t>4/30/13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24F6D-4FCD-2B4A-82DA-6683588BDC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2358-5CAB-014B-88B3-D8485239CAB2}" type="datetimeFigureOut">
              <a:rPr lang="en-US" smtClean="0"/>
              <a:t>4/30/13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24F6D-4FCD-2B4A-82DA-6683588BDCA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2358-5CAB-014B-88B3-D8485239CAB2}" type="datetimeFigureOut">
              <a:rPr lang="en-US" smtClean="0"/>
              <a:t>4/30/13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24F6D-4FCD-2B4A-82DA-6683588BDCA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2358-5CAB-014B-88B3-D8485239CAB2}" type="datetimeFigureOut">
              <a:rPr lang="en-US" smtClean="0"/>
              <a:t>4/30/13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24F6D-4FCD-2B4A-82DA-6683588BDCA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2358-5CAB-014B-88B3-D8485239CAB2}" type="datetimeFigureOut">
              <a:rPr lang="en-US" smtClean="0"/>
              <a:t>4/30/13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24F6D-4FCD-2B4A-82DA-6683588BDCA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2358-5CAB-014B-88B3-D8485239CAB2}" type="datetimeFigureOut">
              <a:rPr lang="en-US" smtClean="0"/>
              <a:t>4/30/13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24F6D-4FCD-2B4A-82DA-6683588BDCA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2358-5CAB-014B-88B3-D8485239CAB2}" type="datetimeFigureOut">
              <a:rPr lang="en-US" smtClean="0"/>
              <a:t>4/30/13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24F6D-4FCD-2B4A-82DA-6683588BDC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1A92358-5CAB-014B-88B3-D8485239CAB2}" type="datetimeFigureOut">
              <a:rPr lang="en-US" smtClean="0"/>
              <a:t>4/30/13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24F6D-4FCD-2B4A-82DA-6683588BDCA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1A92358-5CAB-014B-88B3-D8485239CAB2}" type="datetimeFigureOut">
              <a:rPr lang="en-US" smtClean="0"/>
              <a:t>4/30/13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5924F6D-4FCD-2B4A-82DA-6683588BDCA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71A92358-5CAB-014B-88B3-D8485239CAB2}" type="datetimeFigureOut">
              <a:rPr lang="en-US" smtClean="0"/>
              <a:t>4/30/13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5924F6D-4FCD-2B4A-82DA-6683588BDC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1050147"/>
            <a:ext cx="9143999" cy="163448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SocialWatch</a:t>
            </a:r>
            <a:r>
              <a:rPr lang="en-US" sz="3600" dirty="0" smtClean="0"/>
              <a:t>: Detection of Online Service Abuse via Large-Scale Social Graphs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337" y="3373339"/>
            <a:ext cx="9009662" cy="1752600"/>
          </a:xfrm>
        </p:spPr>
        <p:txBody>
          <a:bodyPr>
            <a:normAutofit/>
          </a:bodyPr>
          <a:lstStyle/>
          <a:p>
            <a:pPr algn="ctr"/>
            <a:r>
              <a:rPr lang="en-US" i="1" dirty="0" smtClean="0">
                <a:solidFill>
                  <a:srgbClr val="3366FF"/>
                </a:solidFill>
              </a:rPr>
              <a:t>Junxian Huang</a:t>
            </a:r>
            <a:r>
              <a:rPr lang="en-US" i="1" baseline="30000" dirty="0" smtClean="0">
                <a:solidFill>
                  <a:schemeClr val="accent4">
                    <a:lumMod val="50000"/>
                  </a:schemeClr>
                </a:solidFill>
              </a:rPr>
              <a:t>1</a:t>
            </a:r>
            <a:r>
              <a:rPr lang="en-US" i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accent4">
                    <a:lumMod val="50000"/>
                  </a:schemeClr>
                </a:solidFill>
              </a:rPr>
              <a:t> Yinglian Xie</a:t>
            </a:r>
            <a:r>
              <a:rPr lang="en-US" i="1" baseline="30000" dirty="0" smtClean="0">
                <a:solidFill>
                  <a:schemeClr val="accent4">
                    <a:lumMod val="50000"/>
                  </a:schemeClr>
                </a:solidFill>
              </a:rPr>
              <a:t>2</a:t>
            </a:r>
            <a:r>
              <a:rPr lang="en-US" i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accent4">
                    <a:lumMod val="50000"/>
                  </a:schemeClr>
                </a:solidFill>
              </a:rPr>
              <a:t> Fang Yu</a:t>
            </a:r>
            <a:r>
              <a:rPr lang="en-US" i="1" baseline="30000" dirty="0" smtClean="0">
                <a:solidFill>
                  <a:schemeClr val="accent4">
                    <a:lumMod val="50000"/>
                  </a:schemeClr>
                </a:solidFill>
              </a:rPr>
              <a:t>2</a:t>
            </a:r>
            <a:endParaRPr lang="en-US" i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i="1" dirty="0" smtClean="0">
                <a:solidFill>
                  <a:schemeClr val="accent4">
                    <a:lumMod val="50000"/>
                  </a:schemeClr>
                </a:solidFill>
              </a:rPr>
              <a:t>Qifa Ke</a:t>
            </a:r>
            <a:r>
              <a:rPr lang="en-US" i="1" baseline="30000" dirty="0" smtClean="0">
                <a:solidFill>
                  <a:schemeClr val="accent4">
                    <a:lumMod val="50000"/>
                  </a:schemeClr>
                </a:solidFill>
              </a:rPr>
              <a:t>2</a:t>
            </a:r>
            <a:r>
              <a:rPr lang="en-US" i="1" dirty="0" smtClean="0">
                <a:solidFill>
                  <a:schemeClr val="accent4">
                    <a:lumMod val="50000"/>
                  </a:schemeClr>
                </a:solidFill>
              </a:rPr>
              <a:t>  Martín Abadi</a:t>
            </a:r>
            <a:r>
              <a:rPr lang="en-US" i="1" baseline="30000" dirty="0" smtClean="0">
                <a:solidFill>
                  <a:schemeClr val="accent4">
                    <a:lumMod val="50000"/>
                  </a:schemeClr>
                </a:solidFill>
              </a:rPr>
              <a:t>2</a:t>
            </a:r>
            <a:r>
              <a:rPr lang="en-US" i="1" dirty="0" smtClean="0">
                <a:solidFill>
                  <a:schemeClr val="accent4">
                    <a:lumMod val="50000"/>
                  </a:schemeClr>
                </a:solidFill>
              </a:rPr>
              <a:t>  Eliot Gillum</a:t>
            </a:r>
            <a:r>
              <a:rPr lang="en-US" i="1" baseline="30000" dirty="0" smtClean="0">
                <a:solidFill>
                  <a:schemeClr val="accent4">
                    <a:lumMod val="50000"/>
                  </a:schemeClr>
                </a:solidFill>
              </a:rPr>
              <a:t>3</a:t>
            </a:r>
            <a:r>
              <a:rPr lang="en-US" i="1" dirty="0" smtClean="0">
                <a:solidFill>
                  <a:schemeClr val="accent4">
                    <a:lumMod val="50000"/>
                  </a:schemeClr>
                </a:solidFill>
              </a:rPr>
              <a:t>  Z. Morley Mao</a:t>
            </a:r>
            <a:r>
              <a:rPr lang="en-US" i="1" baseline="30000" dirty="0" smtClean="0">
                <a:solidFill>
                  <a:schemeClr val="accent4">
                    <a:lumMod val="50000"/>
                  </a:schemeClr>
                </a:solidFill>
              </a:rPr>
              <a:t>1</a:t>
            </a:r>
            <a:endParaRPr lang="en-US" i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sz="23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University of Michigan    </a:t>
            </a:r>
            <a:r>
              <a:rPr lang="en-US" sz="23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Microsoft Research Silicon Valley </a:t>
            </a:r>
            <a:r>
              <a:rPr lang="en-US" sz="23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Microsoft Corporation</a:t>
            </a:r>
            <a:endParaRPr lang="en-US" sz="2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901" y="36634"/>
            <a:ext cx="3086674" cy="8611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12"/>
            <a:ext cx="1365897" cy="131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022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21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lim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prelim.thmx</Template>
  <TotalTime>10</TotalTime>
  <Words>38</Words>
  <Application>Microsoft Macintosh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prelim</vt:lpstr>
      <vt:lpstr>SocialWatch: Detection of Online Service Abuse via Large-Scale Social Graphs</vt:lpstr>
      <vt:lpstr>PowerPoint Presentation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Junxian Huang</dc:creator>
  <cp:lastModifiedBy>Junxian Huang</cp:lastModifiedBy>
  <cp:revision>23</cp:revision>
  <dcterms:created xsi:type="dcterms:W3CDTF">2013-05-01T01:36:02Z</dcterms:created>
  <dcterms:modified xsi:type="dcterms:W3CDTF">2013-05-01T01:46:31Z</dcterms:modified>
</cp:coreProperties>
</file>