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0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4BBA2D1F-E88D-431A-877F-97C11ED6EE09}" styleName="Light Style 3 - Body/Background 3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dk1"/>
              </a:solidFill>
              <a:prstDash val="dash"/>
            </a:ln>
          </a:left>
          <a:right>
            <a:ln w="32700" cmpd="sng">
              <a:solidFill>
                <a:schemeClr val="dk1"/>
              </a:solidFill>
              <a:prstDash val="dash"/>
            </a:ln>
          </a:right>
          <a:top>
            <a:ln w="32700" cmpd="sng">
              <a:solidFill>
                <a:schemeClr val="dk1"/>
              </a:solidFill>
              <a:prstDash val="dash"/>
            </a:ln>
          </a:top>
          <a:bottom>
            <a:ln w="32700" cmpd="sng">
              <a:solidFill>
                <a:schemeClr val="dk1"/>
              </a:solidFill>
              <a:prstDash val="dash"/>
            </a:ln>
          </a:bottom>
          <a:insideH>
            <a:ln w="22700" cmpd="sng">
              <a:solidFill>
                <a:schemeClr val="dk1"/>
              </a:solidFill>
              <a:prstDash val="sysDot"/>
            </a:ln>
          </a:insideH>
          <a:insideV>
            <a:ln w="22700" cmpd="sng">
              <a:solidFill>
                <a:schemeClr val="dk1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722FFE23-0BB2-45EB-AA5A-FA1B39E901F1}" styleName="Normal Style 2 - Body/Background 2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dk1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>
              <a:shade val="50000"/>
              <a:satMod val="230000"/>
            </a:schemeClr>
          </a:solidFill>
        </a:fill>
      </a:tcStyle>
    </a:firstRow>
  </a:tblStyle>
  <a:tblStyle styleId="{76450435-6131-4BA9-BD02-603D08AFE7CB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3"/>
              </a:solidFill>
            </a:ln>
          </a:top>
          <a:bottom>
            <a:ln w="2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3"/>
              </a:solidFill>
            </a:ln>
          </a:top>
          <a:bottom>
            <a:ln w="10000" cmpd="sng">
              <a:solidFill>
                <a:schemeClr val="accent3"/>
              </a:solidFill>
            </a:ln>
          </a:bottom>
        </a:tcBdr>
        <a:fill>
          <a:solidFill>
            <a:schemeClr val="accent3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FB25835-44F2-4F93-A022-F0F85589D6E3}" styleName="Generic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3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3">
                  <a:shade val="61000"/>
                  <a:satMod val="130000"/>
                </a:schemeClr>
              </a:gs>
              <a:gs pos="5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A19EC50-B813-4FCE-9F78-2F8D5DE6B856}" styleName="Normal Style 2 - Accent 1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>
              <a:shade val="50000"/>
              <a:satMod val="230000"/>
            </a:schemeClr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8D88D6A-5F01-457D-8EC9-7B5F63248C40}" styleName="Normal Style 1 - Body/Background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2344573-4499-4136-9432-9625E8DE034D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5"/>
      </a:tcTxStyle>
      <a:tcStyle>
        <a:tcBdr>
          <a:top>
            <a:ln w="6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5">
          <a:shade val="40000"/>
        </a:schemeClr>
      </a:tcTxStyle>
      <a:tcStyle>
        <a:tcBdr/>
        <a:fill>
          <a:solidFill>
            <a:schemeClr val="accent5">
              <a:alpha val="40000"/>
            </a:schemeClr>
          </a:solidFill>
        </a:fill>
      </a:tcStyle>
    </a:firstRow>
  </a:tblStyle>
  <a:tblStyle styleId="{729D6073-5DEC-478E-BFBB-120F47F47B7E}" styleName="Light Style 1 - Body/Background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dk1"/>
              </a:solidFill>
            </a:ln>
          </a:top>
          <a:bottom>
            <a:ln w="227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dk1"/>
              </a:solidFill>
            </a:ln>
          </a:top>
          <a:bottom>
            <a:ln w="10000" cmpd="sng">
              <a:solidFill>
                <a:schemeClr val="dk1"/>
              </a:solidFill>
            </a:ln>
          </a:bottom>
        </a:tcBdr>
        <a:fill>
          <a:solidFill>
            <a:schemeClr val="dk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35B5AC75-323D-4BF5-8D33-902B30104892}" styleName="Normal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3"/>
              </a:solidFill>
            </a:ln>
          </a:left>
          <a:right>
            <a:ln w="40000" cmpd="sng">
              <a:solidFill>
                <a:schemeClr val="accent3"/>
              </a:solidFill>
            </a:ln>
          </a:right>
          <a:top>
            <a:ln w="40000" cmpd="sng">
              <a:solidFill>
                <a:schemeClr val="accent3"/>
              </a:solidFill>
            </a:ln>
          </a:top>
          <a:bottom>
            <a:ln w="400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3">
          <a:shade val="80000"/>
        </a:schemeClr>
      </a:tcTxStyle>
      <a:tcStyle>
        <a:tcBdr>
          <a:bottom>
            <a:ln w="35400" cmpd="sng">
              <a:solidFill>
                <a:schemeClr val="accent3">
                  <a:shade val="80000"/>
                </a:schemeClr>
              </a:solidFill>
            </a:ln>
          </a:bottom>
        </a:tcBdr>
        <a:fill>
          <a:solidFill>
            <a:schemeClr val="accent3">
              <a:tint val="20000"/>
            </a:schemeClr>
          </a:solidFill>
        </a:fill>
      </a:tcStyle>
    </a:firstRow>
  </a:tblStyle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52952B78-2EF1-4F5E-9478-49274144A490}" styleName="Generic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Ref idx="0">
              <a:schemeClr val="accent3"/>
            </a:lnRef>
          </a:insideH>
          <a:insideV>
            <a:lnRef idx="0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accent3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F30E45CE-1E6F-404D-914F-DC5B132B5B5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1"/>
              </a:solidFill>
              <a:prstDash val="dash"/>
            </a:ln>
          </a:left>
          <a:right>
            <a:ln w="32700" cmpd="sng">
              <a:solidFill>
                <a:schemeClr val="accent1"/>
              </a:solidFill>
              <a:prstDash val="dash"/>
            </a:ln>
          </a:right>
          <a:top>
            <a:ln w="32700" cmpd="sng">
              <a:solidFill>
                <a:schemeClr val="accent1"/>
              </a:solidFill>
              <a:prstDash val="dash"/>
            </a:ln>
          </a:top>
          <a:bottom>
            <a:ln w="32700" cmpd="sng">
              <a:solidFill>
                <a:schemeClr val="accent1"/>
              </a:solidFill>
              <a:prstDash val="dash"/>
            </a:ln>
          </a:bottom>
          <a:insideH>
            <a:ln w="22700" cmpd="sng">
              <a:solidFill>
                <a:schemeClr val="accent1"/>
              </a:solidFill>
              <a:prstDash val="sysDot"/>
            </a:ln>
          </a:insideH>
          <a:insideV>
            <a:ln w="22700" cmpd="sng">
              <a:solidFill>
                <a:schemeClr val="accent1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6EB75EC-ACF4-43F1-940C-6C9C5489C1DE}" styleName="Normal Style 4 - Body/Background 4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dk1"/>
              </a:solidFill>
            </a:ln>
          </a:left>
          <a:right>
            <a:ln w="40000" cmpd="sng">
              <a:solidFill>
                <a:schemeClr val="dk1"/>
              </a:solidFill>
            </a:ln>
          </a:right>
          <a:top>
            <a:ln w="40000" cmpd="sng">
              <a:solidFill>
                <a:schemeClr val="dk1"/>
              </a:solidFill>
            </a:ln>
          </a:top>
          <a:bottom>
            <a:ln w="400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dk1">
          <a:shade val="80000"/>
        </a:schemeClr>
      </a:tcTxStyle>
      <a:tcStyle>
        <a:tcBdr>
          <a:bottom>
            <a:ln w="35400" cmpd="sng">
              <a:solidFill>
                <a:schemeClr val="dk1">
                  <a:shade val="80000"/>
                </a:schemeClr>
              </a:solidFill>
            </a:ln>
          </a:bottom>
        </a:tcBdr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8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10" y="96"/>
      </p:cViewPr>
      <p:guideLst>
        <p:guide orient="horz" pos="2151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5"/>
        <p:guide pos="2155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presProps" Target="presProps.xml"  /><Relationship Id="rId43" Type="http://schemas.openxmlformats.org/officeDocument/2006/relationships/viewProps" Target="viewProps.xml"  /><Relationship Id="rId44" Type="http://schemas.openxmlformats.org/officeDocument/2006/relationships/theme" Target="theme/theme1.xml"  /><Relationship Id="rId45" Type="http://schemas.openxmlformats.org/officeDocument/2006/relationships/tableStyles" Target="tableStyles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27C3-A46C-4D35-907B-D9F35455134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7BAC-91BC-4D97-BD98-FE4EB5356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24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27C3-A46C-4D35-907B-D9F35455134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7BAC-91BC-4D97-BD98-FE4EB5356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81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27C3-A46C-4D35-907B-D9F35455134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7BAC-91BC-4D97-BD98-FE4EB5356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282841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본문" type="tx" preserve="1" userDrawn="1">
  <p:cSld name="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본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Description" preserve="1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/>
        </p:nvGraphicFramePr>
        <p:xfrm>
          <a:off x="47328" y="60081"/>
          <a:ext cx="12095665" cy="6397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2976331"/>
                <a:gridCol w="1055397"/>
                <a:gridCol w="3361093"/>
                <a:gridCol w="2370770"/>
                <a:gridCol w="555955"/>
                <a:gridCol w="623991"/>
              </a:tblGrid>
              <a:tr h="0">
                <a:tc>
                  <a:txBody>
                    <a:bodyPr vert="horz" lIns="121920" tIns="60960" rIns="121920" bIns="6096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Page Title.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21920" tIns="60960" rIns="121920" bIns="60960" anchor="ctr" anchorCtr="0"/>
                    <a:p>
                      <a:pPr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21920" tIns="60960" rIns="121920" bIns="6096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Group Title.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21920" tIns="60960" rIns="121920" bIns="60960" anchor="ctr" anchorCtr="0"/>
                    <a:p>
                      <a:pPr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21920" tIns="60960" rIns="121920" bIns="6096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Description.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21920" tIns="60960" rIns="121920" bIns="6096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Page.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21920" tIns="60960" rIns="121920" bIns="60960" anchor="ctr" anchorCtr="0"/>
                    <a:p>
                      <a:pPr marL="0" marR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6094885">
                <a:tc gridSpan="4">
                  <a:txBody>
                    <a:bodyPr vert="horz" lIns="91440" tIns="45720" rIns="91440" bIns="4572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</a:lnT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 vert="horz" lIns="121920" tIns="60960" rIns="121920" bIns="6096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</a:lnT>
                    <a:noFill/>
                  </a:tcPr>
                </a:tc>
                <a:tc hMerge="1">
                  <a:txBody>
                    <a:bodyPr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/>
              <a:t>페이지 명 작성</a:t>
            </a:r>
            <a:endParaRPr lang="ko-KR" altLang="en-US"/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/>
              <a:t>그룹 타이틀 명 작성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ummary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 userDrawn="1"/>
        </p:nvGraphicFramePr>
        <p:xfrm>
          <a:off x="431372" y="495402"/>
          <a:ext cx="1057069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0691"/>
              </a:tblGrid>
              <a:tr h="487680">
                <a:tc>
                  <a:txBody>
                    <a:bodyPr vert="horz" lIns="121920" tIns="60960" rIns="121920" bIns="60960" anchor="t" anchorCtr="0"/>
                    <a:p>
                      <a:pPr latinLnBrk="1">
                        <a:defRPr/>
                      </a:pPr>
                      <a:endParaRPr lang="ko-KR" altLang="en-US" sz="2400"/>
                    </a:p>
                  </a:txBody>
                  <a:tcPr marL="121920" marR="121920" marT="60960" marB="609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ysDot"/>
                      <a:round/>
                    </a:lnR>
                    <a:lnT w="3175" cap="flat" cmpd="sng" algn="ctr">
                      <a:noFill/>
                      <a:prstDash val="sysDot"/>
                      <a:round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제목 개체 틀 9"/>
          <p:cNvSpPr>
            <a:spLocks noGrp="1"/>
          </p:cNvSpPr>
          <p:nvPr>
            <p:ph type="title" idx="0" hasCustomPrompt="1"/>
          </p:nvPr>
        </p:nvSpPr>
        <p:spPr>
          <a:xfrm>
            <a:off x="452672" y="371730"/>
            <a:ext cx="11425269" cy="611352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자유양식 페이지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27C3-A46C-4D35-907B-D9F35455134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7BAC-91BC-4D97-BD98-FE4EB5356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80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27C3-A46C-4D35-907B-D9F35455134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7BAC-91BC-4D97-BD98-FE4EB5356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55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27C3-A46C-4D35-907B-D9F35455134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7BAC-91BC-4D97-BD98-FE4EB5356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38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27C3-A46C-4D35-907B-D9F35455134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7BAC-91BC-4D97-BD98-FE4EB5356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67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27C3-A46C-4D35-907B-D9F35455134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7BAC-91BC-4D97-BD98-FE4EB5356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3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27C3-A46C-4D35-907B-D9F35455134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7BAC-91BC-4D97-BD98-FE4EB5356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30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27C3-A46C-4D35-907B-D9F35455134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7BAC-91BC-4D97-BD98-FE4EB5356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23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27C3-A46C-4D35-907B-D9F35455134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7BAC-91BC-4D97-BD98-FE4EB5356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08912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739227C3-A46C-4D35-907B-D9F35455134A}" type="datetime1">
              <a:rPr lang="ko-KR" altLang="en-US"/>
              <a:pPr lvl="0">
                <a:defRPr/>
              </a:pPr>
              <a:t>2023-02-14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8C047BAC-91BC-4D97-BD98-FE4EB53560F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8.png"  /><Relationship Id="rId3" Type="http://schemas.openxmlformats.org/officeDocument/2006/relationships/image" Target="../media/image8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0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10" Type="http://schemas.openxmlformats.org/officeDocument/2006/relationships/image" Target="../media/image16.png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2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Relationship Id="rId9" Type="http://schemas.openxmlformats.org/officeDocument/2006/relationships/image" Target="../media/image1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7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5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png"  /><Relationship Id="rId3" Type="http://schemas.openxmlformats.org/officeDocument/2006/relationships/image" Target="../media/image9.png"  /><Relationship Id="rId4" Type="http://schemas.openxmlformats.org/officeDocument/2006/relationships/image" Target="../media/image9.png"  /><Relationship Id="rId5" Type="http://schemas.openxmlformats.org/officeDocument/2006/relationships/image" Target="../media/image20.png"  /><Relationship Id="rId6" Type="http://schemas.openxmlformats.org/officeDocument/2006/relationships/image" Target="../media/image20.png"  /><Relationship Id="rId7" Type="http://schemas.openxmlformats.org/officeDocument/2006/relationships/image" Target="../media/image20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2032000" y="5374408"/>
          <a:ext cx="8128000" cy="1112520"/>
        </p:xfrm>
        <a:graphic>
          <a:graphicData uri="http://schemas.openxmlformats.org/drawingml/2006/table">
            <a:tbl>
              <a:tblPr firstRow="1" bandRow="1">
                <a:tableStyleId>{26EB75EC-ACF4-43F1-940C-6C9C5489C1DE}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버전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1.0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작성일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2023.2.19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작성자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오준호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85959" y="2505151"/>
            <a:ext cx="5620080" cy="1847697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/>
        </p:nvSpPr>
        <p:spPr>
          <a:xfrm>
            <a:off x="479376" y="404665"/>
            <a:ext cx="11425269" cy="57606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D2Coding"/>
                <a:ea typeface="D2Coding"/>
              </a:rPr>
              <a:t>화면설계서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chemeClr val="tx1"/>
              </a:solidFill>
              <a:latin typeface="D2Coding"/>
              <a:ea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우편번호 검색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회원가입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10</a:t>
            </a:fld>
            <a:endParaRPr lang="en-US" altLang="en-US" sz="900"/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82090" y="880427"/>
            <a:ext cx="5227320" cy="5303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anel"/>
          <p:cNvSpPr/>
          <p:nvPr/>
        </p:nvSpPr>
        <p:spPr>
          <a:xfrm>
            <a:off x="1911088" y="1616073"/>
            <a:ext cx="6341148" cy="142463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주문내역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마이페이지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 주문 내역 </a:t>
                      </a: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r>
                        <a:rPr lang="ko-KR" altLang="en-US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 표시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50">
                          <a:solidFill>
                            <a:schemeClr val="tx1"/>
                          </a:solidFill>
                          <a:latin typeface="+mn-ea"/>
                        </a:rPr>
                        <a:t>결제 상태가 배송 전 일때만 표시된다</a:t>
                      </a:r>
                      <a:r>
                        <a:rPr kumimoji="1" lang="en-US" altLang="ko-KR" sz="85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r>
                        <a:rPr kumimoji="1" lang="ko-KR" altLang="en-US" sz="85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en-US" altLang="ko-KR" sz="850">
                          <a:solidFill>
                            <a:schemeClr val="tx1"/>
                          </a:solidFill>
                          <a:latin typeface="+mn-ea"/>
                        </a:rPr>
                        <a:t>(alert</a:t>
                      </a:r>
                      <a:r>
                        <a:rPr kumimoji="1" lang="ko-KR" altLang="en-US" sz="850">
                          <a:solidFill>
                            <a:schemeClr val="tx1"/>
                          </a:solidFill>
                          <a:latin typeface="+mn-ea"/>
                        </a:rPr>
                        <a:t> 확인</a:t>
                      </a:r>
                      <a:r>
                        <a:rPr kumimoji="1" lang="en-US" altLang="ko-KR" sz="85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endParaRPr kumimoji="1" lang="en-US" altLang="ko-KR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사이드바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 현재 접속중인 사이트명 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bold</a:t>
                      </a: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 처리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11</a:t>
            </a:fld>
            <a:endParaRPr lang="en-US" altLang="en-US" sz="900"/>
          </a:p>
        </p:txBody>
      </p:sp>
      <p:sp>
        <p:nvSpPr>
          <p:cNvPr id="13" name="Text Box"/>
          <p:cNvSpPr/>
          <p:nvPr/>
        </p:nvSpPr>
        <p:spPr>
          <a:xfrm>
            <a:off x="2304289" y="1073067"/>
            <a:ext cx="2304000" cy="2412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50800" rIns="91440" bIns="5080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14" name="Label"/>
          <p:cNvSpPr txBox="1"/>
          <p:nvPr/>
        </p:nvSpPr>
        <p:spPr>
          <a:xfrm>
            <a:off x="1818730" y="1082688"/>
            <a:ext cx="575363" cy="250821"/>
          </a:xfrm>
          <a:prstGeom prst="rect">
            <a:avLst/>
          </a:prstGeom>
          <a:noFill/>
        </p:spPr>
        <p:txBody>
          <a:bodyPr wrap="square" lIns="0" tIns="50800" rIns="0" bIns="50800" anchor="ctr" anchorCtr="0">
            <a:noAutofit/>
          </a:bodyPr>
          <a:lstStyle/>
          <a:p>
            <a:pPr lvl="0">
              <a:defRPr/>
            </a:pPr>
            <a:r>
              <a:rPr lang="ko-KR" altLang="en-US" sz="900">
                <a:solidFill>
                  <a:srgbClr val="5f5f5f"/>
                </a:solidFill>
                <a:latin typeface="Segoe UI"/>
                <a:cs typeface="Segoe UI"/>
              </a:rPr>
              <a:t>상품명</a:t>
            </a:r>
            <a:endParaRPr lang="ko-KR" alt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15" name="Label"/>
          <p:cNvSpPr txBox="1"/>
          <p:nvPr/>
        </p:nvSpPr>
        <p:spPr>
          <a:xfrm>
            <a:off x="4659443" y="1073066"/>
            <a:ext cx="440666" cy="250821"/>
          </a:xfrm>
          <a:prstGeom prst="rect">
            <a:avLst/>
          </a:prstGeom>
          <a:noFill/>
        </p:spPr>
        <p:txBody>
          <a:bodyPr wrap="square" lIns="0" tIns="36576" rIns="0" bIns="36576" anchor="ctr" anchorCtr="0">
            <a:noAutofit/>
          </a:bodyPr>
          <a:lstStyle/>
          <a:p>
            <a:pPr lvl="0">
              <a:defRPr/>
            </a:pPr>
            <a:r>
              <a:rPr lang="ko-KR" altLang="en-US" sz="900">
                <a:solidFill>
                  <a:srgbClr val="5f5f5f"/>
                </a:solidFill>
                <a:latin typeface="Segoe UI"/>
                <a:cs typeface="Segoe UI"/>
              </a:rPr>
              <a:t>기간</a:t>
            </a:r>
            <a:endParaRPr lang="ko-KR" alt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grpSp>
        <p:nvGrpSpPr>
          <p:cNvPr id="16" name="Date Field" descr="&lt;SmartSettings&gt;&lt;SmartResize enabled=&quot;True&quot; minWidth=&quot;20&quot; minHeight=&quot;13&quot; /&gt;&lt;/SmartSettings&gt;"/>
          <p:cNvGrpSpPr/>
          <p:nvPr/>
        </p:nvGrpSpPr>
        <p:grpSpPr>
          <a:xfrm rot="0">
            <a:off x="4925624" y="1073067"/>
            <a:ext cx="1080000" cy="241200"/>
            <a:chOff x="928688" y="1261242"/>
            <a:chExt cx="1035146" cy="241092"/>
          </a:xfrm>
        </p:grpSpPr>
        <p:sp>
          <p:nvSpPr>
            <p:cNvPr id="17" name="Text Box"/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50800" rIns="228600" bIns="50800" anchor="ctr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r>
                <a:rPr lang="en-US" sz="900">
                  <a:solidFill>
                    <a:srgbClr val="5f5f5f"/>
                  </a:solidFill>
                  <a:latin typeface="Segoe UI"/>
                  <a:cs typeface="Segoe UI"/>
                </a:rPr>
                <a:t>20</a:t>
              </a:r>
              <a:r>
                <a:rPr lang="en-US" altLang="ko-KR" sz="900">
                  <a:solidFill>
                    <a:srgbClr val="5f5f5f"/>
                  </a:solidFill>
                  <a:latin typeface="Segoe UI"/>
                  <a:cs typeface="Segoe UI"/>
                </a:rPr>
                <a:t>23</a:t>
              </a:r>
              <a:r>
                <a:rPr lang="en-US" sz="900">
                  <a:solidFill>
                    <a:srgbClr val="5f5f5f"/>
                  </a:solidFill>
                  <a:latin typeface="Segoe UI"/>
                  <a:cs typeface="Segoe UI"/>
                </a:rPr>
                <a:t>-02-01</a:t>
              </a: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8" name="Date Picker Icon" descr="&lt;SmartSettings&gt;&lt;SmartResize anchorLeft=&quot;None&quot; anchorTop=&quot;None&quot; anchorRight=&quot;Absolute&quot; anchorBottom=&quot;None&quot; /&gt;&lt;/SmartSettings&gt;"/>
            <p:cNvSpPr>
              <a:spLocks noEditPoints="1"/>
            </p:cNvSpPr>
            <p:nvPr/>
          </p:nvSpPr>
          <p:spPr>
            <a:xfrm>
              <a:off x="1774634" y="1304764"/>
              <a:ext cx="144982" cy="154049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en-US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19" name="Date Field" descr="&lt;SmartSettings&gt;&lt;SmartResize enabled=&quot;True&quot; minWidth=&quot;20&quot; minHeight=&quot;13&quot; /&gt;&lt;/SmartSettings&gt;"/>
          <p:cNvGrpSpPr/>
          <p:nvPr/>
        </p:nvGrpSpPr>
        <p:grpSpPr>
          <a:xfrm rot="0">
            <a:off x="6149624" y="1073067"/>
            <a:ext cx="1080000" cy="241200"/>
            <a:chOff x="928688" y="1261242"/>
            <a:chExt cx="1035146" cy="241092"/>
          </a:xfrm>
        </p:grpSpPr>
        <p:sp>
          <p:nvSpPr>
            <p:cNvPr id="20" name="Text Box"/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50800" rIns="228600" bIns="50800" anchor="ctr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r>
                <a:rPr lang="en-US" sz="900">
                  <a:solidFill>
                    <a:srgbClr val="5f5f5f"/>
                  </a:solidFill>
                  <a:latin typeface="Segoe UI"/>
                  <a:cs typeface="Segoe UI"/>
                </a:rPr>
                <a:t>20</a:t>
              </a:r>
              <a:r>
                <a:rPr lang="en-US" altLang="ko-KR" sz="900">
                  <a:solidFill>
                    <a:srgbClr val="5f5f5f"/>
                  </a:solidFill>
                  <a:latin typeface="Segoe UI"/>
                  <a:cs typeface="Segoe UI"/>
                </a:rPr>
                <a:t>23</a:t>
              </a:r>
              <a:r>
                <a:rPr lang="en-US" sz="900">
                  <a:solidFill>
                    <a:srgbClr val="5f5f5f"/>
                  </a:solidFill>
                  <a:latin typeface="Segoe UI"/>
                  <a:cs typeface="Segoe UI"/>
                </a:rPr>
                <a:t>-03-20</a:t>
              </a: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1" name="Date Picker Icon" descr="&lt;SmartSettings&gt;&lt;SmartResize anchorLeft=&quot;None&quot; anchorTop=&quot;None&quot; anchorRight=&quot;Absolute&quot; anchorBottom=&quot;None&quot; /&gt;&lt;/SmartSettings&gt;"/>
            <p:cNvSpPr>
              <a:spLocks noEditPoints="1"/>
            </p:cNvSpPr>
            <p:nvPr/>
          </p:nvSpPr>
          <p:spPr>
            <a:xfrm>
              <a:off x="1774633" y="1304764"/>
              <a:ext cx="144982" cy="154049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en-US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22" name="Label"/>
          <p:cNvSpPr txBox="1"/>
          <p:nvPr/>
        </p:nvSpPr>
        <p:spPr>
          <a:xfrm>
            <a:off x="5982860" y="1082592"/>
            <a:ext cx="226280" cy="241200"/>
          </a:xfrm>
          <a:prstGeom prst="rect">
            <a:avLst/>
          </a:prstGeom>
          <a:noFill/>
        </p:spPr>
        <p:txBody>
          <a:bodyPr wrap="square" lIns="73152" tIns="36576" rIns="73152" bIns="36576" anchor="ctr">
            <a:noAutofit/>
          </a:bodyPr>
          <a:lstStyle/>
          <a:p>
            <a:pPr algn="ctr">
              <a:defRPr/>
            </a:pPr>
            <a:r>
              <a:rPr lang="en-US" altLang="ko-KR" sz="900">
                <a:solidFill>
                  <a:srgbClr val="5f5f5f"/>
                </a:solidFill>
                <a:latin typeface="Segoe UI"/>
                <a:cs typeface="Segoe UI"/>
              </a:rPr>
              <a:t>~</a:t>
            </a:r>
            <a:endParaRPr 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23" name="Button"/>
          <p:cNvSpPr/>
          <p:nvPr/>
        </p:nvSpPr>
        <p:spPr>
          <a:xfrm>
            <a:off x="7338933" y="1066169"/>
            <a:ext cx="720000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>
            <a:noAutofit/>
          </a:bodyPr>
          <a:lstStyle/>
          <a:p>
            <a:pPr algn="ctr">
              <a:defRPr/>
            </a:pPr>
            <a:r>
              <a:rPr lang="ko-KR" altLang="en-US" sz="1100">
                <a:solidFill>
                  <a:srgbClr val="ffffff"/>
                </a:solidFill>
                <a:latin typeface="Segoe UI"/>
                <a:cs typeface="Segoe UI"/>
              </a:rPr>
              <a:t>검색</a:t>
            </a:r>
            <a:endParaRPr lang="en-US" altLang="ko-KR" sz="1100">
              <a:solidFill>
                <a:srgbClr val="ffffff"/>
              </a:solidFill>
              <a:latin typeface="Segoe UI"/>
              <a:cs typeface="Segoe UI"/>
            </a:endParaRPr>
          </a:p>
        </p:txBody>
      </p:sp>
      <p:graphicFrame>
        <p:nvGraphicFramePr>
          <p:cNvPr id="25" name="표 35"/>
          <p:cNvGraphicFramePr>
            <a:graphicFrameLocks noGrp="1"/>
          </p:cNvGraphicFramePr>
          <p:nvPr/>
        </p:nvGraphicFramePr>
        <p:xfrm>
          <a:off x="5431688" y="2087061"/>
          <a:ext cx="2515870" cy="664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935"/>
                <a:gridCol w="1257935"/>
              </a:tblGrid>
              <a:tr h="332355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900" b="1">
                          <a:latin typeface="Segoe UI"/>
                          <a:cs typeface="Segoe UI"/>
                        </a:rPr>
                        <a:t>결제 상태</a:t>
                      </a:r>
                      <a:endParaRPr lang="ko-KR" altLang="en-US" sz="900" b="1"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900" b="1">
                          <a:latin typeface="Segoe UI"/>
                          <a:cs typeface="Segoe UI"/>
                        </a:rPr>
                        <a:t>주문 금액</a:t>
                      </a:r>
                      <a:endParaRPr lang="ko-KR" altLang="en-US" sz="900" b="1"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2355"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[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결재상태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]</a:t>
                      </a:r>
                      <a:endParaRPr lang="en-US" altLang="ko-KR" sz="9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15,000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원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6" name="Button"/>
          <p:cNvSpPr/>
          <p:nvPr/>
        </p:nvSpPr>
        <p:spPr>
          <a:xfrm>
            <a:off x="6012223" y="1726045"/>
            <a:ext cx="902803" cy="247842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>
            <a:noAutofit/>
          </a:bodyPr>
          <a:lstStyle/>
          <a:p>
            <a:pPr algn="ctr">
              <a:defRPr/>
            </a:pPr>
            <a:r>
              <a:rPr lang="ko-KR" altLang="en-US" sz="1100">
                <a:solidFill>
                  <a:srgbClr val="ffffff"/>
                </a:solidFill>
                <a:latin typeface="Segoe UI"/>
                <a:cs typeface="Segoe UI"/>
              </a:rPr>
              <a:t>상세 내역</a:t>
            </a:r>
            <a:endParaRPr lang="ko-KR" altLang="en-US" sz="1100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30" name="Border"/>
          <p:cNvSpPr/>
          <p:nvPr/>
        </p:nvSpPr>
        <p:spPr>
          <a:xfrm>
            <a:off x="2293847" y="2143752"/>
            <a:ext cx="845300" cy="67741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31" name="Picture"/>
          <p:cNvSpPr>
            <a:spLocks noEditPoints="1"/>
          </p:cNvSpPr>
          <p:nvPr/>
        </p:nvSpPr>
        <p:spPr>
          <a:xfrm>
            <a:off x="2355409" y="2230784"/>
            <a:ext cx="722176" cy="528819"/>
          </a:xfrm>
          <a:custGeom>
            <a:avLst/>
            <a:gdLst>
              <a:gd name="T0" fmla="*/ 0 w 1329"/>
              <a:gd name="T1" fmla="*/ 784 h 969"/>
              <a:gd name="T2" fmla="*/ 303 w 1329"/>
              <a:gd name="T3" fmla="*/ 481 h 969"/>
              <a:gd name="T4" fmla="*/ 460 w 1329"/>
              <a:gd name="T5" fmla="*/ 638 h 969"/>
              <a:gd name="T6" fmla="*/ 941 w 1329"/>
              <a:gd name="T7" fmla="*/ 157 h 969"/>
              <a:gd name="T8" fmla="*/ 1329 w 1329"/>
              <a:gd name="T9" fmla="*/ 545 h 969"/>
              <a:gd name="T10" fmla="*/ 1329 w 1329"/>
              <a:gd name="T11" fmla="*/ 969 h 969"/>
              <a:gd name="T12" fmla="*/ 0 w 1329"/>
              <a:gd name="T13" fmla="*/ 969 h 969"/>
              <a:gd name="T14" fmla="*/ 0 w 1329"/>
              <a:gd name="T15" fmla="*/ 784 h 969"/>
              <a:gd name="T16" fmla="*/ 363 w 1329"/>
              <a:gd name="T17" fmla="*/ 180 h 969"/>
              <a:gd name="T18" fmla="*/ 184 w 1329"/>
              <a:gd name="T19" fmla="*/ 360 h 969"/>
              <a:gd name="T20" fmla="*/ 4 w 1329"/>
              <a:gd name="T21" fmla="*/ 180 h 969"/>
              <a:gd name="T22" fmla="*/ 184 w 1329"/>
              <a:gd name="T23" fmla="*/ 0 h 969"/>
              <a:gd name="T24" fmla="*/ 363 w 1329"/>
              <a:gd name="T25" fmla="*/ 180 h 96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29" h="969">
                <a:moveTo>
                  <a:pt x="0" y="784"/>
                </a:moveTo>
                <a:lnTo>
                  <a:pt x="303" y="481"/>
                </a:lnTo>
                <a:lnTo>
                  <a:pt x="460" y="638"/>
                </a:lnTo>
                <a:lnTo>
                  <a:pt x="941" y="157"/>
                </a:lnTo>
                <a:lnTo>
                  <a:pt x="1329" y="545"/>
                </a:lnTo>
                <a:lnTo>
                  <a:pt x="1329" y="969"/>
                </a:lnTo>
                <a:lnTo>
                  <a:pt x="0" y="969"/>
                </a:lnTo>
                <a:lnTo>
                  <a:pt x="0" y="784"/>
                </a:lnTo>
                <a:close/>
                <a:moveTo>
                  <a:pt x="363" y="180"/>
                </a:moveTo>
                <a:cubicBezTo>
                  <a:pt x="363" y="279"/>
                  <a:pt x="283" y="360"/>
                  <a:pt x="184" y="360"/>
                </a:cubicBezTo>
                <a:cubicBezTo>
                  <a:pt x="84" y="360"/>
                  <a:pt x="4" y="279"/>
                  <a:pt x="4" y="180"/>
                </a:cubicBezTo>
                <a:cubicBezTo>
                  <a:pt x="4" y="80"/>
                  <a:pt x="84" y="0"/>
                  <a:pt x="184" y="0"/>
                </a:cubicBezTo>
                <a:cubicBezTo>
                  <a:pt x="283" y="0"/>
                  <a:pt x="363" y="80"/>
                  <a:pt x="363" y="180"/>
                </a:cubicBezTo>
                <a:close/>
              </a:path>
            </a:pathLst>
          </a:cu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3241341" y="2135407"/>
            <a:ext cx="1786303" cy="591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b="1"/>
              <a:t>[</a:t>
            </a:r>
            <a:r>
              <a:rPr lang="ko-KR" altLang="en-US" sz="1100" b="1"/>
              <a:t>카테고리</a:t>
            </a:r>
            <a:r>
              <a:rPr lang="en-US" altLang="ko-KR" sz="1100" b="1"/>
              <a:t> &gt;</a:t>
            </a:r>
            <a:r>
              <a:rPr lang="ko-KR" altLang="en-US" sz="1100" b="1"/>
              <a:t> 소분류</a:t>
            </a:r>
            <a:r>
              <a:rPr lang="en-US" altLang="ko-KR" sz="1100" b="1"/>
              <a:t>]</a:t>
            </a:r>
            <a:endParaRPr lang="en-US" altLang="ko-KR" sz="1100" b="1"/>
          </a:p>
          <a:p>
            <a:pPr>
              <a:defRPr/>
            </a:pPr>
            <a:r>
              <a:rPr lang="ko-KR" altLang="en-US" sz="1100"/>
              <a:t>상품명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수량 </a:t>
            </a:r>
            <a:r>
              <a:rPr lang="en-US" altLang="ko-KR" sz="1100"/>
              <a:t>:</a:t>
            </a:r>
            <a:endParaRPr lang="en-US" altLang="ko-KR" sz="1100"/>
          </a:p>
        </p:txBody>
      </p:sp>
      <p:sp>
        <p:nvSpPr>
          <p:cNvPr id="42" name="제목 개체 틀 1"/>
          <p:cNvSpPr>
            <a:spLocks noGrp="1"/>
          </p:cNvSpPr>
          <p:nvPr>
            <p:ph type="title" idx="4294967295"/>
          </p:nvPr>
        </p:nvSpPr>
        <p:spPr>
          <a:xfrm>
            <a:off x="-876300" y="1984374"/>
            <a:ext cx="876300" cy="954090"/>
          </a:xfrm>
        </p:spPr>
        <p:txBody>
          <a:bodyPr/>
          <a:lstStyle/>
          <a:p>
            <a:pPr>
              <a:defRPr/>
            </a:pPr>
            <a:r>
              <a:rPr lang="ko-KR" altLang="en-US" sz="1000"/>
              <a:t>주문내역</a:t>
            </a:r>
            <a:endParaRPr lang="ko-KR" altLang="en-US" sz="1000"/>
          </a:p>
        </p:txBody>
      </p:sp>
      <p:sp>
        <p:nvSpPr>
          <p:cNvPr id="33" name=""/>
          <p:cNvSpPr txBox="1"/>
          <p:nvPr/>
        </p:nvSpPr>
        <p:spPr>
          <a:xfrm>
            <a:off x="2151155" y="1782212"/>
            <a:ext cx="3138032" cy="261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1"/>
              <a:t>주문번호</a:t>
            </a:r>
            <a:r>
              <a:rPr lang="ko-KR" altLang="en-US" sz="1100"/>
              <a:t> </a:t>
            </a:r>
            <a:r>
              <a:rPr lang="en-US" altLang="ko-KR" sz="1100"/>
              <a:t>:</a:t>
            </a:r>
            <a:r>
              <a:rPr lang="ko-KR" altLang="en-US" sz="1100"/>
              <a:t> </a:t>
            </a:r>
            <a:r>
              <a:rPr lang="en-US" altLang="ko-KR" sz="1100"/>
              <a:t>129102</a:t>
            </a:r>
            <a:r>
              <a:rPr lang="ko-KR" altLang="en-US" sz="1100"/>
              <a:t> </a:t>
            </a:r>
            <a:r>
              <a:rPr lang="ko-KR" altLang="en-US" sz="1100" b="1"/>
              <a:t>주문일자</a:t>
            </a:r>
            <a:r>
              <a:rPr lang="ko-KR" altLang="en-US" sz="1100"/>
              <a:t> </a:t>
            </a:r>
            <a:r>
              <a:rPr lang="en-US" altLang="ko-KR" sz="1100"/>
              <a:t>: 2023-02-20</a:t>
            </a:r>
            <a:endParaRPr lang="en-US" altLang="ko-KR" sz="1100"/>
          </a:p>
        </p:txBody>
      </p:sp>
      <p:sp>
        <p:nvSpPr>
          <p:cNvPr id="46" name="Button"/>
          <p:cNvSpPr/>
          <p:nvPr/>
        </p:nvSpPr>
        <p:spPr>
          <a:xfrm>
            <a:off x="7049774" y="1726045"/>
            <a:ext cx="902803" cy="247842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>
            <a:noAutofit/>
          </a:bodyPr>
          <a:lstStyle/>
          <a:p>
            <a:pPr algn="ctr">
              <a:defRPr/>
            </a:pPr>
            <a:r>
              <a:rPr lang="ko-KR" altLang="en-US" sz="1100">
                <a:solidFill>
                  <a:srgbClr val="ffffff"/>
                </a:solidFill>
                <a:latin typeface="Segoe UI"/>
                <a:cs typeface="Segoe UI"/>
              </a:rPr>
              <a:t>주문 취소</a:t>
            </a:r>
            <a:endParaRPr lang="ko-KR" altLang="en-US" sz="1100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47" name="Panel"/>
          <p:cNvSpPr/>
          <p:nvPr/>
        </p:nvSpPr>
        <p:spPr>
          <a:xfrm>
            <a:off x="1911087" y="3319028"/>
            <a:ext cx="6341148" cy="142463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graphicFrame>
        <p:nvGraphicFramePr>
          <p:cNvPr id="48" name="표 35"/>
          <p:cNvGraphicFramePr>
            <a:graphicFrameLocks noGrp="1"/>
          </p:cNvGraphicFramePr>
          <p:nvPr/>
        </p:nvGraphicFramePr>
        <p:xfrm>
          <a:off x="5431688" y="3790016"/>
          <a:ext cx="2515870" cy="664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935"/>
                <a:gridCol w="1257935"/>
              </a:tblGrid>
              <a:tr h="332355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900" b="1">
                          <a:latin typeface="Segoe UI"/>
                          <a:cs typeface="Segoe UI"/>
                        </a:rPr>
                        <a:t>결제 상태</a:t>
                      </a:r>
                      <a:endParaRPr lang="ko-KR" altLang="en-US" sz="900" b="1"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900" b="1">
                          <a:latin typeface="Segoe UI"/>
                          <a:cs typeface="Segoe UI"/>
                        </a:rPr>
                        <a:t>주문 금액</a:t>
                      </a:r>
                      <a:endParaRPr lang="ko-KR" altLang="en-US" sz="900" b="1"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2355"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[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결재상태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]</a:t>
                      </a:r>
                      <a:endParaRPr lang="en-US" altLang="ko-KR" sz="9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15,000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원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49" name="Button"/>
          <p:cNvSpPr/>
          <p:nvPr/>
        </p:nvSpPr>
        <p:spPr>
          <a:xfrm>
            <a:off x="6012223" y="3429000"/>
            <a:ext cx="902803" cy="247842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>
            <a:noAutofit/>
          </a:bodyPr>
          <a:lstStyle/>
          <a:p>
            <a:pPr algn="ctr">
              <a:defRPr/>
            </a:pPr>
            <a:r>
              <a:rPr lang="ko-KR" altLang="en-US" sz="1100">
                <a:solidFill>
                  <a:srgbClr val="ffffff"/>
                </a:solidFill>
                <a:latin typeface="Segoe UI"/>
                <a:cs typeface="Segoe UI"/>
              </a:rPr>
              <a:t>상세 내역</a:t>
            </a:r>
            <a:endParaRPr lang="ko-KR" altLang="en-US" sz="1100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50" name="Border"/>
          <p:cNvSpPr/>
          <p:nvPr/>
        </p:nvSpPr>
        <p:spPr>
          <a:xfrm>
            <a:off x="2293847" y="3846707"/>
            <a:ext cx="845300" cy="67741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51" name="Picture"/>
          <p:cNvSpPr>
            <a:spLocks noEditPoints="1"/>
          </p:cNvSpPr>
          <p:nvPr/>
        </p:nvSpPr>
        <p:spPr>
          <a:xfrm>
            <a:off x="2355409" y="3933739"/>
            <a:ext cx="722176" cy="528819"/>
          </a:xfrm>
          <a:custGeom>
            <a:avLst/>
            <a:gdLst>
              <a:gd name="T0" fmla="*/ 0 w 1329"/>
              <a:gd name="T1" fmla="*/ 784 h 969"/>
              <a:gd name="T2" fmla="*/ 303 w 1329"/>
              <a:gd name="T3" fmla="*/ 481 h 969"/>
              <a:gd name="T4" fmla="*/ 460 w 1329"/>
              <a:gd name="T5" fmla="*/ 638 h 969"/>
              <a:gd name="T6" fmla="*/ 941 w 1329"/>
              <a:gd name="T7" fmla="*/ 157 h 969"/>
              <a:gd name="T8" fmla="*/ 1329 w 1329"/>
              <a:gd name="T9" fmla="*/ 545 h 969"/>
              <a:gd name="T10" fmla="*/ 1329 w 1329"/>
              <a:gd name="T11" fmla="*/ 969 h 969"/>
              <a:gd name="T12" fmla="*/ 0 w 1329"/>
              <a:gd name="T13" fmla="*/ 969 h 969"/>
              <a:gd name="T14" fmla="*/ 0 w 1329"/>
              <a:gd name="T15" fmla="*/ 784 h 969"/>
              <a:gd name="T16" fmla="*/ 363 w 1329"/>
              <a:gd name="T17" fmla="*/ 180 h 969"/>
              <a:gd name="T18" fmla="*/ 184 w 1329"/>
              <a:gd name="T19" fmla="*/ 360 h 969"/>
              <a:gd name="T20" fmla="*/ 4 w 1329"/>
              <a:gd name="T21" fmla="*/ 180 h 969"/>
              <a:gd name="T22" fmla="*/ 184 w 1329"/>
              <a:gd name="T23" fmla="*/ 0 h 969"/>
              <a:gd name="T24" fmla="*/ 363 w 1329"/>
              <a:gd name="T25" fmla="*/ 180 h 96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29" h="969">
                <a:moveTo>
                  <a:pt x="0" y="784"/>
                </a:moveTo>
                <a:lnTo>
                  <a:pt x="303" y="481"/>
                </a:lnTo>
                <a:lnTo>
                  <a:pt x="460" y="638"/>
                </a:lnTo>
                <a:lnTo>
                  <a:pt x="941" y="157"/>
                </a:lnTo>
                <a:lnTo>
                  <a:pt x="1329" y="545"/>
                </a:lnTo>
                <a:lnTo>
                  <a:pt x="1329" y="969"/>
                </a:lnTo>
                <a:lnTo>
                  <a:pt x="0" y="969"/>
                </a:lnTo>
                <a:lnTo>
                  <a:pt x="0" y="784"/>
                </a:lnTo>
                <a:close/>
                <a:moveTo>
                  <a:pt x="363" y="180"/>
                </a:moveTo>
                <a:cubicBezTo>
                  <a:pt x="363" y="279"/>
                  <a:pt x="283" y="360"/>
                  <a:pt x="184" y="360"/>
                </a:cubicBezTo>
                <a:cubicBezTo>
                  <a:pt x="84" y="360"/>
                  <a:pt x="4" y="279"/>
                  <a:pt x="4" y="180"/>
                </a:cubicBezTo>
                <a:cubicBezTo>
                  <a:pt x="4" y="80"/>
                  <a:pt x="84" y="0"/>
                  <a:pt x="184" y="0"/>
                </a:cubicBezTo>
                <a:cubicBezTo>
                  <a:pt x="283" y="0"/>
                  <a:pt x="363" y="80"/>
                  <a:pt x="363" y="180"/>
                </a:cubicBezTo>
                <a:close/>
              </a:path>
            </a:pathLst>
          </a:cu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3241340" y="3838362"/>
            <a:ext cx="1786304" cy="593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b="1"/>
              <a:t>[</a:t>
            </a:r>
            <a:r>
              <a:rPr lang="ko-KR" altLang="en-US" sz="1100" b="1"/>
              <a:t>카테고리</a:t>
            </a:r>
            <a:r>
              <a:rPr lang="en-US" altLang="ko-KR" sz="1100" b="1"/>
              <a:t> &gt;</a:t>
            </a:r>
            <a:r>
              <a:rPr lang="ko-KR" altLang="en-US" sz="1100" b="1"/>
              <a:t> 소분류</a:t>
            </a:r>
            <a:r>
              <a:rPr lang="en-US" altLang="ko-KR" sz="1100" b="1"/>
              <a:t>]</a:t>
            </a:r>
            <a:endParaRPr lang="en-US" altLang="ko-KR" sz="1100" b="1"/>
          </a:p>
          <a:p>
            <a:pPr>
              <a:defRPr/>
            </a:pPr>
            <a:r>
              <a:rPr lang="ko-KR" altLang="en-US" sz="1100"/>
              <a:t>상품명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수량 </a:t>
            </a:r>
            <a:r>
              <a:rPr lang="en-US" altLang="ko-KR" sz="1100"/>
              <a:t>:</a:t>
            </a:r>
            <a:endParaRPr lang="en-US" altLang="ko-KR" sz="1100"/>
          </a:p>
        </p:txBody>
      </p:sp>
      <p:sp>
        <p:nvSpPr>
          <p:cNvPr id="53" name=""/>
          <p:cNvSpPr txBox="1"/>
          <p:nvPr/>
        </p:nvSpPr>
        <p:spPr>
          <a:xfrm>
            <a:off x="2151154" y="3485167"/>
            <a:ext cx="3138032" cy="261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1"/>
              <a:t>주문번호</a:t>
            </a:r>
            <a:r>
              <a:rPr lang="ko-KR" altLang="en-US" sz="1100"/>
              <a:t> </a:t>
            </a:r>
            <a:r>
              <a:rPr lang="en-US" altLang="ko-KR" sz="1100"/>
              <a:t>:</a:t>
            </a:r>
            <a:r>
              <a:rPr lang="ko-KR" altLang="en-US" sz="1100"/>
              <a:t> </a:t>
            </a:r>
            <a:r>
              <a:rPr lang="en-US" altLang="ko-KR" sz="1100"/>
              <a:t>129102</a:t>
            </a:r>
            <a:r>
              <a:rPr lang="ko-KR" altLang="en-US" sz="1100"/>
              <a:t> </a:t>
            </a:r>
            <a:r>
              <a:rPr lang="ko-KR" altLang="en-US" sz="1100" b="1"/>
              <a:t>주문일자</a:t>
            </a:r>
            <a:r>
              <a:rPr lang="ko-KR" altLang="en-US" sz="1100"/>
              <a:t> </a:t>
            </a:r>
            <a:r>
              <a:rPr lang="en-US" altLang="ko-KR" sz="1100"/>
              <a:t>: 2023-02-20</a:t>
            </a:r>
            <a:endParaRPr lang="en-US" altLang="ko-KR" sz="1100"/>
          </a:p>
        </p:txBody>
      </p:sp>
      <p:sp>
        <p:nvSpPr>
          <p:cNvPr id="54" name="Button"/>
          <p:cNvSpPr/>
          <p:nvPr/>
        </p:nvSpPr>
        <p:spPr>
          <a:xfrm>
            <a:off x="7049774" y="3429000"/>
            <a:ext cx="902803" cy="247842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>
            <a:noAutofit/>
          </a:bodyPr>
          <a:lstStyle/>
          <a:p>
            <a:pPr algn="ctr">
              <a:defRPr/>
            </a:pPr>
            <a:r>
              <a:rPr lang="ko-KR" altLang="en-US" sz="1100">
                <a:solidFill>
                  <a:srgbClr val="ffffff"/>
                </a:solidFill>
                <a:latin typeface="Segoe UI"/>
                <a:cs typeface="Segoe UI"/>
              </a:rPr>
              <a:t>주문 취소</a:t>
            </a:r>
            <a:endParaRPr lang="ko-KR" altLang="en-US" sz="1100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55" name="Panel"/>
          <p:cNvSpPr/>
          <p:nvPr/>
        </p:nvSpPr>
        <p:spPr>
          <a:xfrm>
            <a:off x="1911088" y="5030064"/>
            <a:ext cx="6341148" cy="142463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graphicFrame>
        <p:nvGraphicFramePr>
          <p:cNvPr id="56" name="표 35"/>
          <p:cNvGraphicFramePr>
            <a:graphicFrameLocks noGrp="1"/>
          </p:cNvGraphicFramePr>
          <p:nvPr/>
        </p:nvGraphicFramePr>
        <p:xfrm>
          <a:off x="5431688" y="5501051"/>
          <a:ext cx="2515870" cy="664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935"/>
                <a:gridCol w="1257935"/>
              </a:tblGrid>
              <a:tr h="332355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900" b="1">
                          <a:latin typeface="Segoe UI"/>
                          <a:cs typeface="Segoe UI"/>
                        </a:rPr>
                        <a:t>결제 상태</a:t>
                      </a:r>
                      <a:endParaRPr lang="ko-KR" altLang="en-US" sz="900" b="1"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900" b="1">
                          <a:latin typeface="Segoe UI"/>
                          <a:cs typeface="Segoe UI"/>
                        </a:rPr>
                        <a:t>주문 금액</a:t>
                      </a:r>
                      <a:endParaRPr lang="ko-KR" altLang="en-US" sz="900" b="1"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2355"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[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결재상태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]</a:t>
                      </a:r>
                      <a:endParaRPr lang="en-US" altLang="ko-KR" sz="9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15,000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원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57" name="Button"/>
          <p:cNvSpPr/>
          <p:nvPr/>
        </p:nvSpPr>
        <p:spPr>
          <a:xfrm>
            <a:off x="6012223" y="5140035"/>
            <a:ext cx="902803" cy="247842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>
            <a:noAutofit/>
          </a:bodyPr>
          <a:lstStyle/>
          <a:p>
            <a:pPr algn="ctr">
              <a:defRPr/>
            </a:pPr>
            <a:r>
              <a:rPr lang="ko-KR" altLang="en-US" sz="1100">
                <a:solidFill>
                  <a:srgbClr val="ffffff"/>
                </a:solidFill>
                <a:latin typeface="Segoe UI"/>
                <a:cs typeface="Segoe UI"/>
              </a:rPr>
              <a:t>상세 내역</a:t>
            </a:r>
            <a:endParaRPr lang="ko-KR" altLang="en-US" sz="1100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58" name="Border"/>
          <p:cNvSpPr/>
          <p:nvPr/>
        </p:nvSpPr>
        <p:spPr>
          <a:xfrm>
            <a:off x="2293847" y="5557742"/>
            <a:ext cx="845300" cy="67741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59" name="Picture"/>
          <p:cNvSpPr>
            <a:spLocks noEditPoints="1"/>
          </p:cNvSpPr>
          <p:nvPr/>
        </p:nvSpPr>
        <p:spPr>
          <a:xfrm>
            <a:off x="2355409" y="5644774"/>
            <a:ext cx="722176" cy="528819"/>
          </a:xfrm>
          <a:custGeom>
            <a:avLst/>
            <a:gdLst>
              <a:gd name="T0" fmla="*/ 0 w 1329"/>
              <a:gd name="T1" fmla="*/ 784 h 969"/>
              <a:gd name="T2" fmla="*/ 303 w 1329"/>
              <a:gd name="T3" fmla="*/ 481 h 969"/>
              <a:gd name="T4" fmla="*/ 460 w 1329"/>
              <a:gd name="T5" fmla="*/ 638 h 969"/>
              <a:gd name="T6" fmla="*/ 941 w 1329"/>
              <a:gd name="T7" fmla="*/ 157 h 969"/>
              <a:gd name="T8" fmla="*/ 1329 w 1329"/>
              <a:gd name="T9" fmla="*/ 545 h 969"/>
              <a:gd name="T10" fmla="*/ 1329 w 1329"/>
              <a:gd name="T11" fmla="*/ 969 h 969"/>
              <a:gd name="T12" fmla="*/ 0 w 1329"/>
              <a:gd name="T13" fmla="*/ 969 h 969"/>
              <a:gd name="T14" fmla="*/ 0 w 1329"/>
              <a:gd name="T15" fmla="*/ 784 h 969"/>
              <a:gd name="T16" fmla="*/ 363 w 1329"/>
              <a:gd name="T17" fmla="*/ 180 h 969"/>
              <a:gd name="T18" fmla="*/ 184 w 1329"/>
              <a:gd name="T19" fmla="*/ 360 h 969"/>
              <a:gd name="T20" fmla="*/ 4 w 1329"/>
              <a:gd name="T21" fmla="*/ 180 h 969"/>
              <a:gd name="T22" fmla="*/ 184 w 1329"/>
              <a:gd name="T23" fmla="*/ 0 h 969"/>
              <a:gd name="T24" fmla="*/ 363 w 1329"/>
              <a:gd name="T25" fmla="*/ 180 h 96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29" h="969">
                <a:moveTo>
                  <a:pt x="0" y="784"/>
                </a:moveTo>
                <a:lnTo>
                  <a:pt x="303" y="481"/>
                </a:lnTo>
                <a:lnTo>
                  <a:pt x="460" y="638"/>
                </a:lnTo>
                <a:lnTo>
                  <a:pt x="941" y="157"/>
                </a:lnTo>
                <a:lnTo>
                  <a:pt x="1329" y="545"/>
                </a:lnTo>
                <a:lnTo>
                  <a:pt x="1329" y="969"/>
                </a:lnTo>
                <a:lnTo>
                  <a:pt x="0" y="969"/>
                </a:lnTo>
                <a:lnTo>
                  <a:pt x="0" y="784"/>
                </a:lnTo>
                <a:close/>
                <a:moveTo>
                  <a:pt x="363" y="180"/>
                </a:moveTo>
                <a:cubicBezTo>
                  <a:pt x="363" y="279"/>
                  <a:pt x="283" y="360"/>
                  <a:pt x="184" y="360"/>
                </a:cubicBezTo>
                <a:cubicBezTo>
                  <a:pt x="84" y="360"/>
                  <a:pt x="4" y="279"/>
                  <a:pt x="4" y="180"/>
                </a:cubicBezTo>
                <a:cubicBezTo>
                  <a:pt x="4" y="80"/>
                  <a:pt x="84" y="0"/>
                  <a:pt x="184" y="0"/>
                </a:cubicBezTo>
                <a:cubicBezTo>
                  <a:pt x="283" y="0"/>
                  <a:pt x="363" y="80"/>
                  <a:pt x="363" y="180"/>
                </a:cubicBezTo>
                <a:close/>
              </a:path>
            </a:pathLst>
          </a:cu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3241341" y="5549398"/>
            <a:ext cx="1786303" cy="59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b="1"/>
              <a:t>[</a:t>
            </a:r>
            <a:r>
              <a:rPr lang="ko-KR" altLang="en-US" sz="1100" b="1"/>
              <a:t>카테고리</a:t>
            </a:r>
            <a:r>
              <a:rPr lang="en-US" altLang="ko-KR" sz="1100" b="1"/>
              <a:t> &gt;</a:t>
            </a:r>
            <a:r>
              <a:rPr lang="ko-KR" altLang="en-US" sz="1100" b="1"/>
              <a:t> 소분류</a:t>
            </a:r>
            <a:r>
              <a:rPr lang="en-US" altLang="ko-KR" sz="1100" b="1"/>
              <a:t>]</a:t>
            </a:r>
            <a:endParaRPr lang="en-US" altLang="ko-KR" sz="1100" b="1"/>
          </a:p>
          <a:p>
            <a:pPr>
              <a:defRPr/>
            </a:pPr>
            <a:r>
              <a:rPr lang="ko-KR" altLang="en-US" sz="1100"/>
              <a:t>상품명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수량 </a:t>
            </a:r>
            <a:r>
              <a:rPr lang="en-US" altLang="ko-KR" sz="1100"/>
              <a:t>:</a:t>
            </a:r>
            <a:endParaRPr lang="en-US" altLang="ko-KR" sz="1100"/>
          </a:p>
        </p:txBody>
      </p:sp>
      <p:sp>
        <p:nvSpPr>
          <p:cNvPr id="61" name=""/>
          <p:cNvSpPr txBox="1"/>
          <p:nvPr/>
        </p:nvSpPr>
        <p:spPr>
          <a:xfrm>
            <a:off x="2151155" y="5196202"/>
            <a:ext cx="3138032" cy="261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1"/>
              <a:t>주문번호</a:t>
            </a:r>
            <a:r>
              <a:rPr lang="ko-KR" altLang="en-US" sz="1100"/>
              <a:t> </a:t>
            </a:r>
            <a:r>
              <a:rPr lang="en-US" altLang="ko-KR" sz="1100"/>
              <a:t>:</a:t>
            </a:r>
            <a:r>
              <a:rPr lang="ko-KR" altLang="en-US" sz="1100"/>
              <a:t> </a:t>
            </a:r>
            <a:r>
              <a:rPr lang="en-US" altLang="ko-KR" sz="1100"/>
              <a:t>129102</a:t>
            </a:r>
            <a:r>
              <a:rPr lang="ko-KR" altLang="en-US" sz="1100"/>
              <a:t> </a:t>
            </a:r>
            <a:r>
              <a:rPr lang="ko-KR" altLang="en-US" sz="1100" b="1"/>
              <a:t>주문일자</a:t>
            </a:r>
            <a:r>
              <a:rPr lang="ko-KR" altLang="en-US" sz="1100"/>
              <a:t> </a:t>
            </a:r>
            <a:r>
              <a:rPr lang="en-US" altLang="ko-KR" sz="1100"/>
              <a:t>: 2023-02-20</a:t>
            </a:r>
            <a:endParaRPr lang="en-US" altLang="ko-KR" sz="1100"/>
          </a:p>
        </p:txBody>
      </p:sp>
      <p:sp>
        <p:nvSpPr>
          <p:cNvPr id="62" name="Button"/>
          <p:cNvSpPr/>
          <p:nvPr/>
        </p:nvSpPr>
        <p:spPr>
          <a:xfrm>
            <a:off x="7049775" y="5140035"/>
            <a:ext cx="902803" cy="247842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>
            <a:noAutofit/>
          </a:bodyPr>
          <a:lstStyle/>
          <a:p>
            <a:pPr algn="ctr">
              <a:defRPr/>
            </a:pPr>
            <a:r>
              <a:rPr lang="ko-KR" altLang="en-US" sz="1100">
                <a:solidFill>
                  <a:srgbClr val="ffffff"/>
                </a:solidFill>
                <a:latin typeface="Segoe UI"/>
                <a:cs typeface="Segoe UI"/>
              </a:rPr>
              <a:t>주문 취소</a:t>
            </a:r>
            <a:endParaRPr lang="ko-KR" altLang="en-US" sz="1100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63" name="object 12"/>
          <p:cNvSpPr/>
          <p:nvPr/>
        </p:nvSpPr>
        <p:spPr>
          <a:xfrm>
            <a:off x="417989" y="1824979"/>
            <a:ext cx="1194435" cy="304165"/>
          </a:xfrm>
          <a:custGeom>
            <a:avLst/>
            <a:gdLst/>
            <a:rect l="l" t="t" r="r" b="b"/>
            <a:pathLst>
              <a:path w="1194435" h="304165">
                <a:moveTo>
                  <a:pt x="1194051" y="0"/>
                </a:moveTo>
                <a:lnTo>
                  <a:pt x="150" y="0"/>
                </a:lnTo>
                <a:lnTo>
                  <a:pt x="0" y="151"/>
                </a:lnTo>
                <a:lnTo>
                  <a:pt x="0" y="303655"/>
                </a:lnTo>
                <a:lnTo>
                  <a:pt x="150" y="303806"/>
                </a:lnTo>
                <a:lnTo>
                  <a:pt x="1194051" y="303806"/>
                </a:lnTo>
                <a:lnTo>
                  <a:pt x="1194203" y="303655"/>
                </a:lnTo>
                <a:lnTo>
                  <a:pt x="1194203" y="151"/>
                </a:lnTo>
                <a:lnTo>
                  <a:pt x="119405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4" name="object 14"/>
          <p:cNvSpPr txBox="1"/>
          <p:nvPr/>
        </p:nvSpPr>
        <p:spPr>
          <a:xfrm>
            <a:off x="698037" y="1858263"/>
            <a:ext cx="634365" cy="23854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500" b="1" spc="-5">
                <a:latin typeface="맑은 고딕"/>
                <a:cs typeface="맑은 고딕"/>
              </a:rPr>
              <a:t>MY</a:t>
            </a:r>
            <a:endParaRPr lang="en-US" altLang="ko-KR" sz="1500" b="1" spc="-5">
              <a:latin typeface="맑은 고딕"/>
              <a:cs typeface="맑은 고딕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17989" y="2127136"/>
            <a:ext cx="1194435" cy="3686194"/>
          </a:xfrm>
          <a:custGeom>
            <a:avLst/>
            <a:gdLst/>
            <a:rect l="l" t="t" r="r" b="b"/>
            <a:pathLst>
              <a:path w="1194435" h="3811270">
                <a:moveTo>
                  <a:pt x="0" y="1325"/>
                </a:moveTo>
                <a:lnTo>
                  <a:pt x="0" y="593"/>
                </a:lnTo>
                <a:lnTo>
                  <a:pt x="593" y="0"/>
                </a:lnTo>
                <a:lnTo>
                  <a:pt x="1325" y="0"/>
                </a:lnTo>
                <a:lnTo>
                  <a:pt x="1192877" y="0"/>
                </a:lnTo>
                <a:lnTo>
                  <a:pt x="1193609" y="0"/>
                </a:lnTo>
                <a:lnTo>
                  <a:pt x="1194203" y="593"/>
                </a:lnTo>
                <a:lnTo>
                  <a:pt x="1194203" y="1325"/>
                </a:lnTo>
                <a:lnTo>
                  <a:pt x="1194203" y="3809879"/>
                </a:lnTo>
                <a:lnTo>
                  <a:pt x="1194203" y="3810611"/>
                </a:lnTo>
                <a:lnTo>
                  <a:pt x="1193609" y="3811204"/>
                </a:lnTo>
                <a:lnTo>
                  <a:pt x="1192877" y="3811204"/>
                </a:lnTo>
                <a:lnTo>
                  <a:pt x="1325" y="3811204"/>
                </a:lnTo>
                <a:lnTo>
                  <a:pt x="593" y="3811204"/>
                </a:lnTo>
                <a:lnTo>
                  <a:pt x="0" y="3810611"/>
                </a:lnTo>
                <a:lnTo>
                  <a:pt x="0" y="3809879"/>
                </a:lnTo>
                <a:lnTo>
                  <a:pt x="0" y="1325"/>
                </a:lnTo>
                <a:close/>
              </a:path>
            </a:pathLst>
          </a:custGeom>
          <a:ln w="12703">
            <a:solidFill>
              <a:srgbClr val="7f7f7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6" name="object 69"/>
          <p:cNvSpPr txBox="1"/>
          <p:nvPr/>
        </p:nvSpPr>
        <p:spPr>
          <a:xfrm>
            <a:off x="531698" y="4658452"/>
            <a:ext cx="937914" cy="6381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sz="1000" b="1" spc="-30">
                <a:latin typeface="맑은 고딕"/>
                <a:cs typeface="맑은 고딕"/>
              </a:rPr>
              <a:t>개인정보</a:t>
            </a:r>
            <a:r>
              <a:rPr sz="1000" b="1" spc="-70">
                <a:latin typeface="맑은 고딕"/>
                <a:cs typeface="맑은 고딕"/>
              </a:rPr>
              <a:t> </a:t>
            </a:r>
            <a:r>
              <a:rPr sz="1000" b="1" spc="-35">
                <a:latin typeface="맑은 고딕"/>
                <a:cs typeface="맑은 고딕"/>
              </a:rPr>
              <a:t>수정</a:t>
            </a:r>
            <a:endParaRPr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sz="1000" b="0" spc="-30">
                <a:latin typeface="맑은 고딕"/>
                <a:cs typeface="맑은 고딕"/>
              </a:rPr>
              <a:t>개인정보</a:t>
            </a:r>
            <a:r>
              <a:rPr sz="1000" b="0" spc="-180">
                <a:latin typeface="맑은 고딕"/>
                <a:cs typeface="맑은 고딕"/>
              </a:rPr>
              <a:t> </a:t>
            </a:r>
            <a:r>
              <a:rPr sz="1000" b="0" spc="-35">
                <a:latin typeface="맑은 고딕"/>
                <a:cs typeface="맑은 고딕"/>
              </a:rPr>
              <a:t>수정</a:t>
            </a:r>
            <a:endParaRPr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sz="1000" b="0" spc="-30">
                <a:latin typeface="맑은 고딕"/>
                <a:cs typeface="맑은 고딕"/>
              </a:rPr>
              <a:t>비밀번호</a:t>
            </a:r>
            <a:r>
              <a:rPr sz="1000" b="0" spc="-180">
                <a:latin typeface="맑은 고딕"/>
                <a:cs typeface="맑은 고딕"/>
              </a:rPr>
              <a:t> </a:t>
            </a:r>
            <a:r>
              <a:rPr sz="1000" b="0" spc="-35">
                <a:latin typeface="맑은 고딕"/>
                <a:cs typeface="맑은 고딕"/>
              </a:rPr>
              <a:t>변경</a:t>
            </a:r>
            <a:endParaRPr sz="1000">
              <a:latin typeface="맑은 고딕"/>
              <a:cs typeface="맑은 고딕"/>
            </a:endParaRPr>
          </a:p>
        </p:txBody>
      </p:sp>
      <p:sp>
        <p:nvSpPr>
          <p:cNvPr id="67" name="object 69"/>
          <p:cNvSpPr txBox="1"/>
          <p:nvPr/>
        </p:nvSpPr>
        <p:spPr>
          <a:xfrm>
            <a:off x="531698" y="5489426"/>
            <a:ext cx="937914" cy="219320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0">
                <a:latin typeface="맑은 고딕"/>
                <a:cs typeface="맑은 고딕"/>
              </a:rPr>
              <a:t>회원탈퇴</a:t>
            </a:r>
            <a:endParaRPr lang="ko-KR" altLang="en-US" sz="1000" b="1" spc="-30">
              <a:latin typeface="맑은 고딕"/>
              <a:cs typeface="맑은 고딕"/>
            </a:endParaRPr>
          </a:p>
        </p:txBody>
      </p:sp>
      <p:sp>
        <p:nvSpPr>
          <p:cNvPr id="68" name="object 69"/>
          <p:cNvSpPr txBox="1"/>
          <p:nvPr/>
        </p:nvSpPr>
        <p:spPr>
          <a:xfrm>
            <a:off x="531698" y="2247077"/>
            <a:ext cx="937914" cy="846004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5">
                <a:latin typeface="맑은 고딕"/>
                <a:cs typeface="맑은 고딕"/>
              </a:rPr>
              <a:t>쇼핑이용 정보</a:t>
            </a:r>
            <a:endParaRPr lang="ko-KR" altLang="en-US"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1" spc="-35">
                <a:latin typeface="맑은 고딕"/>
                <a:cs typeface="맑은 고딕"/>
              </a:rPr>
              <a:t>주문 내역</a:t>
            </a:r>
            <a:endParaRPr lang="ko-KR" altLang="en-US"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장바구니</a:t>
            </a:r>
            <a:endParaRPr lang="ko-KR" altLang="en-US"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lang="en-US" altLang="ko-KR" sz="1000" b="0" spc="-35">
                <a:latin typeface="맑은 고딕"/>
                <a:cs typeface="맑은 고딕"/>
              </a:rPr>
              <a:t>&gt;</a:t>
            </a:r>
            <a:r>
              <a:rPr lang="ko-KR" altLang="en-US" sz="1000" b="0" spc="-35">
                <a:latin typeface="맑은 고딕"/>
                <a:cs typeface="맑은 고딕"/>
              </a:rPr>
              <a:t> 쿠폰 등록</a:t>
            </a:r>
            <a:endParaRPr lang="ko-KR" altLang="en-US" sz="1000" b="0" spc="-35">
              <a:latin typeface="맑은 고딕"/>
              <a:cs typeface="맑은 고딕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31698" y="3756121"/>
            <a:ext cx="937914" cy="6381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5">
                <a:latin typeface="맑은 고딕"/>
                <a:cs typeface="맑은 고딕"/>
              </a:rPr>
              <a:t>게시물</a:t>
            </a:r>
            <a:endParaRPr lang="ko-KR" altLang="en-US"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내가 쓴 글</a:t>
            </a:r>
            <a:endParaRPr lang="ko-KR" altLang="en-US"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내가 쓴 리뷰</a:t>
            </a:r>
            <a:endParaRPr lang="ko-KR" altLang="en-US" sz="1000" b="0" spc="-35">
              <a:latin typeface="맑은 고딕"/>
              <a:cs typeface="맑은 고딕"/>
            </a:endParaRPr>
          </a:p>
        </p:txBody>
      </p:sp>
      <p:sp>
        <p:nvSpPr>
          <p:cNvPr id="70" name="object 69"/>
          <p:cNvSpPr txBox="1"/>
          <p:nvPr/>
        </p:nvSpPr>
        <p:spPr>
          <a:xfrm>
            <a:off x="520537" y="3319462"/>
            <a:ext cx="937914" cy="2190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en-US" altLang="ko-KR" sz="1000" b="1" spc="-35">
                <a:latin typeface="맑은 고딕"/>
                <a:cs typeface="맑은 고딕"/>
              </a:rPr>
              <a:t>1:1</a:t>
            </a:r>
            <a:r>
              <a:rPr lang="ko-KR" altLang="en-US" sz="1000" b="1" spc="-35">
                <a:latin typeface="맑은 고딕"/>
                <a:cs typeface="맑은 고딕"/>
              </a:rPr>
              <a:t> 채팅 문의</a:t>
            </a:r>
            <a:endParaRPr lang="ko-KR" altLang="en-US" sz="1000" b="1" spc="-35">
              <a:latin typeface="맑은 고딕"/>
              <a:cs typeface="맑은 고딕"/>
            </a:endParaRPr>
          </a:p>
        </p:txBody>
      </p:sp>
      <p:sp>
        <p:nvSpPr>
          <p:cNvPr id="71" name="Oval"/>
          <p:cNvSpPr/>
          <p:nvPr/>
        </p:nvSpPr>
        <p:spPr>
          <a:xfrm>
            <a:off x="5951982" y="1514919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1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  <p:sp>
        <p:nvSpPr>
          <p:cNvPr id="72" name="Oval"/>
          <p:cNvSpPr/>
          <p:nvPr/>
        </p:nvSpPr>
        <p:spPr>
          <a:xfrm>
            <a:off x="6929882" y="1484756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2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  <p:sp>
        <p:nvSpPr>
          <p:cNvPr id="73" name="Oval"/>
          <p:cNvSpPr/>
          <p:nvPr/>
        </p:nvSpPr>
        <p:spPr>
          <a:xfrm>
            <a:off x="889444" y="1540320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3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주문 상세내역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마이페이지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12</a:t>
            </a:fld>
            <a:endParaRPr lang="en-US" altLang="en-US" sz="900"/>
          </a:p>
        </p:txBody>
      </p:sp>
      <p:sp>
        <p:nvSpPr>
          <p:cNvPr id="9" name="object 51"/>
          <p:cNvSpPr txBox="1"/>
          <p:nvPr/>
        </p:nvSpPr>
        <p:spPr>
          <a:xfrm>
            <a:off x="886086" y="1289108"/>
            <a:ext cx="1185544" cy="16345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1000" b="0" spc="-35">
                <a:solidFill>
                  <a:schemeClr val="dk1"/>
                </a:solidFill>
                <a:latin typeface="맑은 고딕"/>
                <a:cs typeface="맑은 고딕"/>
              </a:rPr>
              <a:t>주문 정보</a:t>
            </a:r>
            <a:endParaRPr lang="ko-KR" altLang="en-US" sz="1000" b="0" spc="-35">
              <a:solidFill>
                <a:schemeClr val="dk1"/>
              </a:solidFill>
              <a:latin typeface="맑은 고딕"/>
              <a:cs typeface="맑은 고딕"/>
            </a:endParaRPr>
          </a:p>
        </p:txBody>
      </p:sp>
      <p:sp>
        <p:nvSpPr>
          <p:cNvPr id="10" name="object 52"/>
          <p:cNvSpPr/>
          <p:nvPr/>
        </p:nvSpPr>
        <p:spPr>
          <a:xfrm flipV="1">
            <a:off x="886086" y="1464167"/>
            <a:ext cx="6905864" cy="9921"/>
          </a:xfrm>
          <a:custGeom>
            <a:avLst/>
            <a:gdLst/>
            <a:rect l="l" t="t" r="r" b="b"/>
            <a:pathLst>
              <a:path w="5725159">
                <a:moveTo>
                  <a:pt x="0" y="0"/>
                </a:moveTo>
                <a:lnTo>
                  <a:pt x="5724833" y="0"/>
                </a:lnTo>
              </a:path>
            </a:pathLst>
          </a:custGeom>
          <a:solidFill>
            <a:schemeClr val="dk1"/>
          </a:solidFill>
          <a:ln w="12700">
            <a:solidFill>
              <a:schemeClr val="dk1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1" name="object 51"/>
          <p:cNvSpPr txBox="1"/>
          <p:nvPr/>
        </p:nvSpPr>
        <p:spPr>
          <a:xfrm>
            <a:off x="886086" y="2711508"/>
            <a:ext cx="1185544" cy="16504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1000" b="0" spc="-35">
                <a:solidFill>
                  <a:schemeClr val="dk1"/>
                </a:solidFill>
                <a:latin typeface="맑은 고딕"/>
                <a:cs typeface="맑은 고딕"/>
              </a:rPr>
              <a:t>받는사람 정보</a:t>
            </a:r>
            <a:endParaRPr lang="ko-KR" altLang="en-US" sz="1000" b="0" spc="-35">
              <a:solidFill>
                <a:schemeClr val="dk1"/>
              </a:solidFill>
              <a:latin typeface="맑은 고딕"/>
              <a:cs typeface="맑은 고딕"/>
            </a:endParaRPr>
          </a:p>
        </p:txBody>
      </p:sp>
      <p:sp>
        <p:nvSpPr>
          <p:cNvPr id="12" name="object 52"/>
          <p:cNvSpPr/>
          <p:nvPr/>
        </p:nvSpPr>
        <p:spPr>
          <a:xfrm flipV="1">
            <a:off x="886086" y="2886567"/>
            <a:ext cx="6905864" cy="9921"/>
          </a:xfrm>
          <a:custGeom>
            <a:avLst/>
            <a:gdLst/>
            <a:rect l="l" t="t" r="r" b="b"/>
            <a:pathLst>
              <a:path w="5725159">
                <a:moveTo>
                  <a:pt x="0" y="0"/>
                </a:moveTo>
                <a:lnTo>
                  <a:pt x="5724833" y="0"/>
                </a:lnTo>
              </a:path>
            </a:pathLst>
          </a:custGeom>
          <a:solidFill>
            <a:schemeClr val="dk1"/>
          </a:solidFill>
          <a:ln w="12700">
            <a:solidFill>
              <a:schemeClr val="dk1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3" name="object 51"/>
          <p:cNvSpPr txBox="1"/>
          <p:nvPr/>
        </p:nvSpPr>
        <p:spPr>
          <a:xfrm>
            <a:off x="886086" y="4513320"/>
            <a:ext cx="1185544" cy="16345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1000" b="0" spc="-35">
                <a:solidFill>
                  <a:schemeClr val="dk1"/>
                </a:solidFill>
                <a:latin typeface="맑은 고딕"/>
                <a:cs typeface="맑은 고딕"/>
              </a:rPr>
              <a:t>결제 정보</a:t>
            </a:r>
            <a:endParaRPr lang="ko-KR" altLang="en-US" sz="1000" b="0" spc="-35">
              <a:solidFill>
                <a:schemeClr val="dk1"/>
              </a:solidFill>
              <a:latin typeface="맑은 고딕"/>
              <a:cs typeface="맑은 고딕"/>
            </a:endParaRPr>
          </a:p>
        </p:txBody>
      </p:sp>
      <p:sp>
        <p:nvSpPr>
          <p:cNvPr id="14" name="object 52"/>
          <p:cNvSpPr/>
          <p:nvPr/>
        </p:nvSpPr>
        <p:spPr>
          <a:xfrm flipV="1">
            <a:off x="886086" y="4688380"/>
            <a:ext cx="6905864" cy="9921"/>
          </a:xfrm>
          <a:custGeom>
            <a:avLst/>
            <a:gdLst/>
            <a:rect l="l" t="t" r="r" b="b"/>
            <a:pathLst>
              <a:path w="5725159">
                <a:moveTo>
                  <a:pt x="0" y="0"/>
                </a:moveTo>
                <a:lnTo>
                  <a:pt x="5724833" y="0"/>
                </a:lnTo>
              </a:path>
            </a:pathLst>
          </a:custGeom>
          <a:solidFill>
            <a:schemeClr val="dk1"/>
          </a:solidFill>
          <a:ln w="12700">
            <a:solidFill>
              <a:schemeClr val="dk1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6" name="Picture"/>
          <p:cNvSpPr>
            <a:spLocks noEditPoints="1"/>
          </p:cNvSpPr>
          <p:nvPr/>
        </p:nvSpPr>
        <p:spPr>
          <a:xfrm>
            <a:off x="926659" y="1968846"/>
            <a:ext cx="722176" cy="528819"/>
          </a:xfrm>
          <a:custGeom>
            <a:avLst/>
            <a:gdLst>
              <a:gd name="T0" fmla="*/ 0 w 1329"/>
              <a:gd name="T1" fmla="*/ 784 h 969"/>
              <a:gd name="T2" fmla="*/ 303 w 1329"/>
              <a:gd name="T3" fmla="*/ 481 h 969"/>
              <a:gd name="T4" fmla="*/ 460 w 1329"/>
              <a:gd name="T5" fmla="*/ 638 h 969"/>
              <a:gd name="T6" fmla="*/ 941 w 1329"/>
              <a:gd name="T7" fmla="*/ 157 h 969"/>
              <a:gd name="T8" fmla="*/ 1329 w 1329"/>
              <a:gd name="T9" fmla="*/ 545 h 969"/>
              <a:gd name="T10" fmla="*/ 1329 w 1329"/>
              <a:gd name="T11" fmla="*/ 969 h 969"/>
              <a:gd name="T12" fmla="*/ 0 w 1329"/>
              <a:gd name="T13" fmla="*/ 969 h 969"/>
              <a:gd name="T14" fmla="*/ 0 w 1329"/>
              <a:gd name="T15" fmla="*/ 784 h 969"/>
              <a:gd name="T16" fmla="*/ 363 w 1329"/>
              <a:gd name="T17" fmla="*/ 180 h 969"/>
              <a:gd name="T18" fmla="*/ 184 w 1329"/>
              <a:gd name="T19" fmla="*/ 360 h 969"/>
              <a:gd name="T20" fmla="*/ 4 w 1329"/>
              <a:gd name="T21" fmla="*/ 180 h 969"/>
              <a:gd name="T22" fmla="*/ 184 w 1329"/>
              <a:gd name="T23" fmla="*/ 0 h 969"/>
              <a:gd name="T24" fmla="*/ 363 w 1329"/>
              <a:gd name="T25" fmla="*/ 180 h 96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29" h="969">
                <a:moveTo>
                  <a:pt x="0" y="784"/>
                </a:moveTo>
                <a:lnTo>
                  <a:pt x="303" y="481"/>
                </a:lnTo>
                <a:lnTo>
                  <a:pt x="460" y="638"/>
                </a:lnTo>
                <a:lnTo>
                  <a:pt x="941" y="157"/>
                </a:lnTo>
                <a:lnTo>
                  <a:pt x="1329" y="545"/>
                </a:lnTo>
                <a:lnTo>
                  <a:pt x="1329" y="969"/>
                </a:lnTo>
                <a:lnTo>
                  <a:pt x="0" y="969"/>
                </a:lnTo>
                <a:lnTo>
                  <a:pt x="0" y="784"/>
                </a:lnTo>
                <a:close/>
                <a:moveTo>
                  <a:pt x="363" y="180"/>
                </a:moveTo>
                <a:cubicBezTo>
                  <a:pt x="363" y="279"/>
                  <a:pt x="283" y="360"/>
                  <a:pt x="184" y="360"/>
                </a:cubicBezTo>
                <a:cubicBezTo>
                  <a:pt x="84" y="360"/>
                  <a:pt x="4" y="279"/>
                  <a:pt x="4" y="180"/>
                </a:cubicBezTo>
                <a:cubicBezTo>
                  <a:pt x="4" y="80"/>
                  <a:pt x="84" y="0"/>
                  <a:pt x="184" y="0"/>
                </a:cubicBezTo>
                <a:cubicBezTo>
                  <a:pt x="283" y="0"/>
                  <a:pt x="363" y="80"/>
                  <a:pt x="363" y="180"/>
                </a:cubicBezTo>
                <a:close/>
              </a:path>
            </a:pathLst>
          </a:cu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1804653" y="2024282"/>
            <a:ext cx="1786303" cy="421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/>
              <a:t>상품명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가격 </a:t>
            </a:r>
            <a:r>
              <a:rPr lang="en-US" altLang="ko-KR" sz="1100"/>
              <a:t>:</a:t>
            </a:r>
            <a:r>
              <a:rPr lang="ko-KR" altLang="en-US" sz="1100"/>
              <a:t> 수량 </a:t>
            </a:r>
            <a:r>
              <a:rPr lang="en-US" altLang="ko-KR" sz="1100"/>
              <a:t>:</a:t>
            </a:r>
            <a:endParaRPr lang="en-US" altLang="ko-KR" sz="1100"/>
          </a:p>
        </p:txBody>
      </p:sp>
      <p:sp>
        <p:nvSpPr>
          <p:cNvPr id="18" name=""/>
          <p:cNvSpPr txBox="1"/>
          <p:nvPr/>
        </p:nvSpPr>
        <p:spPr>
          <a:xfrm>
            <a:off x="849405" y="1575836"/>
            <a:ext cx="3138032" cy="261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1"/>
              <a:t>주문번호</a:t>
            </a:r>
            <a:r>
              <a:rPr lang="ko-KR" altLang="en-US" sz="1100"/>
              <a:t> </a:t>
            </a:r>
            <a:r>
              <a:rPr lang="en-US" altLang="ko-KR" sz="1100"/>
              <a:t>:</a:t>
            </a:r>
            <a:r>
              <a:rPr lang="ko-KR" altLang="en-US" sz="1100"/>
              <a:t> </a:t>
            </a:r>
            <a:r>
              <a:rPr lang="en-US" altLang="ko-KR" sz="1100"/>
              <a:t>129102</a:t>
            </a:r>
            <a:r>
              <a:rPr lang="ko-KR" altLang="en-US" sz="1100"/>
              <a:t> </a:t>
            </a:r>
            <a:r>
              <a:rPr lang="ko-KR" altLang="en-US" sz="1100" b="1"/>
              <a:t>주문일자</a:t>
            </a:r>
            <a:r>
              <a:rPr lang="ko-KR" altLang="en-US" sz="1100"/>
              <a:t> </a:t>
            </a:r>
            <a:r>
              <a:rPr lang="en-US" altLang="ko-KR" sz="1100"/>
              <a:t>: 2023-02-20</a:t>
            </a:r>
            <a:endParaRPr lang="en-US" altLang="ko-KR" sz="1100"/>
          </a:p>
        </p:txBody>
      </p:sp>
      <p:sp>
        <p:nvSpPr>
          <p:cNvPr id="19" name=""/>
          <p:cNvSpPr txBox="1"/>
          <p:nvPr/>
        </p:nvSpPr>
        <p:spPr>
          <a:xfrm>
            <a:off x="916781" y="3000374"/>
            <a:ext cx="3365500" cy="13712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받는사람</a:t>
            </a:r>
            <a:endParaRPr lang="ko-KR" altLang="en-US" sz="1200"/>
          </a:p>
          <a:p>
            <a:pPr>
              <a:defRPr/>
            </a:pPr>
            <a:endParaRPr lang="ko-KR" altLang="en-US" sz="1200"/>
          </a:p>
          <a:p>
            <a:pPr>
              <a:defRPr/>
            </a:pPr>
            <a:r>
              <a:rPr lang="ko-KR" altLang="en-US" sz="1200"/>
              <a:t>연락처</a:t>
            </a:r>
            <a:endParaRPr lang="ko-KR" altLang="en-US" sz="1200"/>
          </a:p>
          <a:p>
            <a:pPr>
              <a:defRPr/>
            </a:pPr>
            <a:endParaRPr lang="ko-KR" altLang="en-US" sz="1200"/>
          </a:p>
          <a:p>
            <a:pPr>
              <a:defRPr/>
            </a:pPr>
            <a:r>
              <a:rPr lang="ko-KR" altLang="en-US" sz="1200"/>
              <a:t>받는주소</a:t>
            </a:r>
            <a:endParaRPr lang="ko-KR" altLang="en-US" sz="1200"/>
          </a:p>
          <a:p>
            <a:pPr>
              <a:defRPr/>
            </a:pPr>
            <a:endParaRPr lang="ko-KR" altLang="en-US" sz="1200"/>
          </a:p>
          <a:p>
            <a:pPr>
              <a:defRPr/>
            </a:pPr>
            <a:r>
              <a:rPr lang="ko-KR" altLang="en-US" sz="1200"/>
              <a:t>배송요청사항</a:t>
            </a:r>
            <a:endParaRPr lang="ko-KR" altLang="en-US" sz="1200"/>
          </a:p>
        </p:txBody>
      </p:sp>
      <p:sp>
        <p:nvSpPr>
          <p:cNvPr id="20" name=""/>
          <p:cNvSpPr txBox="1"/>
          <p:nvPr/>
        </p:nvSpPr>
        <p:spPr>
          <a:xfrm>
            <a:off x="886617" y="4732336"/>
            <a:ext cx="3365501" cy="637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/>
              <a:t>결제수단</a:t>
            </a:r>
            <a:endParaRPr lang="ko-KR" altLang="en-US" sz="1200"/>
          </a:p>
          <a:p>
            <a:pPr>
              <a:defRPr/>
            </a:pPr>
            <a:endParaRPr lang="ko-KR" altLang="en-US" sz="1200"/>
          </a:p>
          <a:p>
            <a:pPr>
              <a:defRPr/>
            </a:pPr>
            <a:r>
              <a:rPr lang="ko-KR" altLang="en-US" sz="1200"/>
              <a:t>총 결제 금액</a:t>
            </a:r>
            <a:endParaRPr lang="ko-KR" altLang="en-US" sz="1200"/>
          </a:p>
        </p:txBody>
      </p:sp>
      <p:grpSp>
        <p:nvGrpSpPr>
          <p:cNvPr id="21" name="그룹 1"/>
          <p:cNvGrpSpPr/>
          <p:nvPr/>
        </p:nvGrpSpPr>
        <p:grpSpPr>
          <a:xfrm rot="0">
            <a:off x="3328328" y="5864778"/>
            <a:ext cx="2620261" cy="309600"/>
            <a:chOff x="10020595" y="1586322"/>
            <a:chExt cx="1786824" cy="309600"/>
          </a:xfrm>
        </p:grpSpPr>
        <p:sp>
          <p:nvSpPr>
            <p:cNvPr id="22" name="Button"/>
            <p:cNvSpPr/>
            <p:nvPr/>
          </p:nvSpPr>
          <p:spPr>
            <a:xfrm>
              <a:off x="10943419" y="1586322"/>
              <a:ext cx="864000" cy="3096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anchor="ctr"/>
            <a:lstStyle/>
            <a:p>
              <a:pPr algn="ctr">
                <a:defRPr/>
              </a:pPr>
              <a:r>
                <a:rPr lang="ko-KR" altLang="en-US" sz="1050">
                  <a:solidFill>
                    <a:schemeClr val="tx1"/>
                  </a:solidFill>
                  <a:latin typeface="Segoe UI"/>
                  <a:cs typeface="Segoe UI"/>
                </a:rPr>
                <a:t>홈 이동</a:t>
              </a:r>
              <a:endParaRPr lang="ko-KR" altLang="en-US" sz="1050">
                <a:solidFill>
                  <a:schemeClr val="tx1"/>
                </a:solidFill>
                <a:latin typeface="Segoe UI"/>
                <a:cs typeface="Segoe UI"/>
              </a:endParaRPr>
            </a:p>
          </p:txBody>
        </p:sp>
        <p:sp>
          <p:nvSpPr>
            <p:cNvPr id="23" name="Button"/>
            <p:cNvSpPr/>
            <p:nvPr/>
          </p:nvSpPr>
          <p:spPr>
            <a:xfrm>
              <a:off x="10020595" y="1586322"/>
              <a:ext cx="864000" cy="309600"/>
            </a:xfrm>
            <a:prstGeom prst="roundRect">
              <a:avLst>
                <a:gd name="adj" fmla="val 16667"/>
              </a:avLst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anchor="ctr"/>
            <a:lstStyle/>
            <a:p>
              <a:pPr algn="ctr">
                <a:defRPr/>
              </a:pPr>
              <a:r>
                <a:rPr lang="ko-KR" altLang="en-US" sz="1050">
                  <a:solidFill>
                    <a:schemeClr val="bg1"/>
                  </a:solidFill>
                  <a:latin typeface="Segoe UI"/>
                  <a:cs typeface="Segoe UI"/>
                </a:rPr>
                <a:t>주문목록 돌아가기</a:t>
              </a:r>
              <a:endParaRPr lang="ko-KR" altLang="en-US" sz="1050">
                <a:solidFill>
                  <a:schemeClr val="bg1"/>
                </a:solidFill>
                <a:latin typeface="Segoe UI"/>
                <a:cs typeface="Segoe U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쿠폰 등록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마이페이지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76961" cy="1859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73705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등록되었습니다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 새로고침 후 사용 가능에 추가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유효하지 않은 내용입니다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alert</a:t>
                      </a:r>
                      <a:endParaRPr lang="en-US" altLang="ko-KR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13</a:t>
            </a:fld>
            <a:endParaRPr lang="en-US" altLang="en-US" sz="900"/>
          </a:p>
        </p:txBody>
      </p:sp>
      <p:grpSp>
        <p:nvGrpSpPr>
          <p:cNvPr id="31" name=""/>
          <p:cNvGrpSpPr/>
          <p:nvPr/>
        </p:nvGrpSpPr>
        <p:grpSpPr>
          <a:xfrm rot="0">
            <a:off x="3258160" y="4028431"/>
            <a:ext cx="3617463" cy="275083"/>
            <a:chOff x="3582594" y="3596197"/>
            <a:chExt cx="1936445" cy="240301"/>
          </a:xfrm>
        </p:grpSpPr>
        <p:cxnSp>
          <p:nvCxnSpPr>
            <p:cNvPr id="17" name="Line 1" descr="&lt;Tags&gt;&lt;SMARTRESIZEANCHORS&gt;None,Absolute,Absolute,None&lt;/SMARTRESIZEANCHORS&gt;&lt;/Tags&gt;"/>
            <p:cNvCxnSpPr/>
            <p:nvPr/>
          </p:nvCxnSpPr>
          <p:spPr>
            <a:xfrm flipH="1">
              <a:off x="3582594" y="3836498"/>
              <a:ext cx="98426" cy="0"/>
            </a:xfrm>
            <a:prstGeom prst="lin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Line 2" descr="&lt;Tags&gt;&lt;SMARTRESIZEANCHORS&gt;None,Absolute,Absolute,Absolute&lt;/SMARTRESIZEANCHORS&gt;&lt;/Tags&gt;"/>
            <p:cNvCxnSpPr/>
            <p:nvPr/>
          </p:nvCxnSpPr>
          <p:spPr>
            <a:xfrm>
              <a:off x="4482670" y="3836498"/>
              <a:ext cx="1036369" cy="0"/>
            </a:xfrm>
            <a:prstGeom prst="lin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ab Selected" descr="&lt;Tags&gt;&lt;SMARTRESIZEANCHORS&gt;Absolute,Absolute,Absolute,None&lt;/SMARTRESIZEANCHORS&gt;&lt;/Tags&gt;"/>
            <p:cNvSpPr/>
            <p:nvPr/>
          </p:nvSpPr>
          <p:spPr>
            <a:xfrm>
              <a:off x="3681019" y="3596197"/>
              <a:ext cx="804863" cy="240299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45720" tIns="45720" rIns="4572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900">
                  <a:solidFill>
                    <a:srgbClr val="5f5f5f"/>
                  </a:solidFill>
                  <a:latin typeface="Segoe UI"/>
                  <a:cs typeface="Segoe UI"/>
                </a:rPr>
                <a:t>사용 가능</a:t>
              </a:r>
              <a:endParaRPr lang="ko-KR" alt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0" name="Tab" descr="&lt;Tags&gt;&lt;SMARTRESIZEANCHORS&gt;Absolute,Absolute,Absolute,None&lt;/SMARTRESIZEANCHORS&gt;&lt;/Tags&gt;"/>
            <p:cNvSpPr/>
            <p:nvPr/>
          </p:nvSpPr>
          <p:spPr>
            <a:xfrm>
              <a:off x="4539529" y="3596198"/>
              <a:ext cx="798438" cy="2402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45720" tIns="45720" rIns="4572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900">
                  <a:solidFill>
                    <a:srgbClr val="5f5f5f"/>
                  </a:solidFill>
                  <a:latin typeface="Segoe UI"/>
                  <a:cs typeface="Segoe UI"/>
                </a:rPr>
                <a:t>사용 완료</a:t>
              </a:r>
              <a:endParaRPr lang="ko-KR" alt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27" name="Text Box"/>
          <p:cNvSpPr/>
          <p:nvPr/>
        </p:nvSpPr>
        <p:spPr>
          <a:xfrm>
            <a:off x="3946447" y="1660236"/>
            <a:ext cx="2043720" cy="23495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50800" rIns="91440" bIns="5080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900">
                <a:solidFill>
                  <a:srgbClr val="5f5f5f"/>
                </a:solidFill>
                <a:latin typeface="Segoe UI"/>
                <a:cs typeface="Segoe UI"/>
              </a:rPr>
              <a:t>추천인 아이디를 입력하세요</a:t>
            </a:r>
            <a:endParaRPr lang="ko-KR" alt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29" name="Button"/>
          <p:cNvSpPr/>
          <p:nvPr/>
        </p:nvSpPr>
        <p:spPr>
          <a:xfrm>
            <a:off x="4573020" y="2091651"/>
            <a:ext cx="642938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/>
          <a:lstStyle/>
          <a:p>
            <a:pPr algn="ctr">
              <a:defRPr/>
            </a:pPr>
            <a:r>
              <a:rPr lang="ko-KR" altLang="en-US" sz="1000">
                <a:solidFill>
                  <a:srgbClr val="ffffff"/>
                </a:solidFill>
                <a:latin typeface="Segoe UI"/>
                <a:cs typeface="Segoe UI"/>
              </a:rPr>
              <a:t>등록</a:t>
            </a:r>
            <a:endParaRPr lang="ko-KR" altLang="en-US" sz="1000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30" name="Header"/>
          <p:cNvSpPr txBox="1"/>
          <p:nvPr/>
        </p:nvSpPr>
        <p:spPr>
          <a:xfrm>
            <a:off x="1898977" y="1156768"/>
            <a:ext cx="1136450" cy="350865"/>
          </a:xfrm>
          <a:prstGeom prst="rect">
            <a:avLst/>
          </a:prstGeom>
          <a:noFill/>
        </p:spPr>
        <p:txBody>
          <a:bodyPr wrap="none" lIns="73152" tIns="36576" rIns="73152" bIns="36576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5f5f5f"/>
                </a:solidFill>
                <a:latin typeface="Segoe UI"/>
                <a:cs typeface="Segoe UI"/>
              </a:rPr>
              <a:t>쿠폰 등록</a:t>
            </a:r>
            <a:endParaRPr lang="ko-KR" altLang="en-US">
              <a:solidFill>
                <a:srgbClr val="5f5f5f"/>
              </a:solidFill>
              <a:latin typeface="Segoe UI"/>
              <a:cs typeface="Segoe UI"/>
            </a:endParaRPr>
          </a:p>
        </p:txBody>
      </p:sp>
      <p:graphicFrame>
        <p:nvGraphicFramePr>
          <p:cNvPr id="32" name="표 35"/>
          <p:cNvGraphicFramePr>
            <a:graphicFrameLocks noGrp="1"/>
          </p:cNvGraphicFramePr>
          <p:nvPr/>
        </p:nvGraphicFramePr>
        <p:xfrm>
          <a:off x="2624981" y="4453157"/>
          <a:ext cx="4699884" cy="11413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9942"/>
                <a:gridCol w="2349942"/>
              </a:tblGrid>
              <a:tr h="380461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900" b="1">
                          <a:latin typeface="Segoe UI"/>
                          <a:cs typeface="Segoe UI"/>
                        </a:rPr>
                        <a:t>쿠폰명</a:t>
                      </a:r>
                      <a:endParaRPr lang="ko-KR" altLang="en-US" sz="900" b="1"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900" b="1">
                          <a:latin typeface="Segoe UI"/>
                          <a:cs typeface="Segoe UI"/>
                        </a:rPr>
                        <a:t>할인액</a:t>
                      </a:r>
                      <a:r>
                        <a:rPr lang="en-US" altLang="ko-KR" sz="900" b="1">
                          <a:latin typeface="Segoe UI"/>
                          <a:cs typeface="Segoe UI"/>
                        </a:rPr>
                        <a:t>(</a:t>
                      </a:r>
                      <a:r>
                        <a:rPr lang="ko-KR" altLang="en-US" sz="900" b="1">
                          <a:latin typeface="Segoe UI"/>
                          <a:cs typeface="Segoe UI"/>
                        </a:rPr>
                        <a:t>율</a:t>
                      </a:r>
                      <a:r>
                        <a:rPr lang="en-US" altLang="ko-KR" sz="900" b="1">
                          <a:latin typeface="Segoe UI"/>
                          <a:cs typeface="Segoe UI"/>
                        </a:rPr>
                        <a:t>)</a:t>
                      </a:r>
                      <a:endParaRPr lang="ko-KR" altLang="en-US" sz="900" b="1"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0461"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추천인 입력 이벤트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10%</a:t>
                      </a:r>
                      <a:endParaRPr lang="en-US" altLang="ko-KR" sz="9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380461"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33" name="Drop-Down Box (Expanded)" descr="&lt;SmartSettings&gt;&lt;SmartResize enabled=&quot;True&quot; minWidth=&quot;0&quot; minHeight=&quot;0&quot; /&gt;&lt;/SmartSettings&gt;"/>
          <p:cNvGrpSpPr/>
          <p:nvPr/>
        </p:nvGrpSpPr>
        <p:grpSpPr>
          <a:xfrm rot="0">
            <a:off x="6719439" y="1666875"/>
            <a:ext cx="1368151" cy="1127125"/>
            <a:chOff x="595685" y="1266897"/>
            <a:chExt cx="1368151" cy="1127125"/>
          </a:xfrm>
        </p:grpSpPr>
        <p:grpSp>
          <p:nvGrpSpPr>
            <p:cNvPr id="34" name="Drop-Down Box"/>
            <p:cNvGrpSpPr/>
            <p:nvPr/>
          </p:nvGrpSpPr>
          <p:grpSpPr>
            <a:xfrm rot="0">
              <a:off x="595686" y="1266897"/>
              <a:ext cx="1368150" cy="235437"/>
              <a:chOff x="595686" y="1266897"/>
              <a:chExt cx="1368150" cy="235437"/>
            </a:xfrm>
          </p:grpSpPr>
          <p:sp>
            <p:nvSpPr>
              <p:cNvPr id="35" name="Text Box" descr="&lt;Tags&gt;&lt;SMARTRESIZEANCHORS&gt;Absolute,None,Absolute,Absolute&lt;/SMARTRESIZEANCHORS&gt;&lt;/Tags&gt;"/>
              <p:cNvSpPr/>
              <p:nvPr/>
            </p:nvSpPr>
            <p:spPr>
              <a:xfrm>
                <a:off x="595686" y="1266897"/>
                <a:ext cx="1368150" cy="23543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50800" rIns="256032" bIns="50800" anchor="ctr" anchorCtr="0">
                <a:prstTxWarp prst="textNoShape">
                  <a:avLst/>
                </a:prstTxWarp>
                <a:spAutoFit/>
              </a:bodyPr>
              <a:lstStyle/>
              <a:p>
                <a:pPr lvl="0">
                  <a:defRPr/>
                </a:pPr>
                <a:r>
                  <a:rPr lang="en-US" sz="900">
                    <a:solidFill>
                      <a:srgbClr val="5f5f5f"/>
                    </a:solidFill>
                    <a:latin typeface="Segoe UI"/>
                    <a:cs typeface="Segoe UI"/>
                  </a:rPr>
                  <a:t>Drop-Down Box</a:t>
                </a: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36" name="Arrow Down" descr="&lt;Tags&gt;&lt;SMARTRESIZEANCHORS&gt;Absolute,None,None,Absolute&lt;/SMARTRESIZEANCHORS&gt;&lt;/Tags&gt;"/>
              <p:cNvSpPr>
                <a:spLocks noChangeAspect="1"/>
              </p:cNvSpPr>
              <p:nvPr/>
            </p:nvSpPr>
            <p:spPr>
              <a:xfrm rot="10800000" flipH="1">
                <a:off x="1848835" y="136370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  <p:grpSp>
          <p:nvGrpSpPr>
            <p:cNvPr id="37" name="Drop-Down Menu"/>
            <p:cNvGrpSpPr/>
            <p:nvPr/>
          </p:nvGrpSpPr>
          <p:grpSpPr>
            <a:xfrm rot="0">
              <a:off x="595685" y="1502666"/>
              <a:ext cx="1368150" cy="891355"/>
              <a:chOff x="595685" y="1502666"/>
              <a:chExt cx="1368150" cy="891355"/>
            </a:xfrm>
          </p:grpSpPr>
          <p:sp>
            <p:nvSpPr>
              <p:cNvPr id="38" name="Box" descr="&lt;Tags&gt;&lt;SMARTRESIZEANCHORS&gt;Absolute,Absolute,Absolute,Absolute&lt;/SMARTRESIZEANCHORS&gt;&lt;/Tags&gt;"/>
              <p:cNvSpPr/>
              <p:nvPr/>
            </p:nvSpPr>
            <p:spPr>
              <a:xfrm>
                <a:off x="595685" y="1502666"/>
                <a:ext cx="1368150" cy="8913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50800" rIns="91440" bIns="50800" anchor="t" anchorCtr="0">
                <a:prstTxWarp prst="textNoShape">
                  <a:avLst/>
                </a:prstTxWarp>
                <a:spAutoFit/>
              </a:bodyPr>
              <a:lstStyle/>
              <a:p>
                <a:pPr>
                  <a:spcAft>
                    <a:spcPts val="200"/>
                  </a:spcAft>
                  <a:defRPr/>
                </a:pPr>
                <a:r>
                  <a:rPr lang="ko-KR" altLang="en-US" sz="900">
                    <a:solidFill>
                      <a:srgbClr val="5f5f5f"/>
                    </a:solidFill>
                    <a:latin typeface="Segoe UI"/>
                    <a:cs typeface="Segoe UI"/>
                  </a:rPr>
                  <a:t>추천인 입력 이벤트</a:t>
                </a:r>
                <a:endParaRPr lang="ko-KR" alt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  <a:p>
                <a:pPr>
                  <a:spcAft>
                    <a:spcPts val="200"/>
                  </a:spcAft>
                  <a:defRPr/>
                </a:pPr>
                <a:r>
                  <a:rPr lang="en-US" sz="900">
                    <a:solidFill>
                      <a:srgbClr val="5f5f5f"/>
                    </a:solidFill>
                    <a:latin typeface="Segoe UI"/>
                    <a:cs typeface="Segoe UI"/>
                  </a:rPr>
                  <a:t>Second Item</a:t>
                </a: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  <a:p>
                <a:pPr>
                  <a:spcAft>
                    <a:spcPts val="200"/>
                  </a:spcAft>
                  <a:defRPr/>
                </a:pPr>
                <a:r>
                  <a:rPr lang="en-US" sz="900">
                    <a:solidFill>
                      <a:srgbClr val="5f5f5f"/>
                    </a:solidFill>
                    <a:latin typeface="Segoe UI"/>
                    <a:cs typeface="Segoe UI"/>
                  </a:rPr>
                  <a:t>Third Item</a:t>
                </a: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  <a:p>
                <a:pPr>
                  <a:spcAft>
                    <a:spcPts val="200"/>
                  </a:spcAft>
                  <a:defRPr/>
                </a:pPr>
                <a:r>
                  <a:rPr lang="en-US" sz="900">
                    <a:solidFill>
                      <a:srgbClr val="5f5f5f"/>
                    </a:solidFill>
                    <a:latin typeface="Segoe UI"/>
                    <a:cs typeface="Segoe UI"/>
                  </a:rPr>
                  <a:t>Fourth Item</a:t>
                </a: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  <a:p>
                <a:pPr>
                  <a:spcAft>
                    <a:spcPts val="200"/>
                  </a:spcAft>
                  <a:defRPr/>
                </a:pPr>
                <a:r>
                  <a:rPr lang="en-US" sz="900">
                    <a:solidFill>
                      <a:srgbClr val="5f5f5f"/>
                    </a:solidFill>
                    <a:latin typeface="Segoe UI"/>
                    <a:cs typeface="Segoe UI"/>
                  </a:rPr>
                  <a:t>Fifth Item</a:t>
                </a: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39" name="Selection Overlay" descr="&lt;Tags&gt;&lt;SMARTRESIZEANCHORS&gt;Absolute,None,Absolute,Absolute&lt;/SMARTRESIZEANCHORS&gt;&lt;/Tags&gt;"/>
              <p:cNvSpPr/>
              <p:nvPr/>
            </p:nvSpPr>
            <p:spPr>
              <a:xfrm>
                <a:off x="595686" y="1702670"/>
                <a:ext cx="1368150" cy="165672"/>
              </a:xfrm>
              <a:prstGeom prst="rect">
                <a:avLst/>
              </a:prstGeom>
              <a:solidFill>
                <a:srgbClr val="5b9bd5">
                  <a:alpha val="2196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</p:grpSp>
      <p:sp>
        <p:nvSpPr>
          <p:cNvPr id="40" name="object 12"/>
          <p:cNvSpPr/>
          <p:nvPr/>
        </p:nvSpPr>
        <p:spPr>
          <a:xfrm>
            <a:off x="417989" y="1824979"/>
            <a:ext cx="1194435" cy="304165"/>
          </a:xfrm>
          <a:custGeom>
            <a:avLst/>
            <a:gdLst/>
            <a:rect l="l" t="t" r="r" b="b"/>
            <a:pathLst>
              <a:path w="1194435" h="304165">
                <a:moveTo>
                  <a:pt x="1194051" y="0"/>
                </a:moveTo>
                <a:lnTo>
                  <a:pt x="150" y="0"/>
                </a:lnTo>
                <a:lnTo>
                  <a:pt x="0" y="151"/>
                </a:lnTo>
                <a:lnTo>
                  <a:pt x="0" y="303655"/>
                </a:lnTo>
                <a:lnTo>
                  <a:pt x="150" y="303806"/>
                </a:lnTo>
                <a:lnTo>
                  <a:pt x="1194051" y="303806"/>
                </a:lnTo>
                <a:lnTo>
                  <a:pt x="1194203" y="303655"/>
                </a:lnTo>
                <a:lnTo>
                  <a:pt x="1194203" y="151"/>
                </a:lnTo>
                <a:lnTo>
                  <a:pt x="119405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1" name="object 14"/>
          <p:cNvSpPr txBox="1"/>
          <p:nvPr/>
        </p:nvSpPr>
        <p:spPr>
          <a:xfrm>
            <a:off x="698037" y="1858263"/>
            <a:ext cx="634365" cy="23854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500" b="1" spc="-5">
                <a:latin typeface="맑은 고딕"/>
                <a:cs typeface="맑은 고딕"/>
              </a:rPr>
              <a:t>MY</a:t>
            </a:r>
            <a:endParaRPr lang="en-US" altLang="ko-KR" sz="1500" b="1" spc="-5">
              <a:latin typeface="맑은 고딕"/>
              <a:cs typeface="맑은 고딕"/>
            </a:endParaRPr>
          </a:p>
        </p:txBody>
      </p:sp>
      <p:sp>
        <p:nvSpPr>
          <p:cNvPr id="42" name="object 65"/>
          <p:cNvSpPr/>
          <p:nvPr/>
        </p:nvSpPr>
        <p:spPr>
          <a:xfrm>
            <a:off x="417989" y="2127136"/>
            <a:ext cx="1194435" cy="3686194"/>
          </a:xfrm>
          <a:custGeom>
            <a:avLst/>
            <a:gdLst/>
            <a:rect l="l" t="t" r="r" b="b"/>
            <a:pathLst>
              <a:path w="1194435" h="3811270">
                <a:moveTo>
                  <a:pt x="0" y="1325"/>
                </a:moveTo>
                <a:lnTo>
                  <a:pt x="0" y="593"/>
                </a:lnTo>
                <a:lnTo>
                  <a:pt x="593" y="0"/>
                </a:lnTo>
                <a:lnTo>
                  <a:pt x="1325" y="0"/>
                </a:lnTo>
                <a:lnTo>
                  <a:pt x="1192877" y="0"/>
                </a:lnTo>
                <a:lnTo>
                  <a:pt x="1193609" y="0"/>
                </a:lnTo>
                <a:lnTo>
                  <a:pt x="1194203" y="593"/>
                </a:lnTo>
                <a:lnTo>
                  <a:pt x="1194203" y="1325"/>
                </a:lnTo>
                <a:lnTo>
                  <a:pt x="1194203" y="3809879"/>
                </a:lnTo>
                <a:lnTo>
                  <a:pt x="1194203" y="3810611"/>
                </a:lnTo>
                <a:lnTo>
                  <a:pt x="1193609" y="3811204"/>
                </a:lnTo>
                <a:lnTo>
                  <a:pt x="1192877" y="3811204"/>
                </a:lnTo>
                <a:lnTo>
                  <a:pt x="1325" y="3811204"/>
                </a:lnTo>
                <a:lnTo>
                  <a:pt x="593" y="3811204"/>
                </a:lnTo>
                <a:lnTo>
                  <a:pt x="0" y="3810611"/>
                </a:lnTo>
                <a:lnTo>
                  <a:pt x="0" y="3809879"/>
                </a:lnTo>
                <a:lnTo>
                  <a:pt x="0" y="1325"/>
                </a:lnTo>
                <a:close/>
              </a:path>
            </a:pathLst>
          </a:custGeom>
          <a:ln w="12703">
            <a:solidFill>
              <a:srgbClr val="7f7f7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3" name="object 69"/>
          <p:cNvSpPr txBox="1"/>
          <p:nvPr/>
        </p:nvSpPr>
        <p:spPr>
          <a:xfrm>
            <a:off x="531698" y="4658452"/>
            <a:ext cx="937914" cy="6381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sz="1000" b="1" spc="-30">
                <a:latin typeface="맑은 고딕"/>
                <a:cs typeface="맑은 고딕"/>
              </a:rPr>
              <a:t>개인정보</a:t>
            </a:r>
            <a:r>
              <a:rPr sz="1000" b="1" spc="-70">
                <a:latin typeface="맑은 고딕"/>
                <a:cs typeface="맑은 고딕"/>
              </a:rPr>
              <a:t> </a:t>
            </a:r>
            <a:r>
              <a:rPr sz="1000" b="1" spc="-35">
                <a:latin typeface="맑은 고딕"/>
                <a:cs typeface="맑은 고딕"/>
              </a:rPr>
              <a:t>수정</a:t>
            </a:r>
            <a:endParaRPr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sz="1000" b="0" spc="-30">
                <a:latin typeface="맑은 고딕"/>
                <a:cs typeface="맑은 고딕"/>
              </a:rPr>
              <a:t>개인정보</a:t>
            </a:r>
            <a:r>
              <a:rPr sz="1000" b="0" spc="-180">
                <a:latin typeface="맑은 고딕"/>
                <a:cs typeface="맑은 고딕"/>
              </a:rPr>
              <a:t> </a:t>
            </a:r>
            <a:r>
              <a:rPr sz="1000" b="0" spc="-35">
                <a:latin typeface="맑은 고딕"/>
                <a:cs typeface="맑은 고딕"/>
              </a:rPr>
              <a:t>수정</a:t>
            </a:r>
            <a:endParaRPr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sz="1000" b="0" spc="-30">
                <a:latin typeface="맑은 고딕"/>
                <a:cs typeface="맑은 고딕"/>
              </a:rPr>
              <a:t>비밀번호</a:t>
            </a:r>
            <a:r>
              <a:rPr sz="1000" b="0" spc="-180">
                <a:latin typeface="맑은 고딕"/>
                <a:cs typeface="맑은 고딕"/>
              </a:rPr>
              <a:t> </a:t>
            </a:r>
            <a:r>
              <a:rPr sz="1000" b="0" spc="-35">
                <a:latin typeface="맑은 고딕"/>
                <a:cs typeface="맑은 고딕"/>
              </a:rPr>
              <a:t>변경</a:t>
            </a:r>
            <a:endParaRPr sz="1000">
              <a:latin typeface="맑은 고딕"/>
              <a:cs typeface="맑은 고딕"/>
            </a:endParaRPr>
          </a:p>
        </p:txBody>
      </p:sp>
      <p:sp>
        <p:nvSpPr>
          <p:cNvPr id="44" name="object 69"/>
          <p:cNvSpPr txBox="1"/>
          <p:nvPr/>
        </p:nvSpPr>
        <p:spPr>
          <a:xfrm>
            <a:off x="531698" y="5489426"/>
            <a:ext cx="937914" cy="219320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0">
                <a:latin typeface="맑은 고딕"/>
                <a:cs typeface="맑은 고딕"/>
              </a:rPr>
              <a:t>회원탈퇴</a:t>
            </a:r>
            <a:endParaRPr lang="ko-KR" altLang="en-US" sz="1000" b="1" spc="-30">
              <a:latin typeface="맑은 고딕"/>
              <a:cs typeface="맑은 고딕"/>
            </a:endParaRPr>
          </a:p>
        </p:txBody>
      </p:sp>
      <p:sp>
        <p:nvSpPr>
          <p:cNvPr id="45" name="object 69"/>
          <p:cNvSpPr txBox="1"/>
          <p:nvPr/>
        </p:nvSpPr>
        <p:spPr>
          <a:xfrm>
            <a:off x="531698" y="2247077"/>
            <a:ext cx="937914" cy="846004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5">
                <a:latin typeface="맑은 고딕"/>
                <a:cs typeface="맑은 고딕"/>
              </a:rPr>
              <a:t>쇼핑이용 정보</a:t>
            </a:r>
            <a:endParaRPr lang="ko-KR" altLang="en-US"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주문 내역</a:t>
            </a:r>
            <a:endParaRPr lang="ko-KR" altLang="en-US"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장바구니</a:t>
            </a:r>
            <a:endParaRPr lang="ko-KR" altLang="en-US"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lang="en-US" altLang="ko-KR" sz="1000" b="1" spc="-35">
                <a:latin typeface="맑은 고딕"/>
                <a:cs typeface="맑은 고딕"/>
              </a:rPr>
              <a:t>&gt;</a:t>
            </a:r>
            <a:r>
              <a:rPr lang="ko-KR" altLang="en-US" sz="1000" b="1" spc="-35">
                <a:latin typeface="맑은 고딕"/>
                <a:cs typeface="맑은 고딕"/>
              </a:rPr>
              <a:t> 쿠폰 등록</a:t>
            </a:r>
            <a:endParaRPr lang="ko-KR" altLang="en-US" sz="1000" b="1" spc="-35">
              <a:latin typeface="맑은 고딕"/>
              <a:cs typeface="맑은 고딕"/>
            </a:endParaRPr>
          </a:p>
        </p:txBody>
      </p:sp>
      <p:sp>
        <p:nvSpPr>
          <p:cNvPr id="46" name="object 69"/>
          <p:cNvSpPr txBox="1"/>
          <p:nvPr/>
        </p:nvSpPr>
        <p:spPr>
          <a:xfrm>
            <a:off x="531698" y="3756121"/>
            <a:ext cx="937914" cy="6381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5">
                <a:latin typeface="맑은 고딕"/>
                <a:cs typeface="맑은 고딕"/>
              </a:rPr>
              <a:t>게시물</a:t>
            </a:r>
            <a:endParaRPr lang="ko-KR" altLang="en-US"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내가 쓴 글</a:t>
            </a:r>
            <a:endParaRPr lang="ko-KR" altLang="en-US"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내가 쓴 리뷰</a:t>
            </a:r>
            <a:endParaRPr lang="ko-KR" altLang="en-US" sz="1000" b="0" spc="-35">
              <a:latin typeface="맑은 고딕"/>
              <a:cs typeface="맑은 고딕"/>
            </a:endParaRPr>
          </a:p>
        </p:txBody>
      </p:sp>
      <p:sp>
        <p:nvSpPr>
          <p:cNvPr id="47" name="object 69"/>
          <p:cNvSpPr txBox="1"/>
          <p:nvPr/>
        </p:nvSpPr>
        <p:spPr>
          <a:xfrm>
            <a:off x="520537" y="3319462"/>
            <a:ext cx="937914" cy="2190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en-US" altLang="ko-KR" sz="1000" b="1" spc="-35">
                <a:latin typeface="맑은 고딕"/>
                <a:cs typeface="맑은 고딕"/>
              </a:rPr>
              <a:t>1:1</a:t>
            </a:r>
            <a:r>
              <a:rPr lang="ko-KR" altLang="en-US" sz="1000" b="1" spc="-35">
                <a:latin typeface="맑은 고딕"/>
                <a:cs typeface="맑은 고딕"/>
              </a:rPr>
              <a:t> 채팅 문의</a:t>
            </a:r>
            <a:endParaRPr lang="ko-KR" altLang="en-US" sz="1000" b="1" spc="-35">
              <a:latin typeface="맑은 고딕"/>
              <a:cs typeface="맑은 고딕"/>
            </a:endParaRPr>
          </a:p>
        </p:txBody>
      </p:sp>
      <p:sp>
        <p:nvSpPr>
          <p:cNvPr id="54" name="object 52"/>
          <p:cNvSpPr/>
          <p:nvPr/>
        </p:nvSpPr>
        <p:spPr>
          <a:xfrm>
            <a:off x="1869950" y="1526283"/>
            <a:ext cx="6203514" cy="57427"/>
          </a:xfrm>
          <a:custGeom>
            <a:avLst/>
            <a:gdLst/>
            <a:rect l="l" t="t" r="r" b="b"/>
            <a:pathLst>
              <a:path w="5725159">
                <a:moveTo>
                  <a:pt x="0" y="0"/>
                </a:moveTo>
                <a:lnTo>
                  <a:pt x="5724833" y="0"/>
                </a:lnTo>
              </a:path>
            </a:pathLst>
          </a:custGeom>
          <a:solidFill>
            <a:schemeClr val="dk1"/>
          </a:solidFill>
          <a:ln w="12700">
            <a:solidFill>
              <a:schemeClr val="dk1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5" name="Oval"/>
          <p:cNvSpPr/>
          <p:nvPr/>
        </p:nvSpPr>
        <p:spPr>
          <a:xfrm>
            <a:off x="5111540" y="1997161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1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내가 쓴 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마이페이지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14</a:t>
            </a:fld>
            <a:endParaRPr lang="en-US" altLang="en-US" sz="900"/>
          </a:p>
        </p:txBody>
      </p:sp>
      <p:grpSp>
        <p:nvGrpSpPr>
          <p:cNvPr id="16" name="Drop-Down Box" descr="&lt;SmartSettings&gt;&lt;SmartResize enabled=&quot;True&quot; minWidth=&quot;18&quot; minHeight=&quot;7&quot; /&gt;&lt;/SmartSettings&gt;"/>
          <p:cNvGrpSpPr/>
          <p:nvPr/>
        </p:nvGrpSpPr>
        <p:grpSpPr>
          <a:xfrm rot="0">
            <a:off x="2954503" y="1692818"/>
            <a:ext cx="1083609" cy="241091"/>
            <a:chOff x="595684" y="1551576"/>
            <a:chExt cx="1368147" cy="241092"/>
          </a:xfrm>
          <a:solidFill>
            <a:srgbClr val="ffffff"/>
          </a:solidFill>
        </p:grpSpPr>
        <p:sp>
          <p:nvSpPr>
            <p:cNvPr id="17" name="Text Box" descr="&lt;SmartSettings&gt;&lt;SmartResize anchorLeft=&quot;Absolute&quot; anchorTop=&quot;Absolute&quot; anchorRight=&quot;Absolute&quot; anchorBottom=&quot;Absolute&quot; /&gt;&lt;/SmartSettings&gt;"/>
            <p:cNvSpPr/>
            <p:nvPr/>
          </p:nvSpPr>
          <p:spPr>
            <a:xfrm>
              <a:off x="595684" y="1551576"/>
              <a:ext cx="126958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50800" rIns="91440" bIns="50800" anchor="ctr" anchorCtr="0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ko-KR" altLang="en-US" sz="900">
                  <a:solidFill>
                    <a:srgbClr val="5f5f5f"/>
                  </a:solidFill>
                  <a:latin typeface="Segoe UI"/>
                  <a:cs typeface="Segoe UI"/>
                </a:rPr>
                <a:t>제목</a:t>
              </a:r>
              <a:r>
                <a:rPr lang="en-US" altLang="ko-KR" sz="900">
                  <a:solidFill>
                    <a:srgbClr val="5f5f5f"/>
                  </a:solidFill>
                  <a:latin typeface="Segoe UI"/>
                  <a:cs typeface="Segoe UI"/>
                </a:rPr>
                <a:t>+</a:t>
              </a:r>
              <a:r>
                <a:rPr lang="ko-KR" altLang="en-US" sz="900">
                  <a:solidFill>
                    <a:srgbClr val="5f5f5f"/>
                  </a:solidFill>
                  <a:latin typeface="Segoe UI"/>
                  <a:cs typeface="Segoe UI"/>
                </a:rPr>
                <a:t>내용</a:t>
              </a:r>
              <a:endParaRPr lang="ko-KR" alt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8" name="Arrow Box" descr="&lt;SmartSettings&gt;&lt;SmartResize anchorLeft=&quot;None&quot; anchorTop=&quot;Absolute&quot; anchorRight=&quot;Absolute&quot; anchorBottom=&quot;Absolute&quot; /&gt;&lt;/SmartSettings&gt;"/>
            <p:cNvSpPr/>
            <p:nvPr/>
          </p:nvSpPr>
          <p:spPr>
            <a:xfrm>
              <a:off x="1865264" y="1551576"/>
              <a:ext cx="98567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9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/>
          </p:nvSpPr>
          <p:spPr>
            <a:xfrm flipH="1">
              <a:off x="1895542" y="1654034"/>
              <a:ext cx="38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endParaRPr lang="en-US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20" name="Search Box" descr="&lt;SmartSettings&gt;&lt;SmartResize enabled=&quot;True&quot; minWidth=&quot;20&quot; minHeight=&quot;13&quot; /&gt;&lt;/SmartSettings&gt;"/>
          <p:cNvGrpSpPr/>
          <p:nvPr/>
        </p:nvGrpSpPr>
        <p:grpSpPr>
          <a:xfrm rot="0">
            <a:off x="4241729" y="1693874"/>
            <a:ext cx="1687736" cy="238021"/>
            <a:chOff x="595686" y="1264313"/>
            <a:chExt cx="1687736" cy="238021"/>
          </a:xfrm>
          <a:solidFill>
            <a:srgbClr val="ffffff"/>
          </a:solidFill>
        </p:grpSpPr>
        <p:sp>
          <p:nvSpPr>
            <p:cNvPr id="21" name="Text Box"/>
            <p:cNvSpPr/>
            <p:nvPr/>
          </p:nvSpPr>
          <p:spPr>
            <a:xfrm>
              <a:off x="595686" y="1264313"/>
              <a:ext cx="1687736" cy="23802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274320" tIns="50800" rIns="91440" bIns="50800" anchor="ctr" anchorCtr="0">
              <a:prstTxWarp prst="textNoShape">
                <a:avLst/>
              </a:prstTxWarp>
              <a:spAutoFit/>
            </a:bodyPr>
            <a:lstStyle/>
            <a:p>
              <a:pPr lvl="0">
                <a:defRPr/>
              </a:pPr>
              <a:r>
                <a:rPr lang="ko-KR" altLang="en-US" sz="900">
                  <a:solidFill>
                    <a:srgbClr val="5f5f5f"/>
                  </a:solidFill>
                  <a:latin typeface="Segoe UI"/>
                  <a:cs typeface="Segoe UI"/>
                </a:rPr>
                <a:t>검색어를 입력하세요</a:t>
              </a:r>
              <a:endParaRPr lang="ko-KR" alt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2" name="Search Icon" descr="&lt;Tags&gt;&lt;SMARTRESIZEANCHORS&gt;None,None,Absolute,None&lt;/SMARTRESIZEANCHORS&gt;&lt;/Tags&gt;"/>
            <p:cNvSpPr>
              <a:spLocks noChangeAspect="1" noEditPoints="1"/>
            </p:cNvSpPr>
            <p:nvPr/>
          </p:nvSpPr>
          <p:spPr>
            <a:xfrm>
              <a:off x="667906" y="1313395"/>
              <a:ext cx="135690" cy="136786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23" name="Button"/>
          <p:cNvSpPr/>
          <p:nvPr/>
        </p:nvSpPr>
        <p:spPr>
          <a:xfrm>
            <a:off x="5898498" y="1703832"/>
            <a:ext cx="642938" cy="228600"/>
          </a:xfrm>
          <a:prstGeom prst="rect">
            <a:avLst/>
          </a:prstGeom>
          <a:solidFill>
            <a:srgbClr val="cccccc"/>
          </a:solidFill>
          <a:ln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/>
          <a:lstStyle/>
          <a:p>
            <a:pPr algn="ctr">
              <a:defRPr/>
            </a:pPr>
            <a:r>
              <a:rPr lang="ko-KR" altLang="en-US" sz="1100">
                <a:solidFill>
                  <a:srgbClr val="000000"/>
                </a:solidFill>
                <a:latin typeface="Segoe UI"/>
                <a:cs typeface="Segoe UI"/>
              </a:rPr>
              <a:t>검색</a:t>
            </a:r>
            <a:endParaRPr lang="ko-KR" altLang="en-US" sz="1100">
              <a:solidFill>
                <a:srgbClr val="000000"/>
              </a:solidFill>
              <a:latin typeface="Segoe UI"/>
              <a:cs typeface="Segoe UI"/>
            </a:endParaRPr>
          </a:p>
        </p:txBody>
      </p:sp>
      <p:graphicFrame>
        <p:nvGraphicFramePr>
          <p:cNvPr id="24" name=""/>
          <p:cNvGraphicFramePr>
            <a:graphicFrameLocks noGrp="1"/>
          </p:cNvGraphicFramePr>
          <p:nvPr/>
        </p:nvGraphicFramePr>
        <p:xfrm>
          <a:off x="2144886" y="2418711"/>
          <a:ext cx="5857392" cy="1470660"/>
        </p:xfrm>
        <a:graphic>
          <a:graphicData uri="http://schemas.openxmlformats.org/drawingml/2006/table">
            <a:tbl>
              <a:tblPr firstRow="1" bandRow="1">
                <a:tableStyleId>{F77BBAD0-2FD1-4BB3-BED5-B7D4590D3504}</a:tableStyleId>
              </a:tblPr>
              <a:tblGrid>
                <a:gridCol w="1464348"/>
                <a:gridCol w="1464348"/>
                <a:gridCol w="1464348"/>
                <a:gridCol w="1464348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/>
                        <a:t>번호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/>
                        <a:t>제목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/>
                        <a:t>작성자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/>
                        <a:t>작성일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3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/>
                        <a:t>안녕하세요</a:t>
                      </a:r>
                      <a:r>
                        <a:rPr lang="en-US" altLang="ko-KR" sz="1400"/>
                        <a:t>1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admin1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12:23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2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/>
                        <a:t>안녕하세요</a:t>
                      </a:r>
                      <a:r>
                        <a:rPr lang="en-US" altLang="ko-KR" sz="1400"/>
                        <a:t>2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admin2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2023-02-03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1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/>
                        <a:t>안녕하세요</a:t>
                      </a:r>
                      <a:r>
                        <a:rPr lang="en-US" altLang="ko-KR" sz="1400"/>
                        <a:t>3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admin3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2023-02-01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5" name="Pagination"/>
          <p:cNvSpPr txBox="1"/>
          <p:nvPr/>
        </p:nvSpPr>
        <p:spPr>
          <a:xfrm>
            <a:off x="3865874" y="5299927"/>
            <a:ext cx="2990202" cy="346874"/>
          </a:xfrm>
          <a:prstGeom prst="rect">
            <a:avLst/>
          </a:prstGeom>
          <a:noFill/>
        </p:spPr>
        <p:txBody>
          <a:bodyPr wrap="square" lIns="73152" tIns="36576" rIns="73152" bIns="36576">
            <a:spAutoFit/>
          </a:bodyPr>
          <a:lstStyle/>
          <a:p>
            <a:pPr lvl="0">
              <a:defRPr/>
            </a:pP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&lt;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1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2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3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4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>
                <a:solidFill>
                  <a:srgbClr val="5f5f5f"/>
                </a:solidFill>
                <a:latin typeface="Segoe UI"/>
                <a:cs typeface="Segoe UI"/>
              </a:rPr>
              <a:t>…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9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10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&gt;</a:t>
            </a:r>
            <a:endParaRPr lang="en-US" u="sng">
              <a:solidFill>
                <a:srgbClr val="5b9bd5"/>
              </a:solidFill>
              <a:latin typeface="Segoe UI"/>
              <a:cs typeface="Segoe UI"/>
            </a:endParaRPr>
          </a:p>
        </p:txBody>
      </p:sp>
      <p:sp>
        <p:nvSpPr>
          <p:cNvPr id="27" name="object 12"/>
          <p:cNvSpPr/>
          <p:nvPr/>
        </p:nvSpPr>
        <p:spPr>
          <a:xfrm>
            <a:off x="417989" y="1824979"/>
            <a:ext cx="1194435" cy="304165"/>
          </a:xfrm>
          <a:custGeom>
            <a:avLst/>
            <a:gdLst/>
            <a:rect l="l" t="t" r="r" b="b"/>
            <a:pathLst>
              <a:path w="1194435" h="304165">
                <a:moveTo>
                  <a:pt x="1194051" y="0"/>
                </a:moveTo>
                <a:lnTo>
                  <a:pt x="150" y="0"/>
                </a:lnTo>
                <a:lnTo>
                  <a:pt x="0" y="151"/>
                </a:lnTo>
                <a:lnTo>
                  <a:pt x="0" y="303655"/>
                </a:lnTo>
                <a:lnTo>
                  <a:pt x="150" y="303806"/>
                </a:lnTo>
                <a:lnTo>
                  <a:pt x="1194051" y="303806"/>
                </a:lnTo>
                <a:lnTo>
                  <a:pt x="1194203" y="303655"/>
                </a:lnTo>
                <a:lnTo>
                  <a:pt x="1194203" y="151"/>
                </a:lnTo>
                <a:lnTo>
                  <a:pt x="119405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8" name="object 14"/>
          <p:cNvSpPr txBox="1"/>
          <p:nvPr/>
        </p:nvSpPr>
        <p:spPr>
          <a:xfrm>
            <a:off x="698037" y="1858263"/>
            <a:ext cx="634365" cy="23854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500" b="1" spc="-5">
                <a:latin typeface="맑은 고딕"/>
                <a:cs typeface="맑은 고딕"/>
              </a:rPr>
              <a:t>MY</a:t>
            </a:r>
            <a:endParaRPr lang="en-US" altLang="ko-KR" sz="1500" b="1" spc="-5">
              <a:latin typeface="맑은 고딕"/>
              <a:cs typeface="맑은 고딕"/>
            </a:endParaRPr>
          </a:p>
        </p:txBody>
      </p:sp>
      <p:sp>
        <p:nvSpPr>
          <p:cNvPr id="29" name="object 65"/>
          <p:cNvSpPr/>
          <p:nvPr/>
        </p:nvSpPr>
        <p:spPr>
          <a:xfrm>
            <a:off x="417989" y="2127136"/>
            <a:ext cx="1194435" cy="3686194"/>
          </a:xfrm>
          <a:custGeom>
            <a:avLst/>
            <a:gdLst/>
            <a:rect l="l" t="t" r="r" b="b"/>
            <a:pathLst>
              <a:path w="1194435" h="3811270">
                <a:moveTo>
                  <a:pt x="0" y="1325"/>
                </a:moveTo>
                <a:lnTo>
                  <a:pt x="0" y="593"/>
                </a:lnTo>
                <a:lnTo>
                  <a:pt x="593" y="0"/>
                </a:lnTo>
                <a:lnTo>
                  <a:pt x="1325" y="0"/>
                </a:lnTo>
                <a:lnTo>
                  <a:pt x="1192877" y="0"/>
                </a:lnTo>
                <a:lnTo>
                  <a:pt x="1193609" y="0"/>
                </a:lnTo>
                <a:lnTo>
                  <a:pt x="1194203" y="593"/>
                </a:lnTo>
                <a:lnTo>
                  <a:pt x="1194203" y="1325"/>
                </a:lnTo>
                <a:lnTo>
                  <a:pt x="1194203" y="3809879"/>
                </a:lnTo>
                <a:lnTo>
                  <a:pt x="1194203" y="3810611"/>
                </a:lnTo>
                <a:lnTo>
                  <a:pt x="1193609" y="3811204"/>
                </a:lnTo>
                <a:lnTo>
                  <a:pt x="1192877" y="3811204"/>
                </a:lnTo>
                <a:lnTo>
                  <a:pt x="1325" y="3811204"/>
                </a:lnTo>
                <a:lnTo>
                  <a:pt x="593" y="3811204"/>
                </a:lnTo>
                <a:lnTo>
                  <a:pt x="0" y="3810611"/>
                </a:lnTo>
                <a:lnTo>
                  <a:pt x="0" y="3809879"/>
                </a:lnTo>
                <a:lnTo>
                  <a:pt x="0" y="1325"/>
                </a:lnTo>
                <a:close/>
              </a:path>
            </a:pathLst>
          </a:custGeom>
          <a:ln w="12703">
            <a:solidFill>
              <a:srgbClr val="7f7f7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0" name="object 69"/>
          <p:cNvSpPr txBox="1"/>
          <p:nvPr/>
        </p:nvSpPr>
        <p:spPr>
          <a:xfrm>
            <a:off x="531698" y="4658452"/>
            <a:ext cx="937914" cy="6381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sz="1000" b="1" spc="-30">
                <a:latin typeface="맑은 고딕"/>
                <a:cs typeface="맑은 고딕"/>
              </a:rPr>
              <a:t>개인정보</a:t>
            </a:r>
            <a:r>
              <a:rPr sz="1000" b="1" spc="-70">
                <a:latin typeface="맑은 고딕"/>
                <a:cs typeface="맑은 고딕"/>
              </a:rPr>
              <a:t> </a:t>
            </a:r>
            <a:r>
              <a:rPr sz="1000" b="1" spc="-35">
                <a:latin typeface="맑은 고딕"/>
                <a:cs typeface="맑은 고딕"/>
              </a:rPr>
              <a:t>수정</a:t>
            </a:r>
            <a:endParaRPr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sz="1000" b="0" spc="-30">
                <a:latin typeface="맑은 고딕"/>
                <a:cs typeface="맑은 고딕"/>
              </a:rPr>
              <a:t>개인정보</a:t>
            </a:r>
            <a:r>
              <a:rPr sz="1000" b="0" spc="-180">
                <a:latin typeface="맑은 고딕"/>
                <a:cs typeface="맑은 고딕"/>
              </a:rPr>
              <a:t> </a:t>
            </a:r>
            <a:r>
              <a:rPr sz="1000" b="0" spc="-35">
                <a:latin typeface="맑은 고딕"/>
                <a:cs typeface="맑은 고딕"/>
              </a:rPr>
              <a:t>수정</a:t>
            </a:r>
            <a:endParaRPr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sz="1000" b="0" spc="-30">
                <a:latin typeface="맑은 고딕"/>
                <a:cs typeface="맑은 고딕"/>
              </a:rPr>
              <a:t>비밀번호</a:t>
            </a:r>
            <a:r>
              <a:rPr sz="1000" b="0" spc="-180">
                <a:latin typeface="맑은 고딕"/>
                <a:cs typeface="맑은 고딕"/>
              </a:rPr>
              <a:t> </a:t>
            </a:r>
            <a:r>
              <a:rPr sz="1000" b="0" spc="-35">
                <a:latin typeface="맑은 고딕"/>
                <a:cs typeface="맑은 고딕"/>
              </a:rPr>
              <a:t>변경</a:t>
            </a:r>
            <a:endParaRPr sz="1000">
              <a:latin typeface="맑은 고딕"/>
              <a:cs typeface="맑은 고딕"/>
            </a:endParaRPr>
          </a:p>
        </p:txBody>
      </p:sp>
      <p:sp>
        <p:nvSpPr>
          <p:cNvPr id="31" name="object 69"/>
          <p:cNvSpPr txBox="1"/>
          <p:nvPr/>
        </p:nvSpPr>
        <p:spPr>
          <a:xfrm>
            <a:off x="531698" y="5489426"/>
            <a:ext cx="937914" cy="219320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0">
                <a:latin typeface="맑은 고딕"/>
                <a:cs typeface="맑은 고딕"/>
              </a:rPr>
              <a:t>회원탈퇴</a:t>
            </a:r>
            <a:endParaRPr lang="ko-KR" altLang="en-US" sz="1000" b="1" spc="-30">
              <a:latin typeface="맑은 고딕"/>
              <a:cs typeface="맑은 고딕"/>
            </a:endParaRPr>
          </a:p>
        </p:txBody>
      </p:sp>
      <p:sp>
        <p:nvSpPr>
          <p:cNvPr id="32" name="object 69"/>
          <p:cNvSpPr txBox="1"/>
          <p:nvPr/>
        </p:nvSpPr>
        <p:spPr>
          <a:xfrm>
            <a:off x="531698" y="2247077"/>
            <a:ext cx="937914" cy="846004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5">
                <a:latin typeface="맑은 고딕"/>
                <a:cs typeface="맑은 고딕"/>
              </a:rPr>
              <a:t>쇼핑이용 정보</a:t>
            </a:r>
            <a:endParaRPr lang="ko-KR" altLang="en-US"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주문 내역</a:t>
            </a:r>
            <a:endParaRPr lang="ko-KR" altLang="en-US"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장바구니</a:t>
            </a:r>
            <a:endParaRPr lang="ko-KR" altLang="en-US"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lang="en-US" altLang="ko-KR" sz="1000" b="0" spc="-35">
                <a:latin typeface="맑은 고딕"/>
                <a:cs typeface="맑은 고딕"/>
              </a:rPr>
              <a:t>&gt;</a:t>
            </a:r>
            <a:r>
              <a:rPr lang="ko-KR" altLang="en-US" sz="1000" b="0" spc="-35">
                <a:latin typeface="맑은 고딕"/>
                <a:cs typeface="맑은 고딕"/>
              </a:rPr>
              <a:t> 쿠폰 등록</a:t>
            </a:r>
            <a:endParaRPr lang="ko-KR" altLang="en-US" sz="1000" b="0" spc="-35">
              <a:latin typeface="맑은 고딕"/>
              <a:cs typeface="맑은 고딕"/>
            </a:endParaRPr>
          </a:p>
        </p:txBody>
      </p:sp>
      <p:sp>
        <p:nvSpPr>
          <p:cNvPr id="33" name="object 69"/>
          <p:cNvSpPr txBox="1"/>
          <p:nvPr/>
        </p:nvSpPr>
        <p:spPr>
          <a:xfrm>
            <a:off x="531698" y="3756121"/>
            <a:ext cx="937914" cy="6381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5">
                <a:latin typeface="맑은 고딕"/>
                <a:cs typeface="맑은 고딕"/>
              </a:rPr>
              <a:t>게시물</a:t>
            </a:r>
            <a:endParaRPr lang="ko-KR" altLang="en-US"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 b="1">
                <a:latin typeface="맑은 고딕"/>
                <a:cs typeface="맑은 고딕"/>
              </a:rPr>
              <a:t>&gt; </a:t>
            </a:r>
            <a:r>
              <a:rPr lang="ko-KR" altLang="en-US" sz="1000" b="1" spc="-35">
                <a:latin typeface="맑은 고딕"/>
                <a:cs typeface="맑은 고딕"/>
              </a:rPr>
              <a:t>내가 쓴 글</a:t>
            </a:r>
            <a:endParaRPr lang="ko-KR" altLang="en-US"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내가 쓴 리뷰</a:t>
            </a:r>
            <a:endParaRPr lang="ko-KR" altLang="en-US" sz="1000" b="0" spc="-35">
              <a:latin typeface="맑은 고딕"/>
              <a:cs typeface="맑은 고딕"/>
            </a:endParaRPr>
          </a:p>
        </p:txBody>
      </p:sp>
      <p:sp>
        <p:nvSpPr>
          <p:cNvPr id="34" name="object 69"/>
          <p:cNvSpPr txBox="1"/>
          <p:nvPr/>
        </p:nvSpPr>
        <p:spPr>
          <a:xfrm>
            <a:off x="520537" y="3319462"/>
            <a:ext cx="937914" cy="2190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en-US" altLang="ko-KR" sz="1000" b="1" spc="-35">
                <a:latin typeface="맑은 고딕"/>
                <a:cs typeface="맑은 고딕"/>
              </a:rPr>
              <a:t>1:1</a:t>
            </a:r>
            <a:r>
              <a:rPr lang="ko-KR" altLang="en-US" sz="1000" b="1" spc="-35">
                <a:latin typeface="맑은 고딕"/>
                <a:cs typeface="맑은 고딕"/>
              </a:rPr>
              <a:t> 채팅 문의</a:t>
            </a:r>
            <a:endParaRPr lang="ko-KR" altLang="en-US" sz="1000" b="1" spc="-35"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내가 쓴 리뷰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마이페이지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 변경</a:t>
                      </a: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상품후기</a:t>
                      </a: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별점만 수정 가능하도록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50">
                          <a:solidFill>
                            <a:schemeClr val="tx1"/>
                          </a:solidFill>
                          <a:latin typeface="+mn-ea"/>
                        </a:rPr>
                        <a:t>16</a:t>
                      </a:r>
                      <a:r>
                        <a:rPr kumimoji="1" lang="ko-KR" altLang="en-US" sz="850">
                          <a:solidFill>
                            <a:schemeClr val="tx1"/>
                          </a:solidFill>
                          <a:latin typeface="+mn-ea"/>
                        </a:rPr>
                        <a:t>페이지 팝업 출력</a:t>
                      </a: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15</a:t>
            </a:fld>
            <a:endParaRPr lang="en-US" altLang="en-US" sz="900"/>
          </a:p>
        </p:txBody>
      </p:sp>
      <p:grpSp>
        <p:nvGrpSpPr>
          <p:cNvPr id="16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/>
          <p:cNvGrpSpPr/>
          <p:nvPr/>
        </p:nvGrpSpPr>
        <p:grpSpPr>
          <a:xfrm rot="0">
            <a:off x="6096000" y="2731613"/>
            <a:ext cx="869432" cy="144016"/>
            <a:chOff x="508000" y="1397000"/>
            <a:chExt cx="869432" cy="144016"/>
          </a:xfrm>
        </p:grpSpPr>
        <p:sp>
          <p:nvSpPr>
            <p:cNvPr id="17" name="Star 5"/>
            <p:cNvSpPr/>
            <p:nvPr/>
          </p:nvSpPr>
          <p:spPr>
            <a:xfrm>
              <a:off x="1233416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8" name="Star 4"/>
            <p:cNvSpPr/>
            <p:nvPr/>
          </p:nvSpPr>
          <p:spPr>
            <a:xfrm>
              <a:off x="1052062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9" name="Star 3"/>
            <p:cNvSpPr/>
            <p:nvPr/>
          </p:nvSpPr>
          <p:spPr>
            <a:xfrm>
              <a:off x="870708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0" name="Star 2"/>
            <p:cNvSpPr/>
            <p:nvPr/>
          </p:nvSpPr>
          <p:spPr>
            <a:xfrm>
              <a:off x="689354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1" name="Star 1"/>
            <p:cNvSpPr/>
            <p:nvPr/>
          </p:nvSpPr>
          <p:spPr>
            <a:xfrm>
              <a:off x="508000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22" name=""/>
          <p:cNvGrpSpPr/>
          <p:nvPr/>
        </p:nvGrpSpPr>
        <p:grpSpPr>
          <a:xfrm rot="0">
            <a:off x="2831405" y="1986847"/>
            <a:ext cx="4390276" cy="432723"/>
            <a:chOff x="2087568" y="2506393"/>
            <a:chExt cx="2004216" cy="240299"/>
          </a:xfrm>
        </p:grpSpPr>
        <p:sp>
          <p:nvSpPr>
            <p:cNvPr id="24" name="Item"/>
            <p:cNvSpPr/>
            <p:nvPr/>
          </p:nvSpPr>
          <p:spPr>
            <a:xfrm>
              <a:off x="2087568" y="2506393"/>
              <a:ext cx="100210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182880" bIns="45720" anchor="ctr" anchorCtr="0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ko-KR" altLang="en-US" sz="1600">
                  <a:solidFill>
                    <a:srgbClr val="5f5f5f"/>
                  </a:solidFill>
                  <a:latin typeface="Segoe UI"/>
                  <a:cs typeface="Segoe UI"/>
                </a:rPr>
                <a:t>리뷰 작성 </a:t>
              </a:r>
              <a:r>
                <a:rPr lang="en-US" altLang="ko-KR" sz="1600">
                  <a:solidFill>
                    <a:srgbClr val="5f5f5f"/>
                  </a:solidFill>
                  <a:latin typeface="Segoe UI"/>
                  <a:cs typeface="Segoe UI"/>
                </a:rPr>
                <a:t>10</a:t>
              </a:r>
              <a:endParaRPr lang="en-US" altLang="ko-KR" sz="16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7" name="Item"/>
            <p:cNvSpPr/>
            <p:nvPr/>
          </p:nvSpPr>
          <p:spPr>
            <a:xfrm>
              <a:off x="3089676" y="2506393"/>
              <a:ext cx="100210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182880" bIns="45720" anchor="ctr" anchorCtr="0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ko-KR" altLang="en-US" sz="1600" b="1">
                  <a:solidFill>
                    <a:srgbClr val="5f5f5f"/>
                  </a:solidFill>
                  <a:latin typeface="Segoe UI"/>
                  <a:cs typeface="Segoe UI"/>
                </a:rPr>
                <a:t>작성한 리뷰 </a:t>
              </a:r>
              <a:r>
                <a:rPr lang="en-US" altLang="ko-KR" sz="1600" b="1">
                  <a:solidFill>
                    <a:srgbClr val="5f5f5f"/>
                  </a:solidFill>
                  <a:latin typeface="Segoe UI"/>
                  <a:cs typeface="Segoe UI"/>
                </a:rPr>
                <a:t>1</a:t>
              </a:r>
              <a:endParaRPr lang="en-US" altLang="ko-KR" sz="1600" b="1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29" name="Link Bar"/>
          <p:cNvSpPr/>
          <p:nvPr/>
        </p:nvSpPr>
        <p:spPr>
          <a:xfrm>
            <a:off x="7173830" y="2659895"/>
            <a:ext cx="1015394" cy="25858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anchor="t">
            <a:spAutoFit/>
          </a:bodyPr>
          <a:lstStyle/>
          <a:p>
            <a:pPr lvl="0">
              <a:defRPr/>
            </a:pPr>
            <a:r>
              <a:rPr lang="ko-KR" altLang="en-US" sz="1300" u="sng">
                <a:solidFill>
                  <a:srgbClr val="5b9bd5"/>
                </a:solidFill>
                <a:effectLst/>
                <a:latin typeface="Segoe UI"/>
                <a:cs typeface="Segoe UI"/>
              </a:rPr>
              <a:t>수정 </a:t>
            </a:r>
            <a:r>
              <a:rPr lang="en-US" altLang="ko-KR" sz="1300" u="sng">
                <a:solidFill>
                  <a:srgbClr val="5b9bd5"/>
                </a:solidFill>
                <a:effectLst/>
                <a:latin typeface="Segoe UI"/>
                <a:cs typeface="Segoe UI"/>
              </a:rPr>
              <a:t>|</a:t>
            </a:r>
            <a:r>
              <a:rPr lang="ko-KR" altLang="en-US" sz="1300" u="sng">
                <a:solidFill>
                  <a:srgbClr val="5b9bd5"/>
                </a:solidFill>
                <a:effectLst/>
                <a:latin typeface="Segoe UI"/>
                <a:cs typeface="Segoe UI"/>
              </a:rPr>
              <a:t> 삭제</a:t>
            </a:r>
            <a:endParaRPr lang="ko-KR" altLang="en-US" sz="1300" u="sng">
              <a:solidFill>
                <a:srgbClr val="5b9bd5"/>
              </a:solidFill>
              <a:effectLst/>
              <a:latin typeface="Segoe UI"/>
              <a:cs typeface="Segoe UI"/>
            </a:endParaRPr>
          </a:p>
        </p:txBody>
      </p:sp>
      <p:cxnSp>
        <p:nvCxnSpPr>
          <p:cNvPr id="30" name=""/>
          <p:cNvCxnSpPr/>
          <p:nvPr/>
        </p:nvCxnSpPr>
        <p:spPr>
          <a:xfrm>
            <a:off x="1862570" y="2418965"/>
            <a:ext cx="631295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"/>
          <p:cNvCxnSpPr/>
          <p:nvPr/>
        </p:nvCxnSpPr>
        <p:spPr>
          <a:xfrm>
            <a:off x="1870556" y="3156912"/>
            <a:ext cx="631295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"/>
          <p:cNvSpPr>
            <a:spLocks noEditPoints="1"/>
          </p:cNvSpPr>
          <p:nvPr/>
        </p:nvSpPr>
        <p:spPr>
          <a:xfrm>
            <a:off x="1912833" y="2509799"/>
            <a:ext cx="722176" cy="528819"/>
          </a:xfrm>
          <a:custGeom>
            <a:avLst/>
            <a:gdLst>
              <a:gd name="T0" fmla="*/ 0 w 1329"/>
              <a:gd name="T1" fmla="*/ 784 h 969"/>
              <a:gd name="T2" fmla="*/ 303 w 1329"/>
              <a:gd name="T3" fmla="*/ 481 h 969"/>
              <a:gd name="T4" fmla="*/ 460 w 1329"/>
              <a:gd name="T5" fmla="*/ 638 h 969"/>
              <a:gd name="T6" fmla="*/ 941 w 1329"/>
              <a:gd name="T7" fmla="*/ 157 h 969"/>
              <a:gd name="T8" fmla="*/ 1329 w 1329"/>
              <a:gd name="T9" fmla="*/ 545 h 969"/>
              <a:gd name="T10" fmla="*/ 1329 w 1329"/>
              <a:gd name="T11" fmla="*/ 969 h 969"/>
              <a:gd name="T12" fmla="*/ 0 w 1329"/>
              <a:gd name="T13" fmla="*/ 969 h 969"/>
              <a:gd name="T14" fmla="*/ 0 w 1329"/>
              <a:gd name="T15" fmla="*/ 784 h 969"/>
              <a:gd name="T16" fmla="*/ 363 w 1329"/>
              <a:gd name="T17" fmla="*/ 180 h 969"/>
              <a:gd name="T18" fmla="*/ 184 w 1329"/>
              <a:gd name="T19" fmla="*/ 360 h 969"/>
              <a:gd name="T20" fmla="*/ 4 w 1329"/>
              <a:gd name="T21" fmla="*/ 180 h 969"/>
              <a:gd name="T22" fmla="*/ 184 w 1329"/>
              <a:gd name="T23" fmla="*/ 0 h 969"/>
              <a:gd name="T24" fmla="*/ 363 w 1329"/>
              <a:gd name="T25" fmla="*/ 180 h 96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29" h="969">
                <a:moveTo>
                  <a:pt x="0" y="784"/>
                </a:moveTo>
                <a:lnTo>
                  <a:pt x="303" y="481"/>
                </a:lnTo>
                <a:lnTo>
                  <a:pt x="460" y="638"/>
                </a:lnTo>
                <a:lnTo>
                  <a:pt x="941" y="157"/>
                </a:lnTo>
                <a:lnTo>
                  <a:pt x="1329" y="545"/>
                </a:lnTo>
                <a:lnTo>
                  <a:pt x="1329" y="969"/>
                </a:lnTo>
                <a:lnTo>
                  <a:pt x="0" y="969"/>
                </a:lnTo>
                <a:lnTo>
                  <a:pt x="0" y="784"/>
                </a:lnTo>
                <a:close/>
                <a:moveTo>
                  <a:pt x="363" y="180"/>
                </a:moveTo>
                <a:cubicBezTo>
                  <a:pt x="363" y="279"/>
                  <a:pt x="283" y="360"/>
                  <a:pt x="184" y="360"/>
                </a:cubicBezTo>
                <a:cubicBezTo>
                  <a:pt x="84" y="360"/>
                  <a:pt x="4" y="279"/>
                  <a:pt x="4" y="180"/>
                </a:cubicBezTo>
                <a:cubicBezTo>
                  <a:pt x="4" y="80"/>
                  <a:pt x="84" y="0"/>
                  <a:pt x="184" y="0"/>
                </a:cubicBezTo>
                <a:cubicBezTo>
                  <a:pt x="283" y="0"/>
                  <a:pt x="363" y="80"/>
                  <a:pt x="363" y="180"/>
                </a:cubicBezTo>
                <a:close/>
              </a:path>
            </a:pathLst>
          </a:cu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2827628" y="2692497"/>
            <a:ext cx="804940" cy="25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100"/>
              <a:t>상품명</a:t>
            </a:r>
            <a:endParaRPr lang="ko-KR" altLang="en-US" sz="1100"/>
          </a:p>
        </p:txBody>
      </p:sp>
      <p:sp>
        <p:nvSpPr>
          <p:cNvPr id="34" name=""/>
          <p:cNvSpPr txBox="1"/>
          <p:nvPr/>
        </p:nvSpPr>
        <p:spPr>
          <a:xfrm>
            <a:off x="4251567" y="2692785"/>
            <a:ext cx="804940" cy="259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100"/>
              <a:t>상품후기</a:t>
            </a:r>
            <a:endParaRPr lang="ko-KR" altLang="en-US" sz="1100"/>
          </a:p>
        </p:txBody>
      </p:sp>
      <p:sp>
        <p:nvSpPr>
          <p:cNvPr id="35" name=""/>
          <p:cNvSpPr txBox="1"/>
          <p:nvPr/>
        </p:nvSpPr>
        <p:spPr>
          <a:xfrm>
            <a:off x="6096000" y="2938318"/>
            <a:ext cx="1058333" cy="22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00"/>
              <a:t>2023.02.10</a:t>
            </a:r>
            <a:endParaRPr lang="en-US" altLang="ko-KR" sz="900"/>
          </a:p>
        </p:txBody>
      </p:sp>
      <p:grpSp>
        <p:nvGrpSpPr>
          <p:cNvPr id="36" name=""/>
          <p:cNvGrpSpPr/>
          <p:nvPr/>
        </p:nvGrpSpPr>
        <p:grpSpPr>
          <a:xfrm rot="0">
            <a:off x="2831405" y="3861444"/>
            <a:ext cx="4390276" cy="432723"/>
            <a:chOff x="2087568" y="2506393"/>
            <a:chExt cx="2004216" cy="240299"/>
          </a:xfrm>
        </p:grpSpPr>
        <p:sp>
          <p:nvSpPr>
            <p:cNvPr id="38" name="Item"/>
            <p:cNvSpPr/>
            <p:nvPr/>
          </p:nvSpPr>
          <p:spPr>
            <a:xfrm>
              <a:off x="2087568" y="2506393"/>
              <a:ext cx="100210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182880" bIns="45720" anchor="ctr" anchorCtr="0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ko-KR" altLang="en-US" sz="1600" b="1">
                  <a:solidFill>
                    <a:srgbClr val="5f5f5f"/>
                  </a:solidFill>
                  <a:latin typeface="Segoe UI"/>
                  <a:cs typeface="Segoe UI"/>
                </a:rPr>
                <a:t>리뷰 작성 </a:t>
              </a:r>
              <a:r>
                <a:rPr lang="en-US" altLang="ko-KR" sz="1600" b="1">
                  <a:solidFill>
                    <a:srgbClr val="5f5f5f"/>
                  </a:solidFill>
                  <a:latin typeface="Segoe UI"/>
                  <a:cs typeface="Segoe UI"/>
                </a:rPr>
                <a:t>10</a:t>
              </a:r>
              <a:endParaRPr lang="en-US" altLang="ko-KR" sz="1600" b="1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41" name="Item"/>
            <p:cNvSpPr/>
            <p:nvPr/>
          </p:nvSpPr>
          <p:spPr>
            <a:xfrm>
              <a:off x="3089676" y="2506393"/>
              <a:ext cx="100210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182880" bIns="45720" anchor="ctr" anchorCtr="0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ko-KR" altLang="en-US" sz="1600">
                  <a:solidFill>
                    <a:srgbClr val="5f5f5f"/>
                  </a:solidFill>
                  <a:latin typeface="Segoe UI"/>
                  <a:cs typeface="Segoe UI"/>
                </a:rPr>
                <a:t>작성한 리뷰 </a:t>
              </a:r>
              <a:r>
                <a:rPr lang="en-US" altLang="ko-KR" sz="1600">
                  <a:solidFill>
                    <a:srgbClr val="5f5f5f"/>
                  </a:solidFill>
                  <a:latin typeface="Segoe UI"/>
                  <a:cs typeface="Segoe UI"/>
                </a:rPr>
                <a:t>1</a:t>
              </a:r>
              <a:endParaRPr lang="en-US" altLang="ko-KR" sz="16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cxnSp>
        <p:nvCxnSpPr>
          <p:cNvPr id="43" name=""/>
          <p:cNvCxnSpPr/>
          <p:nvPr/>
        </p:nvCxnSpPr>
        <p:spPr>
          <a:xfrm>
            <a:off x="1862570" y="4293562"/>
            <a:ext cx="631295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"/>
          <p:cNvCxnSpPr/>
          <p:nvPr/>
        </p:nvCxnSpPr>
        <p:spPr>
          <a:xfrm>
            <a:off x="1870556" y="5031509"/>
            <a:ext cx="631295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"/>
          <p:cNvSpPr>
            <a:spLocks noEditPoints="1"/>
          </p:cNvSpPr>
          <p:nvPr/>
        </p:nvSpPr>
        <p:spPr>
          <a:xfrm>
            <a:off x="1912832" y="4384396"/>
            <a:ext cx="722176" cy="528819"/>
          </a:xfrm>
          <a:custGeom>
            <a:avLst/>
            <a:gdLst>
              <a:gd name="T0" fmla="*/ 0 w 1329"/>
              <a:gd name="T1" fmla="*/ 784 h 969"/>
              <a:gd name="T2" fmla="*/ 303 w 1329"/>
              <a:gd name="T3" fmla="*/ 481 h 969"/>
              <a:gd name="T4" fmla="*/ 460 w 1329"/>
              <a:gd name="T5" fmla="*/ 638 h 969"/>
              <a:gd name="T6" fmla="*/ 941 w 1329"/>
              <a:gd name="T7" fmla="*/ 157 h 969"/>
              <a:gd name="T8" fmla="*/ 1329 w 1329"/>
              <a:gd name="T9" fmla="*/ 545 h 969"/>
              <a:gd name="T10" fmla="*/ 1329 w 1329"/>
              <a:gd name="T11" fmla="*/ 969 h 969"/>
              <a:gd name="T12" fmla="*/ 0 w 1329"/>
              <a:gd name="T13" fmla="*/ 969 h 969"/>
              <a:gd name="T14" fmla="*/ 0 w 1329"/>
              <a:gd name="T15" fmla="*/ 784 h 969"/>
              <a:gd name="T16" fmla="*/ 363 w 1329"/>
              <a:gd name="T17" fmla="*/ 180 h 969"/>
              <a:gd name="T18" fmla="*/ 184 w 1329"/>
              <a:gd name="T19" fmla="*/ 360 h 969"/>
              <a:gd name="T20" fmla="*/ 4 w 1329"/>
              <a:gd name="T21" fmla="*/ 180 h 969"/>
              <a:gd name="T22" fmla="*/ 184 w 1329"/>
              <a:gd name="T23" fmla="*/ 0 h 969"/>
              <a:gd name="T24" fmla="*/ 363 w 1329"/>
              <a:gd name="T25" fmla="*/ 180 h 96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29" h="969">
                <a:moveTo>
                  <a:pt x="0" y="784"/>
                </a:moveTo>
                <a:lnTo>
                  <a:pt x="303" y="481"/>
                </a:lnTo>
                <a:lnTo>
                  <a:pt x="460" y="638"/>
                </a:lnTo>
                <a:lnTo>
                  <a:pt x="941" y="157"/>
                </a:lnTo>
                <a:lnTo>
                  <a:pt x="1329" y="545"/>
                </a:lnTo>
                <a:lnTo>
                  <a:pt x="1329" y="969"/>
                </a:lnTo>
                <a:lnTo>
                  <a:pt x="0" y="969"/>
                </a:lnTo>
                <a:lnTo>
                  <a:pt x="0" y="784"/>
                </a:lnTo>
                <a:close/>
                <a:moveTo>
                  <a:pt x="363" y="180"/>
                </a:moveTo>
                <a:cubicBezTo>
                  <a:pt x="363" y="279"/>
                  <a:pt x="283" y="360"/>
                  <a:pt x="184" y="360"/>
                </a:cubicBezTo>
                <a:cubicBezTo>
                  <a:pt x="84" y="360"/>
                  <a:pt x="4" y="279"/>
                  <a:pt x="4" y="180"/>
                </a:cubicBezTo>
                <a:cubicBezTo>
                  <a:pt x="4" y="80"/>
                  <a:pt x="84" y="0"/>
                  <a:pt x="184" y="0"/>
                </a:cubicBezTo>
                <a:cubicBezTo>
                  <a:pt x="283" y="0"/>
                  <a:pt x="363" y="80"/>
                  <a:pt x="363" y="180"/>
                </a:cubicBezTo>
                <a:close/>
              </a:path>
            </a:pathLst>
          </a:cu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2827628" y="4567094"/>
            <a:ext cx="804940" cy="260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100"/>
              <a:t>상품명</a:t>
            </a:r>
            <a:endParaRPr lang="ko-KR" altLang="en-US" sz="1100"/>
          </a:p>
        </p:txBody>
      </p:sp>
      <p:sp>
        <p:nvSpPr>
          <p:cNvPr id="47" name="Segment"/>
          <p:cNvSpPr/>
          <p:nvPr/>
        </p:nvSpPr>
        <p:spPr>
          <a:xfrm>
            <a:off x="7095609" y="4509240"/>
            <a:ext cx="1030535" cy="290019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rgbClr val="047aff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 anchorCtr="0">
            <a:no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047aff"/>
                </a:solidFill>
                <a:latin typeface="Segoe UI"/>
                <a:cs typeface="Segoe UI"/>
              </a:rPr>
              <a:t>리뷰 작성하기</a:t>
            </a:r>
            <a:endParaRPr lang="ko-KR" altLang="en-US" sz="1200">
              <a:solidFill>
                <a:srgbClr val="047aff"/>
              </a:solidFill>
              <a:latin typeface="Segoe UI"/>
              <a:cs typeface="Segoe UI"/>
            </a:endParaRPr>
          </a:p>
        </p:txBody>
      </p:sp>
      <p:sp>
        <p:nvSpPr>
          <p:cNvPr id="48" name="object 12"/>
          <p:cNvSpPr/>
          <p:nvPr/>
        </p:nvSpPr>
        <p:spPr>
          <a:xfrm>
            <a:off x="417989" y="1824979"/>
            <a:ext cx="1194435" cy="304165"/>
          </a:xfrm>
          <a:custGeom>
            <a:avLst/>
            <a:gdLst/>
            <a:rect l="l" t="t" r="r" b="b"/>
            <a:pathLst>
              <a:path w="1194435" h="304165">
                <a:moveTo>
                  <a:pt x="1194051" y="0"/>
                </a:moveTo>
                <a:lnTo>
                  <a:pt x="150" y="0"/>
                </a:lnTo>
                <a:lnTo>
                  <a:pt x="0" y="151"/>
                </a:lnTo>
                <a:lnTo>
                  <a:pt x="0" y="303655"/>
                </a:lnTo>
                <a:lnTo>
                  <a:pt x="150" y="303806"/>
                </a:lnTo>
                <a:lnTo>
                  <a:pt x="1194051" y="303806"/>
                </a:lnTo>
                <a:lnTo>
                  <a:pt x="1194203" y="303655"/>
                </a:lnTo>
                <a:lnTo>
                  <a:pt x="1194203" y="151"/>
                </a:lnTo>
                <a:lnTo>
                  <a:pt x="119405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9" name="object 14"/>
          <p:cNvSpPr txBox="1"/>
          <p:nvPr/>
        </p:nvSpPr>
        <p:spPr>
          <a:xfrm>
            <a:off x="698037" y="1858263"/>
            <a:ext cx="634365" cy="23854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500" b="1" spc="-5">
                <a:latin typeface="맑은 고딕"/>
                <a:cs typeface="맑은 고딕"/>
              </a:rPr>
              <a:t>MY</a:t>
            </a:r>
            <a:endParaRPr lang="en-US" altLang="ko-KR" sz="1500" b="1" spc="-5">
              <a:latin typeface="맑은 고딕"/>
              <a:cs typeface="맑은 고딕"/>
            </a:endParaRPr>
          </a:p>
        </p:txBody>
      </p:sp>
      <p:sp>
        <p:nvSpPr>
          <p:cNvPr id="50" name="object 65"/>
          <p:cNvSpPr/>
          <p:nvPr/>
        </p:nvSpPr>
        <p:spPr>
          <a:xfrm>
            <a:off x="417989" y="2127136"/>
            <a:ext cx="1194435" cy="3686194"/>
          </a:xfrm>
          <a:custGeom>
            <a:avLst/>
            <a:gdLst/>
            <a:rect l="l" t="t" r="r" b="b"/>
            <a:pathLst>
              <a:path w="1194435" h="3811270">
                <a:moveTo>
                  <a:pt x="0" y="1325"/>
                </a:moveTo>
                <a:lnTo>
                  <a:pt x="0" y="593"/>
                </a:lnTo>
                <a:lnTo>
                  <a:pt x="593" y="0"/>
                </a:lnTo>
                <a:lnTo>
                  <a:pt x="1325" y="0"/>
                </a:lnTo>
                <a:lnTo>
                  <a:pt x="1192877" y="0"/>
                </a:lnTo>
                <a:lnTo>
                  <a:pt x="1193609" y="0"/>
                </a:lnTo>
                <a:lnTo>
                  <a:pt x="1194203" y="593"/>
                </a:lnTo>
                <a:lnTo>
                  <a:pt x="1194203" y="1325"/>
                </a:lnTo>
                <a:lnTo>
                  <a:pt x="1194203" y="3809879"/>
                </a:lnTo>
                <a:lnTo>
                  <a:pt x="1194203" y="3810611"/>
                </a:lnTo>
                <a:lnTo>
                  <a:pt x="1193609" y="3811204"/>
                </a:lnTo>
                <a:lnTo>
                  <a:pt x="1192877" y="3811204"/>
                </a:lnTo>
                <a:lnTo>
                  <a:pt x="1325" y="3811204"/>
                </a:lnTo>
                <a:lnTo>
                  <a:pt x="593" y="3811204"/>
                </a:lnTo>
                <a:lnTo>
                  <a:pt x="0" y="3810611"/>
                </a:lnTo>
                <a:lnTo>
                  <a:pt x="0" y="3809879"/>
                </a:lnTo>
                <a:lnTo>
                  <a:pt x="0" y="1325"/>
                </a:lnTo>
                <a:close/>
              </a:path>
            </a:pathLst>
          </a:custGeom>
          <a:ln w="12703">
            <a:solidFill>
              <a:srgbClr val="7f7f7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1" name="object 69"/>
          <p:cNvSpPr txBox="1"/>
          <p:nvPr/>
        </p:nvSpPr>
        <p:spPr>
          <a:xfrm>
            <a:off x="531698" y="4658452"/>
            <a:ext cx="937914" cy="6381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sz="1000" b="1" spc="-30">
                <a:latin typeface="맑은 고딕"/>
                <a:cs typeface="맑은 고딕"/>
              </a:rPr>
              <a:t>개인정보</a:t>
            </a:r>
            <a:r>
              <a:rPr sz="1000" b="1" spc="-70">
                <a:latin typeface="맑은 고딕"/>
                <a:cs typeface="맑은 고딕"/>
              </a:rPr>
              <a:t> </a:t>
            </a:r>
            <a:r>
              <a:rPr sz="1000" b="1" spc="-35">
                <a:latin typeface="맑은 고딕"/>
                <a:cs typeface="맑은 고딕"/>
              </a:rPr>
              <a:t>수정</a:t>
            </a:r>
            <a:endParaRPr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sz="1000" b="0" spc="-30">
                <a:latin typeface="맑은 고딕"/>
                <a:cs typeface="맑은 고딕"/>
              </a:rPr>
              <a:t>개인정보</a:t>
            </a:r>
            <a:r>
              <a:rPr sz="1000" b="0" spc="-180">
                <a:latin typeface="맑은 고딕"/>
                <a:cs typeface="맑은 고딕"/>
              </a:rPr>
              <a:t> </a:t>
            </a:r>
            <a:r>
              <a:rPr sz="1000" b="0" spc="-35">
                <a:latin typeface="맑은 고딕"/>
                <a:cs typeface="맑은 고딕"/>
              </a:rPr>
              <a:t>수정</a:t>
            </a:r>
            <a:endParaRPr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sz="1000" b="0" spc="-30">
                <a:latin typeface="맑은 고딕"/>
                <a:cs typeface="맑은 고딕"/>
              </a:rPr>
              <a:t>비밀번호</a:t>
            </a:r>
            <a:r>
              <a:rPr sz="1000" b="0" spc="-180">
                <a:latin typeface="맑은 고딕"/>
                <a:cs typeface="맑은 고딕"/>
              </a:rPr>
              <a:t> </a:t>
            </a:r>
            <a:r>
              <a:rPr sz="1000" b="0" spc="-35">
                <a:latin typeface="맑은 고딕"/>
                <a:cs typeface="맑은 고딕"/>
              </a:rPr>
              <a:t>변경</a:t>
            </a:r>
            <a:endParaRPr sz="1000">
              <a:latin typeface="맑은 고딕"/>
              <a:cs typeface="맑은 고딕"/>
            </a:endParaRPr>
          </a:p>
        </p:txBody>
      </p:sp>
      <p:sp>
        <p:nvSpPr>
          <p:cNvPr id="52" name="object 69"/>
          <p:cNvSpPr txBox="1"/>
          <p:nvPr/>
        </p:nvSpPr>
        <p:spPr>
          <a:xfrm>
            <a:off x="531698" y="5489426"/>
            <a:ext cx="937914" cy="219320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0">
                <a:latin typeface="맑은 고딕"/>
                <a:cs typeface="맑은 고딕"/>
              </a:rPr>
              <a:t>회원탈퇴</a:t>
            </a:r>
            <a:endParaRPr lang="ko-KR" altLang="en-US" sz="1000" b="1" spc="-30">
              <a:latin typeface="맑은 고딕"/>
              <a:cs typeface="맑은 고딕"/>
            </a:endParaRPr>
          </a:p>
        </p:txBody>
      </p:sp>
      <p:sp>
        <p:nvSpPr>
          <p:cNvPr id="53" name="object 69"/>
          <p:cNvSpPr txBox="1"/>
          <p:nvPr/>
        </p:nvSpPr>
        <p:spPr>
          <a:xfrm>
            <a:off x="531698" y="2247077"/>
            <a:ext cx="937914" cy="846004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5">
                <a:latin typeface="맑은 고딕"/>
                <a:cs typeface="맑은 고딕"/>
              </a:rPr>
              <a:t>쇼핑이용 정보</a:t>
            </a:r>
            <a:endParaRPr lang="ko-KR" altLang="en-US"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주문 내역</a:t>
            </a:r>
            <a:endParaRPr lang="ko-KR" altLang="en-US"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장바구니</a:t>
            </a:r>
            <a:endParaRPr lang="ko-KR" altLang="en-US"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lang="en-US" altLang="ko-KR" sz="1000" b="0" spc="-35">
                <a:latin typeface="맑은 고딕"/>
                <a:cs typeface="맑은 고딕"/>
              </a:rPr>
              <a:t>&gt;</a:t>
            </a:r>
            <a:r>
              <a:rPr lang="ko-KR" altLang="en-US" sz="1000" b="0" spc="-35">
                <a:latin typeface="맑은 고딕"/>
                <a:cs typeface="맑은 고딕"/>
              </a:rPr>
              <a:t> 쿠폰 등록</a:t>
            </a:r>
            <a:endParaRPr lang="ko-KR" altLang="en-US" sz="1000" b="0" spc="-35">
              <a:latin typeface="맑은 고딕"/>
              <a:cs typeface="맑은 고딕"/>
            </a:endParaRPr>
          </a:p>
        </p:txBody>
      </p:sp>
      <p:sp>
        <p:nvSpPr>
          <p:cNvPr id="54" name="object 69"/>
          <p:cNvSpPr txBox="1"/>
          <p:nvPr/>
        </p:nvSpPr>
        <p:spPr>
          <a:xfrm>
            <a:off x="531698" y="3756121"/>
            <a:ext cx="937914" cy="6381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5">
                <a:latin typeface="맑은 고딕"/>
                <a:cs typeface="맑은 고딕"/>
              </a:rPr>
              <a:t>게시물</a:t>
            </a:r>
            <a:endParaRPr lang="ko-KR" altLang="en-US"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내가 쓴 글</a:t>
            </a:r>
            <a:endParaRPr lang="ko-KR" altLang="en-US"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 b="1">
                <a:latin typeface="맑은 고딕"/>
                <a:cs typeface="맑은 고딕"/>
              </a:rPr>
              <a:t>&gt; </a:t>
            </a:r>
            <a:r>
              <a:rPr lang="ko-KR" altLang="en-US" sz="1000" b="1" spc="-35">
                <a:latin typeface="맑은 고딕"/>
                <a:cs typeface="맑은 고딕"/>
              </a:rPr>
              <a:t>내가 쓴 리뷰</a:t>
            </a:r>
            <a:endParaRPr lang="ko-KR" altLang="en-US" sz="1000" b="1" spc="-35">
              <a:latin typeface="맑은 고딕"/>
              <a:cs typeface="맑은 고딕"/>
            </a:endParaRPr>
          </a:p>
        </p:txBody>
      </p:sp>
      <p:sp>
        <p:nvSpPr>
          <p:cNvPr id="55" name="object 69"/>
          <p:cNvSpPr txBox="1"/>
          <p:nvPr/>
        </p:nvSpPr>
        <p:spPr>
          <a:xfrm>
            <a:off x="520537" y="3319462"/>
            <a:ext cx="937914" cy="2190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en-US" altLang="ko-KR" sz="1000" b="1" spc="-35">
                <a:latin typeface="맑은 고딕"/>
                <a:cs typeface="맑은 고딕"/>
              </a:rPr>
              <a:t>1:1</a:t>
            </a:r>
            <a:r>
              <a:rPr lang="ko-KR" altLang="en-US" sz="1000" b="1" spc="-35">
                <a:latin typeface="맑은 고딕"/>
                <a:cs typeface="맑은 고딕"/>
              </a:rPr>
              <a:t> 채팅 문의</a:t>
            </a:r>
            <a:endParaRPr lang="ko-KR" altLang="en-US" sz="1000" b="1" spc="-35">
              <a:latin typeface="맑은 고딕"/>
              <a:cs typeface="맑은 고딕"/>
            </a:endParaRPr>
          </a:p>
        </p:txBody>
      </p:sp>
      <p:sp>
        <p:nvSpPr>
          <p:cNvPr id="56" name="Oval"/>
          <p:cNvSpPr/>
          <p:nvPr/>
        </p:nvSpPr>
        <p:spPr>
          <a:xfrm>
            <a:off x="7264767" y="2360121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1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  <p:sp>
        <p:nvSpPr>
          <p:cNvPr id="57" name="Oval"/>
          <p:cNvSpPr/>
          <p:nvPr/>
        </p:nvSpPr>
        <p:spPr>
          <a:xfrm>
            <a:off x="7495676" y="4178531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2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리뷰 작성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마이페이지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16</a:t>
            </a:fld>
            <a:endParaRPr lang="en-US" altLang="en-US" sz="900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4822" y="1171710"/>
            <a:ext cx="7305395" cy="4966778"/>
          </a:xfrm>
          <a:prstGeom prst="rect">
            <a:avLst/>
          </a:prstGeom>
        </p:spPr>
      </p:pic>
      <p:sp>
        <p:nvSpPr>
          <p:cNvPr id="13" name=""/>
          <p:cNvSpPr txBox="1"/>
          <p:nvPr/>
        </p:nvSpPr>
        <p:spPr>
          <a:xfrm>
            <a:off x="761037" y="1341197"/>
            <a:ext cx="1981970" cy="3618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리뷰 작성</a:t>
            </a: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732173" y="2091651"/>
            <a:ext cx="1972349" cy="36504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상품명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761036" y="2765136"/>
            <a:ext cx="904394" cy="36735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별점</a:t>
            </a: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809143" y="4073621"/>
            <a:ext cx="904394" cy="3631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후기</a:t>
            </a:r>
            <a:endParaRPr lang="ko-KR" altLang="en-US"/>
          </a:p>
        </p:txBody>
      </p:sp>
      <p:grpSp>
        <p:nvGrpSpPr>
          <p:cNvPr id="17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/>
          <p:cNvGrpSpPr/>
          <p:nvPr/>
        </p:nvGrpSpPr>
        <p:grpSpPr>
          <a:xfrm rot="0">
            <a:off x="2574701" y="2744793"/>
            <a:ext cx="2678220" cy="432652"/>
            <a:chOff x="508000" y="1397000"/>
            <a:chExt cx="869432" cy="144016"/>
          </a:xfrm>
        </p:grpSpPr>
        <p:sp>
          <p:nvSpPr>
            <p:cNvPr id="18" name="Star 5"/>
            <p:cNvSpPr/>
            <p:nvPr/>
          </p:nvSpPr>
          <p:spPr>
            <a:xfrm>
              <a:off x="1233416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9" name="Star 4"/>
            <p:cNvSpPr/>
            <p:nvPr/>
          </p:nvSpPr>
          <p:spPr>
            <a:xfrm>
              <a:off x="1052062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0" name="Star 3"/>
            <p:cNvSpPr/>
            <p:nvPr/>
          </p:nvSpPr>
          <p:spPr>
            <a:xfrm>
              <a:off x="870708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1" name="Star 2"/>
            <p:cNvSpPr/>
            <p:nvPr/>
          </p:nvSpPr>
          <p:spPr>
            <a:xfrm>
              <a:off x="689354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2" name="Star 1"/>
            <p:cNvSpPr/>
            <p:nvPr/>
          </p:nvSpPr>
          <p:spPr>
            <a:xfrm>
              <a:off x="508000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23" name=""/>
          <p:cNvSpPr txBox="1"/>
          <p:nvPr/>
        </p:nvSpPr>
        <p:spPr>
          <a:xfrm>
            <a:off x="2637173" y="2062788"/>
            <a:ext cx="1712576" cy="36418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상품명 출력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개인정보 수정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마이페이지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17</a:t>
            </a:fld>
            <a:endParaRPr lang="en-US" altLang="en-US" sz="900"/>
          </a:p>
        </p:txBody>
      </p:sp>
      <p:sp>
        <p:nvSpPr>
          <p:cNvPr id="36" name="object 4"/>
          <p:cNvSpPr/>
          <p:nvPr/>
        </p:nvSpPr>
        <p:spPr>
          <a:xfrm>
            <a:off x="3234477" y="3663938"/>
            <a:ext cx="1040130" cy="216535"/>
          </a:xfrm>
          <a:custGeom>
            <a:avLst/>
            <a:gdLst/>
            <a:rect l="l" t="t" r="r" b="b"/>
            <a:pathLst>
              <a:path w="1040129" h="216535">
                <a:moveTo>
                  <a:pt x="0" y="0"/>
                </a:moveTo>
                <a:lnTo>
                  <a:pt x="1040061" y="0"/>
                </a:lnTo>
                <a:lnTo>
                  <a:pt x="1040061" y="216132"/>
                </a:lnTo>
                <a:lnTo>
                  <a:pt x="0" y="21613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7" name="object 5"/>
          <p:cNvSpPr/>
          <p:nvPr/>
        </p:nvSpPr>
        <p:spPr>
          <a:xfrm>
            <a:off x="4465001" y="3663938"/>
            <a:ext cx="1040130" cy="216535"/>
          </a:xfrm>
          <a:custGeom>
            <a:avLst/>
            <a:gdLst/>
            <a:rect l="l" t="t" r="r" b="b"/>
            <a:pathLst>
              <a:path w="1040129" h="216535">
                <a:moveTo>
                  <a:pt x="0" y="0"/>
                </a:moveTo>
                <a:lnTo>
                  <a:pt x="1040061" y="0"/>
                </a:lnTo>
                <a:lnTo>
                  <a:pt x="1040061" y="216132"/>
                </a:lnTo>
                <a:lnTo>
                  <a:pt x="0" y="21613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39" name="object 9"/>
          <p:cNvGraphicFramePr>
            <a:graphicFrameLocks noGrp="1"/>
          </p:cNvGraphicFramePr>
          <p:nvPr/>
        </p:nvGraphicFramePr>
        <p:xfrm>
          <a:off x="2378968" y="2517775"/>
          <a:ext cx="5048250" cy="172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1845"/>
                <a:gridCol w="4256405"/>
              </a:tblGrid>
              <a:tr h="363855">
                <a:tc>
                  <a:txBody>
                    <a:bodyPr vert="horz" lIns="0" tIns="106045" rIns="0" bIns="0" anchor="t" anchorCtr="0"/>
                    <a:p>
                      <a:pPr marR="106680" algn="r">
                        <a:lnSpc>
                          <a:spcPct val="100000"/>
                        </a:lnSpc>
                        <a:spcBef>
                          <a:spcPts val="835"/>
                        </a:spcBef>
                        <a:defRPr/>
                      </a:pPr>
                      <a:r>
                        <a:rPr sz="900" b="1" spc="-50">
                          <a:latin typeface="맑은 고딕"/>
                          <a:cs typeface="맑은 고딕"/>
                        </a:rPr>
                        <a:t>아이디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T="106045" marB="0"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 vert="horz" lIns="0" tIns="97155" rIns="0" bIns="0" anchor="t" anchorCtr="0"/>
                    <a:p>
                      <a:pPr marL="59055">
                        <a:lnSpc>
                          <a:spcPct val="100000"/>
                        </a:lnSpc>
                        <a:spcBef>
                          <a:spcPts val="765"/>
                        </a:spcBef>
                        <a:defRPr/>
                      </a:pPr>
                      <a:r>
                        <a:rPr sz="800" b="0" spc="-15">
                          <a:latin typeface="맑은 고딕"/>
                          <a:cs typeface="맑은 고딕"/>
                        </a:rPr>
                        <a:t>{가입 </a:t>
                      </a:r>
                      <a:r>
                        <a:rPr sz="800" b="0" spc="-10">
                          <a:latin typeface="맑은 고딕"/>
                          <a:cs typeface="맑은 고딕"/>
                        </a:rPr>
                        <a:t>ID</a:t>
                      </a:r>
                      <a:r>
                        <a:rPr sz="800" b="0" spc="-7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25">
                          <a:latin typeface="맑은 고딕"/>
                          <a:cs typeface="맑은 고딕"/>
                        </a:rPr>
                        <a:t>표기}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7f7f7f"/>
                      </a:solidFill>
                      <a:prstDash val="solid"/>
                    </a:lnL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63855">
                <a:tc>
                  <a:txBody>
                    <a:bodyPr vert="horz" lIns="0" tIns="104775" rIns="0" bIns="0" anchor="t" anchorCtr="0"/>
                    <a:p>
                      <a:pPr marR="106680" algn="r">
                        <a:lnSpc>
                          <a:spcPct val="100000"/>
                        </a:lnSpc>
                        <a:spcBef>
                          <a:spcPts val="825"/>
                        </a:spcBef>
                        <a:defRPr/>
                      </a:pPr>
                      <a:r>
                        <a:rPr sz="900" b="1" spc="-50">
                          <a:latin typeface="맑은 고딕"/>
                          <a:cs typeface="맑은 고딕"/>
                        </a:rPr>
                        <a:t>이름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T="104775" marB="0"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 vert="horz" lIns="0" tIns="99060" rIns="0" bIns="0" anchor="t" anchorCtr="0"/>
                    <a:p>
                      <a:pPr marL="55244">
                        <a:lnSpc>
                          <a:spcPct val="100000"/>
                        </a:lnSpc>
                        <a:spcBef>
                          <a:spcPts val="780"/>
                        </a:spcBef>
                        <a:defRPr/>
                      </a:pPr>
                      <a:r>
                        <a:rPr sz="800" b="0" spc="-15">
                          <a:latin typeface="맑은 고딕"/>
                          <a:cs typeface="맑은 고딕"/>
                        </a:rPr>
                        <a:t>{가입 </a:t>
                      </a:r>
                      <a:r>
                        <a:rPr sz="800" b="0" spc="-20">
                          <a:latin typeface="맑은 고딕"/>
                          <a:cs typeface="맑은 고딕"/>
                        </a:rPr>
                        <a:t>이름</a:t>
                      </a:r>
                      <a:r>
                        <a:rPr sz="800" b="0" spc="-9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25">
                          <a:latin typeface="맑은 고딕"/>
                          <a:cs typeface="맑은 고딕"/>
                        </a:rPr>
                        <a:t>표기}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7f7f7f"/>
                      </a:solidFill>
                      <a:prstDash val="solid"/>
                    </a:lnL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63855">
                <a:tc>
                  <a:txBody>
                    <a:bodyPr vert="horz" lIns="0" tIns="103505" rIns="0" bIns="0" anchor="t" anchorCtr="0"/>
                    <a:p>
                      <a:pPr marR="106680" algn="r">
                        <a:lnSpc>
                          <a:spcPct val="100000"/>
                        </a:lnSpc>
                        <a:spcBef>
                          <a:spcPts val="814"/>
                        </a:spcBef>
                        <a:defRPr/>
                      </a:pPr>
                      <a:r>
                        <a:rPr lang="ko-KR" altLang="en-US" sz="900" b="1" spc="-50">
                          <a:latin typeface="맑은 고딕"/>
                          <a:cs typeface="맑은 고딕"/>
                        </a:rPr>
                        <a:t>휴대폰 번호</a:t>
                      </a:r>
                      <a:endParaRPr lang="ko-KR" altLang="en-US" sz="900" b="1" spc="-50">
                        <a:latin typeface="맑은 고딕"/>
                        <a:cs typeface="맑은 고딕"/>
                      </a:endParaRPr>
                    </a:p>
                  </a:txBody>
                  <a:tcPr marL="0" marR="0" marT="103505" marB="0"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 vert="horz" lIns="0" tIns="42544" rIns="0" bIns="0" anchor="t" anchorCtr="0"/>
                    <a:p>
                      <a:pPr marL="546100">
                        <a:lnSpc>
                          <a:spcPct val="100000"/>
                        </a:lnSpc>
                        <a:spcBef>
                          <a:spcPts val="334"/>
                        </a:spcBef>
                        <a:tabLst>
                          <a:tab pos="1177290" algn="l"/>
                        </a:tabLst>
                        <a:defRPr/>
                      </a:pPr>
                      <a:r>
                        <a:rPr sz="1500">
                          <a:latin typeface="맑은 고딕"/>
                          <a:cs typeface="맑은 고딕"/>
                        </a:rPr>
                        <a:t>-	-</a:t>
                      </a:r>
                      <a:endParaRPr sz="1500">
                        <a:latin typeface="맑은 고딕"/>
                        <a:cs typeface="맑은 고딕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7f7f7f"/>
                      </a:solidFill>
                      <a:prstDash val="solid"/>
                    </a:lnL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635635">
                <a:tc>
                  <a:txBody>
                    <a:bodyPr vert="horz" lIns="0" tIns="5079" rIns="0" bIns="0" anchor="t" anchorCtr="0"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106680" algn="r">
                        <a:lnSpc>
                          <a:spcPct val="100000"/>
                        </a:lnSpc>
                        <a:defRPr/>
                      </a:pPr>
                      <a:r>
                        <a:rPr sz="900" b="1" spc="-30">
                          <a:solidFill>
                            <a:srgbClr val="548235"/>
                          </a:solidFill>
                          <a:latin typeface="맑은 고딕"/>
                          <a:cs typeface="맑은 고딕"/>
                        </a:rPr>
                        <a:t>*</a:t>
                      </a:r>
                      <a:r>
                        <a:rPr sz="900" b="1" spc="-50">
                          <a:latin typeface="맑은 고딕"/>
                          <a:cs typeface="맑은 고딕"/>
                        </a:rPr>
                        <a:t>이메일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T="5080" marB="0"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 vert="horz" lIns="0" tIns="77470" rIns="0" bIns="0" anchor="t" anchorCtr="0"/>
                    <a:p>
                      <a:pPr marR="1838325" algn="ctr">
                        <a:lnSpc>
                          <a:spcPct val="100000"/>
                        </a:lnSpc>
                        <a:spcBef>
                          <a:spcPts val="610"/>
                        </a:spcBef>
                        <a:defRPr/>
                      </a:pPr>
                      <a:r>
                        <a:rPr sz="900" b="1">
                          <a:latin typeface="맑은 고딕"/>
                          <a:cs typeface="맑은 고딕"/>
                        </a:rPr>
                        <a:t>@</a:t>
                      </a:r>
                      <a:endParaRPr sz="900" b="1">
                        <a:latin typeface="맑은 고딕"/>
                        <a:cs typeface="맑은 고딕"/>
                      </a:endParaRPr>
                    </a:p>
                    <a:p>
                      <a:pPr marL="132080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1042669" algn="l"/>
                          <a:tab pos="1570990" algn="l"/>
                        </a:tabLst>
                        <a:defRPr/>
                      </a:pPr>
                      <a:endParaRPr sz="800" b="1" spc="-20">
                        <a:latin typeface="맑은 고딕"/>
                        <a:cs typeface="맑은 고딕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7f7f7f"/>
                      </a:solidFill>
                      <a:prstDash val="solid"/>
                    </a:lnL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1" name="object 15"/>
          <p:cNvSpPr/>
          <p:nvPr/>
        </p:nvSpPr>
        <p:spPr>
          <a:xfrm>
            <a:off x="3836234" y="3320634"/>
            <a:ext cx="441959" cy="216535"/>
          </a:xfrm>
          <a:custGeom>
            <a:avLst/>
            <a:gdLst/>
            <a:rect l="l" t="t" r="r" b="b"/>
            <a:pathLst>
              <a:path w="441960" h="216535">
                <a:moveTo>
                  <a:pt x="0" y="0"/>
                </a:moveTo>
                <a:lnTo>
                  <a:pt x="441624" y="0"/>
                </a:lnTo>
                <a:lnTo>
                  <a:pt x="441624" y="216132"/>
                </a:lnTo>
                <a:lnTo>
                  <a:pt x="0" y="21613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2" name="object 16"/>
          <p:cNvSpPr/>
          <p:nvPr/>
        </p:nvSpPr>
        <p:spPr>
          <a:xfrm>
            <a:off x="3232194" y="3321367"/>
            <a:ext cx="407670" cy="215265"/>
          </a:xfrm>
          <a:custGeom>
            <a:avLst/>
            <a:gdLst/>
            <a:rect l="l" t="t" r="r" b="b"/>
            <a:pathLst>
              <a:path w="407670" h="215264">
                <a:moveTo>
                  <a:pt x="0" y="0"/>
                </a:moveTo>
                <a:lnTo>
                  <a:pt x="407092" y="0"/>
                </a:lnTo>
                <a:lnTo>
                  <a:pt x="407092" y="214666"/>
                </a:lnTo>
                <a:lnTo>
                  <a:pt x="0" y="21466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3" name="object 17"/>
          <p:cNvSpPr/>
          <p:nvPr/>
        </p:nvSpPr>
        <p:spPr>
          <a:xfrm>
            <a:off x="4458575" y="3320634"/>
            <a:ext cx="441959" cy="216535"/>
          </a:xfrm>
          <a:custGeom>
            <a:avLst/>
            <a:gdLst/>
            <a:rect l="l" t="t" r="r" b="b"/>
            <a:pathLst>
              <a:path w="441960" h="216535">
                <a:moveTo>
                  <a:pt x="0" y="0"/>
                </a:moveTo>
                <a:lnTo>
                  <a:pt x="441624" y="0"/>
                </a:lnTo>
                <a:lnTo>
                  <a:pt x="441624" y="216132"/>
                </a:lnTo>
                <a:lnTo>
                  <a:pt x="0" y="21613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0" name="object 12"/>
          <p:cNvSpPr/>
          <p:nvPr/>
        </p:nvSpPr>
        <p:spPr>
          <a:xfrm>
            <a:off x="417989" y="1824979"/>
            <a:ext cx="1194435" cy="304165"/>
          </a:xfrm>
          <a:custGeom>
            <a:avLst/>
            <a:gdLst/>
            <a:rect l="l" t="t" r="r" b="b"/>
            <a:pathLst>
              <a:path w="1194435" h="304165">
                <a:moveTo>
                  <a:pt x="1194051" y="0"/>
                </a:moveTo>
                <a:lnTo>
                  <a:pt x="150" y="0"/>
                </a:lnTo>
                <a:lnTo>
                  <a:pt x="0" y="151"/>
                </a:lnTo>
                <a:lnTo>
                  <a:pt x="0" y="303655"/>
                </a:lnTo>
                <a:lnTo>
                  <a:pt x="150" y="303806"/>
                </a:lnTo>
                <a:lnTo>
                  <a:pt x="1194051" y="303806"/>
                </a:lnTo>
                <a:lnTo>
                  <a:pt x="1194203" y="303655"/>
                </a:lnTo>
                <a:lnTo>
                  <a:pt x="1194203" y="151"/>
                </a:lnTo>
                <a:lnTo>
                  <a:pt x="119405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1" name="object 14"/>
          <p:cNvSpPr txBox="1"/>
          <p:nvPr/>
        </p:nvSpPr>
        <p:spPr>
          <a:xfrm>
            <a:off x="698037" y="1858263"/>
            <a:ext cx="634365" cy="23854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500" b="1" spc="-5">
                <a:latin typeface="맑은 고딕"/>
                <a:cs typeface="맑은 고딕"/>
              </a:rPr>
              <a:t>MY</a:t>
            </a:r>
            <a:endParaRPr lang="en-US" altLang="ko-KR" sz="1500" b="1" spc="-5">
              <a:latin typeface="맑은 고딕"/>
              <a:cs typeface="맑은 고딕"/>
            </a:endParaRPr>
          </a:p>
        </p:txBody>
      </p:sp>
      <p:sp>
        <p:nvSpPr>
          <p:cNvPr id="52" name="object 65"/>
          <p:cNvSpPr/>
          <p:nvPr/>
        </p:nvSpPr>
        <p:spPr>
          <a:xfrm>
            <a:off x="417989" y="2127136"/>
            <a:ext cx="1194435" cy="3686194"/>
          </a:xfrm>
          <a:custGeom>
            <a:avLst/>
            <a:gdLst/>
            <a:rect l="l" t="t" r="r" b="b"/>
            <a:pathLst>
              <a:path w="1194435" h="3811270">
                <a:moveTo>
                  <a:pt x="0" y="1325"/>
                </a:moveTo>
                <a:lnTo>
                  <a:pt x="0" y="593"/>
                </a:lnTo>
                <a:lnTo>
                  <a:pt x="593" y="0"/>
                </a:lnTo>
                <a:lnTo>
                  <a:pt x="1325" y="0"/>
                </a:lnTo>
                <a:lnTo>
                  <a:pt x="1192877" y="0"/>
                </a:lnTo>
                <a:lnTo>
                  <a:pt x="1193609" y="0"/>
                </a:lnTo>
                <a:lnTo>
                  <a:pt x="1194203" y="593"/>
                </a:lnTo>
                <a:lnTo>
                  <a:pt x="1194203" y="1325"/>
                </a:lnTo>
                <a:lnTo>
                  <a:pt x="1194203" y="3809879"/>
                </a:lnTo>
                <a:lnTo>
                  <a:pt x="1194203" y="3810611"/>
                </a:lnTo>
                <a:lnTo>
                  <a:pt x="1193609" y="3811204"/>
                </a:lnTo>
                <a:lnTo>
                  <a:pt x="1192877" y="3811204"/>
                </a:lnTo>
                <a:lnTo>
                  <a:pt x="1325" y="3811204"/>
                </a:lnTo>
                <a:lnTo>
                  <a:pt x="593" y="3811204"/>
                </a:lnTo>
                <a:lnTo>
                  <a:pt x="0" y="3810611"/>
                </a:lnTo>
                <a:lnTo>
                  <a:pt x="0" y="3809879"/>
                </a:lnTo>
                <a:lnTo>
                  <a:pt x="0" y="1325"/>
                </a:lnTo>
                <a:close/>
              </a:path>
            </a:pathLst>
          </a:custGeom>
          <a:ln w="12703">
            <a:solidFill>
              <a:srgbClr val="7f7f7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3" name="object 69"/>
          <p:cNvSpPr txBox="1"/>
          <p:nvPr/>
        </p:nvSpPr>
        <p:spPr>
          <a:xfrm>
            <a:off x="531698" y="4658452"/>
            <a:ext cx="937914" cy="6381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sz="1000" b="1" spc="-30">
                <a:latin typeface="맑은 고딕"/>
                <a:cs typeface="맑은 고딕"/>
              </a:rPr>
              <a:t>개인정보</a:t>
            </a:r>
            <a:r>
              <a:rPr sz="1000" b="1" spc="-70">
                <a:latin typeface="맑은 고딕"/>
                <a:cs typeface="맑은 고딕"/>
              </a:rPr>
              <a:t> </a:t>
            </a:r>
            <a:r>
              <a:rPr sz="1000" b="1" spc="-35">
                <a:latin typeface="맑은 고딕"/>
                <a:cs typeface="맑은 고딕"/>
              </a:rPr>
              <a:t>수정</a:t>
            </a:r>
            <a:endParaRPr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 b="1">
                <a:latin typeface="맑은 고딕"/>
                <a:cs typeface="맑은 고딕"/>
              </a:rPr>
              <a:t>&gt; </a:t>
            </a:r>
            <a:r>
              <a:rPr sz="1000" b="1" spc="-30">
                <a:latin typeface="맑은 고딕"/>
                <a:cs typeface="맑은 고딕"/>
              </a:rPr>
              <a:t>개인정보</a:t>
            </a:r>
            <a:r>
              <a:rPr sz="1000" b="1" spc="-180">
                <a:latin typeface="맑은 고딕"/>
                <a:cs typeface="맑은 고딕"/>
              </a:rPr>
              <a:t> </a:t>
            </a:r>
            <a:r>
              <a:rPr sz="1000" b="1" spc="-35">
                <a:latin typeface="맑은 고딕"/>
                <a:cs typeface="맑은 고딕"/>
              </a:rPr>
              <a:t>수정</a:t>
            </a:r>
            <a:endParaRPr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sz="1000" b="0" spc="-30">
                <a:latin typeface="맑은 고딕"/>
                <a:cs typeface="맑은 고딕"/>
              </a:rPr>
              <a:t>비밀번호</a:t>
            </a:r>
            <a:r>
              <a:rPr sz="1000" b="0" spc="-180">
                <a:latin typeface="맑은 고딕"/>
                <a:cs typeface="맑은 고딕"/>
              </a:rPr>
              <a:t> </a:t>
            </a:r>
            <a:r>
              <a:rPr sz="1000" b="0" spc="-35">
                <a:latin typeface="맑은 고딕"/>
                <a:cs typeface="맑은 고딕"/>
              </a:rPr>
              <a:t>변경</a:t>
            </a:r>
            <a:endParaRPr sz="1000">
              <a:latin typeface="맑은 고딕"/>
              <a:cs typeface="맑은 고딕"/>
            </a:endParaRPr>
          </a:p>
        </p:txBody>
      </p:sp>
      <p:sp>
        <p:nvSpPr>
          <p:cNvPr id="54" name="object 69"/>
          <p:cNvSpPr txBox="1"/>
          <p:nvPr/>
        </p:nvSpPr>
        <p:spPr>
          <a:xfrm>
            <a:off x="531698" y="5489426"/>
            <a:ext cx="937914" cy="219320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0">
                <a:latin typeface="맑은 고딕"/>
                <a:cs typeface="맑은 고딕"/>
              </a:rPr>
              <a:t>회원탈퇴</a:t>
            </a:r>
            <a:endParaRPr lang="ko-KR" altLang="en-US" sz="1000" b="1" spc="-30">
              <a:latin typeface="맑은 고딕"/>
              <a:cs typeface="맑은 고딕"/>
            </a:endParaRPr>
          </a:p>
        </p:txBody>
      </p:sp>
      <p:sp>
        <p:nvSpPr>
          <p:cNvPr id="55" name="object 69"/>
          <p:cNvSpPr txBox="1"/>
          <p:nvPr/>
        </p:nvSpPr>
        <p:spPr>
          <a:xfrm>
            <a:off x="531698" y="2247077"/>
            <a:ext cx="937914" cy="846004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5">
                <a:latin typeface="맑은 고딕"/>
                <a:cs typeface="맑은 고딕"/>
              </a:rPr>
              <a:t>쇼핑이용 정보</a:t>
            </a:r>
            <a:endParaRPr lang="ko-KR" altLang="en-US"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주문 내역</a:t>
            </a:r>
            <a:endParaRPr lang="ko-KR" altLang="en-US"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장바구니</a:t>
            </a:r>
            <a:endParaRPr lang="ko-KR" altLang="en-US"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lang="en-US" altLang="ko-KR" sz="1000" b="0" spc="-35">
                <a:latin typeface="맑은 고딕"/>
                <a:cs typeface="맑은 고딕"/>
              </a:rPr>
              <a:t>&gt;</a:t>
            </a:r>
            <a:r>
              <a:rPr lang="ko-KR" altLang="en-US" sz="1000" b="0" spc="-35">
                <a:latin typeface="맑은 고딕"/>
                <a:cs typeface="맑은 고딕"/>
              </a:rPr>
              <a:t> 쿠폰 등록</a:t>
            </a:r>
            <a:endParaRPr lang="ko-KR" altLang="en-US" sz="1000" b="0" spc="-35">
              <a:latin typeface="맑은 고딕"/>
              <a:cs typeface="맑은 고딕"/>
            </a:endParaRPr>
          </a:p>
        </p:txBody>
      </p:sp>
      <p:sp>
        <p:nvSpPr>
          <p:cNvPr id="56" name="object 69"/>
          <p:cNvSpPr txBox="1"/>
          <p:nvPr/>
        </p:nvSpPr>
        <p:spPr>
          <a:xfrm>
            <a:off x="531698" y="3756121"/>
            <a:ext cx="937914" cy="6381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5">
                <a:latin typeface="맑은 고딕"/>
                <a:cs typeface="맑은 고딕"/>
              </a:rPr>
              <a:t>게시물</a:t>
            </a:r>
            <a:endParaRPr lang="ko-KR" altLang="en-US"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내가 쓴 글</a:t>
            </a:r>
            <a:endParaRPr lang="ko-KR" altLang="en-US"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내가 쓴 리뷰</a:t>
            </a:r>
            <a:endParaRPr lang="ko-KR" altLang="en-US" sz="1000" b="0" spc="-35">
              <a:latin typeface="맑은 고딕"/>
              <a:cs typeface="맑은 고딕"/>
            </a:endParaRPr>
          </a:p>
        </p:txBody>
      </p:sp>
      <p:sp>
        <p:nvSpPr>
          <p:cNvPr id="57" name="object 69"/>
          <p:cNvSpPr txBox="1"/>
          <p:nvPr/>
        </p:nvSpPr>
        <p:spPr>
          <a:xfrm>
            <a:off x="520537" y="3319462"/>
            <a:ext cx="937914" cy="2190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en-US" altLang="ko-KR" sz="1000" b="1" spc="-35">
                <a:latin typeface="맑은 고딕"/>
                <a:cs typeface="맑은 고딕"/>
              </a:rPr>
              <a:t>1:1</a:t>
            </a:r>
            <a:r>
              <a:rPr lang="ko-KR" altLang="en-US" sz="1000" b="1" spc="-35">
                <a:latin typeface="맑은 고딕"/>
                <a:cs typeface="맑은 고딕"/>
              </a:rPr>
              <a:t> 채팅 문의</a:t>
            </a:r>
            <a:endParaRPr lang="ko-KR" altLang="en-US" sz="1000" b="1" spc="-35">
              <a:latin typeface="맑은 고딕"/>
              <a:cs typeface="맑은 고딕"/>
            </a:endParaRPr>
          </a:p>
        </p:txBody>
      </p:sp>
      <p:sp>
        <p:nvSpPr>
          <p:cNvPr id="58" name="object 13"/>
          <p:cNvSpPr/>
          <p:nvPr/>
        </p:nvSpPr>
        <p:spPr>
          <a:xfrm>
            <a:off x="4138663" y="4602474"/>
            <a:ext cx="626745" cy="245745"/>
          </a:xfrm>
          <a:custGeom>
            <a:avLst/>
            <a:gdLst/>
            <a:rect l="l" t="t" r="r" b="b"/>
            <a:pathLst>
              <a:path w="626745" h="245745">
                <a:moveTo>
                  <a:pt x="585762" y="0"/>
                </a:moveTo>
                <a:lnTo>
                  <a:pt x="40901" y="0"/>
                </a:lnTo>
                <a:lnTo>
                  <a:pt x="24980" y="3213"/>
                </a:lnTo>
                <a:lnTo>
                  <a:pt x="11979" y="11976"/>
                </a:lnTo>
                <a:lnTo>
                  <a:pt x="3214" y="24973"/>
                </a:lnTo>
                <a:lnTo>
                  <a:pt x="0" y="40888"/>
                </a:lnTo>
                <a:lnTo>
                  <a:pt x="0" y="204443"/>
                </a:lnTo>
                <a:lnTo>
                  <a:pt x="3214" y="220358"/>
                </a:lnTo>
                <a:lnTo>
                  <a:pt x="11979" y="233355"/>
                </a:lnTo>
                <a:lnTo>
                  <a:pt x="24980" y="242118"/>
                </a:lnTo>
                <a:lnTo>
                  <a:pt x="40901" y="245332"/>
                </a:lnTo>
                <a:lnTo>
                  <a:pt x="585762" y="245332"/>
                </a:lnTo>
                <a:lnTo>
                  <a:pt x="601682" y="242118"/>
                </a:lnTo>
                <a:lnTo>
                  <a:pt x="614683" y="233355"/>
                </a:lnTo>
                <a:lnTo>
                  <a:pt x="623449" y="220358"/>
                </a:lnTo>
                <a:lnTo>
                  <a:pt x="626663" y="204443"/>
                </a:lnTo>
                <a:lnTo>
                  <a:pt x="626663" y="40888"/>
                </a:lnTo>
                <a:lnTo>
                  <a:pt x="623449" y="24973"/>
                </a:lnTo>
                <a:lnTo>
                  <a:pt x="614683" y="11976"/>
                </a:lnTo>
                <a:lnTo>
                  <a:pt x="601682" y="3213"/>
                </a:lnTo>
                <a:lnTo>
                  <a:pt x="585762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9" name="object 14"/>
          <p:cNvSpPr/>
          <p:nvPr/>
        </p:nvSpPr>
        <p:spPr>
          <a:xfrm>
            <a:off x="4138663" y="4607236"/>
            <a:ext cx="626745" cy="245745"/>
          </a:xfrm>
          <a:custGeom>
            <a:avLst/>
            <a:gdLst/>
            <a:rect l="l" t="t" r="r" b="b"/>
            <a:pathLst>
              <a:path w="626745" h="245745">
                <a:moveTo>
                  <a:pt x="0" y="40889"/>
                </a:moveTo>
                <a:lnTo>
                  <a:pt x="3214" y="24973"/>
                </a:lnTo>
                <a:lnTo>
                  <a:pt x="11979" y="11976"/>
                </a:lnTo>
                <a:lnTo>
                  <a:pt x="24980" y="3213"/>
                </a:lnTo>
                <a:lnTo>
                  <a:pt x="40900" y="0"/>
                </a:lnTo>
                <a:lnTo>
                  <a:pt x="585761" y="0"/>
                </a:lnTo>
                <a:lnTo>
                  <a:pt x="601682" y="3213"/>
                </a:lnTo>
                <a:lnTo>
                  <a:pt x="614683" y="11976"/>
                </a:lnTo>
                <a:lnTo>
                  <a:pt x="623448" y="24973"/>
                </a:lnTo>
                <a:lnTo>
                  <a:pt x="626662" y="40889"/>
                </a:lnTo>
                <a:lnTo>
                  <a:pt x="626662" y="204443"/>
                </a:lnTo>
                <a:lnTo>
                  <a:pt x="623448" y="220359"/>
                </a:lnTo>
                <a:lnTo>
                  <a:pt x="614683" y="233356"/>
                </a:lnTo>
                <a:lnTo>
                  <a:pt x="601682" y="242120"/>
                </a:lnTo>
                <a:lnTo>
                  <a:pt x="585761" y="245333"/>
                </a:lnTo>
                <a:lnTo>
                  <a:pt x="40900" y="245333"/>
                </a:lnTo>
                <a:lnTo>
                  <a:pt x="24980" y="242120"/>
                </a:lnTo>
                <a:lnTo>
                  <a:pt x="11979" y="233356"/>
                </a:lnTo>
                <a:lnTo>
                  <a:pt x="3214" y="220359"/>
                </a:lnTo>
                <a:lnTo>
                  <a:pt x="0" y="204443"/>
                </a:lnTo>
                <a:lnTo>
                  <a:pt x="0" y="40889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0" name="object 15"/>
          <p:cNvSpPr txBox="1"/>
          <p:nvPr/>
        </p:nvSpPr>
        <p:spPr>
          <a:xfrm>
            <a:off x="4341901" y="4649560"/>
            <a:ext cx="220345" cy="13357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800" b="1" spc="-35">
                <a:latin typeface="맑은 고딕"/>
                <a:cs typeface="맑은 고딕"/>
              </a:rPr>
              <a:t>변경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61" name="object 16"/>
          <p:cNvSpPr/>
          <p:nvPr/>
        </p:nvSpPr>
        <p:spPr>
          <a:xfrm>
            <a:off x="4886247" y="4602474"/>
            <a:ext cx="626745" cy="245745"/>
          </a:xfrm>
          <a:custGeom>
            <a:avLst/>
            <a:gdLst/>
            <a:rect l="l" t="t" r="r" b="b"/>
            <a:pathLst>
              <a:path w="626745" h="245745">
                <a:moveTo>
                  <a:pt x="0" y="40889"/>
                </a:moveTo>
                <a:lnTo>
                  <a:pt x="3214" y="24973"/>
                </a:lnTo>
                <a:lnTo>
                  <a:pt x="11979" y="11976"/>
                </a:lnTo>
                <a:lnTo>
                  <a:pt x="24980" y="3213"/>
                </a:lnTo>
                <a:lnTo>
                  <a:pt x="40900" y="0"/>
                </a:lnTo>
                <a:lnTo>
                  <a:pt x="585761" y="0"/>
                </a:lnTo>
                <a:lnTo>
                  <a:pt x="601682" y="3213"/>
                </a:lnTo>
                <a:lnTo>
                  <a:pt x="614683" y="11976"/>
                </a:lnTo>
                <a:lnTo>
                  <a:pt x="623448" y="24973"/>
                </a:lnTo>
                <a:lnTo>
                  <a:pt x="626662" y="40889"/>
                </a:lnTo>
                <a:lnTo>
                  <a:pt x="626662" y="204443"/>
                </a:lnTo>
                <a:lnTo>
                  <a:pt x="623448" y="220359"/>
                </a:lnTo>
                <a:lnTo>
                  <a:pt x="614683" y="233356"/>
                </a:lnTo>
                <a:lnTo>
                  <a:pt x="601682" y="242120"/>
                </a:lnTo>
                <a:lnTo>
                  <a:pt x="585761" y="245333"/>
                </a:lnTo>
                <a:lnTo>
                  <a:pt x="40900" y="245333"/>
                </a:lnTo>
                <a:lnTo>
                  <a:pt x="24980" y="242120"/>
                </a:lnTo>
                <a:lnTo>
                  <a:pt x="11979" y="233356"/>
                </a:lnTo>
                <a:lnTo>
                  <a:pt x="3214" y="220359"/>
                </a:lnTo>
                <a:lnTo>
                  <a:pt x="0" y="204443"/>
                </a:lnTo>
                <a:lnTo>
                  <a:pt x="0" y="40889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2" name="object 17"/>
          <p:cNvSpPr txBox="1"/>
          <p:nvPr/>
        </p:nvSpPr>
        <p:spPr>
          <a:xfrm>
            <a:off x="5089485" y="4641623"/>
            <a:ext cx="220345" cy="13357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800" b="1" spc="-35">
                <a:latin typeface="맑은 고딕"/>
                <a:cs typeface="맑은 고딕"/>
              </a:rPr>
              <a:t>취소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63" name="Text Box"/>
          <p:cNvSpPr/>
          <p:nvPr/>
        </p:nvSpPr>
        <p:spPr>
          <a:xfrm>
            <a:off x="3208023" y="3311525"/>
            <a:ext cx="1687736" cy="23700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50800" rIns="91440" bIns="5080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n-US" altLang="ko-KR" sz="900">
                <a:solidFill>
                  <a:srgbClr val="5f5f5f"/>
                </a:solidFill>
                <a:latin typeface="Segoe UI"/>
                <a:cs typeface="Segoe UI"/>
              </a:rPr>
              <a:t>-</a:t>
            </a:r>
            <a:r>
              <a:rPr lang="ko-KR" altLang="en-US" sz="900">
                <a:solidFill>
                  <a:srgbClr val="5f5f5f"/>
                </a:solidFill>
                <a:latin typeface="Segoe UI"/>
                <a:cs typeface="Segoe UI"/>
              </a:rPr>
              <a:t>를 제외하고 입력해주세요</a:t>
            </a:r>
            <a:endParaRPr lang="ko-KR" alt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64" name="Text Box"/>
          <p:cNvSpPr/>
          <p:nvPr/>
        </p:nvSpPr>
        <p:spPr>
          <a:xfrm>
            <a:off x="3217644" y="3665482"/>
            <a:ext cx="2409327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50800" rIns="91440" bIns="5080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비밀번호 변경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마이페이지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취소를 누르면 홈으로 </a:t>
                      </a: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redirect</a:t>
                      </a:r>
                      <a:endParaRPr lang="en-US" altLang="ko-KR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18</a:t>
            </a:fld>
            <a:endParaRPr lang="en-US" altLang="en-US" sz="900"/>
          </a:p>
        </p:txBody>
      </p:sp>
      <p:sp>
        <p:nvSpPr>
          <p:cNvPr id="16" name="object 4"/>
          <p:cNvSpPr txBox="1"/>
          <p:nvPr/>
        </p:nvSpPr>
        <p:spPr>
          <a:xfrm>
            <a:off x="3693076" y="2730261"/>
            <a:ext cx="1289050" cy="13827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58750" indent="-1460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59385" algn="l"/>
              </a:tabLst>
              <a:defRPr/>
            </a:pPr>
            <a:r>
              <a:rPr sz="900" b="1" spc="-35">
                <a:latin typeface="맑은 고딕"/>
                <a:cs typeface="맑은 고딕"/>
              </a:rPr>
              <a:t>현재의 </a:t>
            </a:r>
            <a:r>
              <a:rPr sz="900" b="1" spc="-40">
                <a:latin typeface="맑은 고딕"/>
                <a:cs typeface="맑은 고딕"/>
              </a:rPr>
              <a:t>비밀번호 </a:t>
            </a:r>
            <a:r>
              <a:rPr sz="900" b="1" spc="-25">
                <a:latin typeface="맑은 고딕"/>
                <a:cs typeface="맑은 고딕"/>
              </a:rPr>
              <a:t>입력</a:t>
            </a:r>
            <a:r>
              <a:rPr sz="900" b="1" spc="-208">
                <a:latin typeface="맑은 고딕"/>
                <a:cs typeface="맑은 고딕"/>
              </a:rPr>
              <a:t> </a:t>
            </a:r>
            <a:r>
              <a:rPr sz="900" b="1">
                <a:latin typeface="맑은 고딕"/>
                <a:cs typeface="맑은 고딕"/>
              </a:rPr>
              <a:t>: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17" name="object 5"/>
          <p:cNvSpPr/>
          <p:nvPr/>
        </p:nvSpPr>
        <p:spPr>
          <a:xfrm>
            <a:off x="3647245" y="3076787"/>
            <a:ext cx="2564765" cy="0"/>
          </a:xfrm>
          <a:custGeom>
            <a:avLst/>
            <a:gdLst/>
            <a:rect l="l" t="t" r="r" b="b"/>
            <a:pathLst>
              <a:path w="2564765">
                <a:moveTo>
                  <a:pt x="0" y="0"/>
                </a:moveTo>
                <a:lnTo>
                  <a:pt x="2564621" y="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8" name="object 6"/>
          <p:cNvSpPr txBox="1"/>
          <p:nvPr/>
        </p:nvSpPr>
        <p:spPr>
          <a:xfrm>
            <a:off x="3742875" y="3782325"/>
            <a:ext cx="2464435" cy="13395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800">
                <a:solidFill>
                  <a:srgbClr val="404040"/>
                </a:solidFill>
                <a:latin typeface="맑은 고딕"/>
                <a:cs typeface="맑은 고딕"/>
              </a:rPr>
              <a:t>※ </a:t>
            </a:r>
            <a:r>
              <a:rPr sz="800" b="0" spc="-25">
                <a:solidFill>
                  <a:srgbClr val="404040"/>
                </a:solidFill>
                <a:latin typeface="맑은 고딕"/>
                <a:cs typeface="맑은 고딕"/>
              </a:rPr>
              <a:t>영문, 숫자,</a:t>
            </a:r>
            <a:r>
              <a:rPr sz="800" b="0" spc="-30">
                <a:solidFill>
                  <a:srgbClr val="404040"/>
                </a:solidFill>
                <a:latin typeface="맑은 고딕"/>
                <a:cs typeface="맑은 고딕"/>
              </a:rPr>
              <a:t>를 조합하여 </a:t>
            </a:r>
            <a:r>
              <a:rPr lang="en-US" altLang="ko-KR" sz="800" b="0" spc="-15">
                <a:solidFill>
                  <a:srgbClr val="404040"/>
                </a:solidFill>
                <a:latin typeface="맑은 고딕"/>
                <a:cs typeface="맑은 고딕"/>
              </a:rPr>
              <a:t>5</a:t>
            </a:r>
            <a:r>
              <a:rPr sz="800" b="0" spc="-15">
                <a:solidFill>
                  <a:srgbClr val="404040"/>
                </a:solidFill>
                <a:latin typeface="맑은 고딕"/>
                <a:cs typeface="맑은 고딕"/>
              </a:rPr>
              <a:t>~20자 </a:t>
            </a:r>
            <a:r>
              <a:rPr sz="800" b="0" spc="-25">
                <a:solidFill>
                  <a:srgbClr val="404040"/>
                </a:solidFill>
                <a:latin typeface="맑은 고딕"/>
                <a:cs typeface="맑은 고딕"/>
              </a:rPr>
              <a:t>이내로</a:t>
            </a:r>
            <a:r>
              <a:rPr sz="800" b="0" spc="-208">
                <a:solidFill>
                  <a:srgbClr val="404040"/>
                </a:solidFill>
                <a:latin typeface="맑은 고딕"/>
                <a:cs typeface="맑은 고딕"/>
              </a:rPr>
              <a:t> </a:t>
            </a:r>
            <a:r>
              <a:rPr sz="800" b="0" spc="-35">
                <a:solidFill>
                  <a:srgbClr val="404040"/>
                </a:solidFill>
                <a:latin typeface="맑은 고딕"/>
                <a:cs typeface="맑은 고딕"/>
              </a:rPr>
              <a:t>입력</a:t>
            </a:r>
            <a:endParaRPr sz="800" b="0" spc="-35">
              <a:solidFill>
                <a:srgbClr val="404040"/>
              </a:solidFill>
              <a:latin typeface="맑은 고딕"/>
              <a:cs typeface="맑은 고딕"/>
            </a:endParaRPr>
          </a:p>
        </p:txBody>
      </p:sp>
      <p:sp>
        <p:nvSpPr>
          <p:cNvPr id="19" name="object 13"/>
          <p:cNvSpPr/>
          <p:nvPr/>
        </p:nvSpPr>
        <p:spPr>
          <a:xfrm>
            <a:off x="4138663" y="4419832"/>
            <a:ext cx="626745" cy="245745"/>
          </a:xfrm>
          <a:custGeom>
            <a:avLst/>
            <a:gdLst/>
            <a:rect l="l" t="t" r="r" b="b"/>
            <a:pathLst>
              <a:path w="626745" h="245745">
                <a:moveTo>
                  <a:pt x="585762" y="0"/>
                </a:moveTo>
                <a:lnTo>
                  <a:pt x="40901" y="0"/>
                </a:lnTo>
                <a:lnTo>
                  <a:pt x="24980" y="3213"/>
                </a:lnTo>
                <a:lnTo>
                  <a:pt x="11979" y="11976"/>
                </a:lnTo>
                <a:lnTo>
                  <a:pt x="3214" y="24973"/>
                </a:lnTo>
                <a:lnTo>
                  <a:pt x="0" y="40888"/>
                </a:lnTo>
                <a:lnTo>
                  <a:pt x="0" y="204443"/>
                </a:lnTo>
                <a:lnTo>
                  <a:pt x="3214" y="220358"/>
                </a:lnTo>
                <a:lnTo>
                  <a:pt x="11979" y="233355"/>
                </a:lnTo>
                <a:lnTo>
                  <a:pt x="24980" y="242118"/>
                </a:lnTo>
                <a:lnTo>
                  <a:pt x="40901" y="245332"/>
                </a:lnTo>
                <a:lnTo>
                  <a:pt x="585762" y="245332"/>
                </a:lnTo>
                <a:lnTo>
                  <a:pt x="601682" y="242118"/>
                </a:lnTo>
                <a:lnTo>
                  <a:pt x="614683" y="233355"/>
                </a:lnTo>
                <a:lnTo>
                  <a:pt x="623449" y="220358"/>
                </a:lnTo>
                <a:lnTo>
                  <a:pt x="626663" y="204443"/>
                </a:lnTo>
                <a:lnTo>
                  <a:pt x="626663" y="40888"/>
                </a:lnTo>
                <a:lnTo>
                  <a:pt x="623449" y="24973"/>
                </a:lnTo>
                <a:lnTo>
                  <a:pt x="614683" y="11976"/>
                </a:lnTo>
                <a:lnTo>
                  <a:pt x="601682" y="3213"/>
                </a:lnTo>
                <a:lnTo>
                  <a:pt x="585762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object 14"/>
          <p:cNvSpPr/>
          <p:nvPr/>
        </p:nvSpPr>
        <p:spPr>
          <a:xfrm>
            <a:off x="4138663" y="4419832"/>
            <a:ext cx="626745" cy="245745"/>
          </a:xfrm>
          <a:custGeom>
            <a:avLst/>
            <a:gdLst/>
            <a:rect l="l" t="t" r="r" b="b"/>
            <a:pathLst>
              <a:path w="626745" h="245745">
                <a:moveTo>
                  <a:pt x="0" y="40889"/>
                </a:moveTo>
                <a:lnTo>
                  <a:pt x="3214" y="24973"/>
                </a:lnTo>
                <a:lnTo>
                  <a:pt x="11979" y="11976"/>
                </a:lnTo>
                <a:lnTo>
                  <a:pt x="24980" y="3213"/>
                </a:lnTo>
                <a:lnTo>
                  <a:pt x="40900" y="0"/>
                </a:lnTo>
                <a:lnTo>
                  <a:pt x="585761" y="0"/>
                </a:lnTo>
                <a:lnTo>
                  <a:pt x="601682" y="3213"/>
                </a:lnTo>
                <a:lnTo>
                  <a:pt x="614683" y="11976"/>
                </a:lnTo>
                <a:lnTo>
                  <a:pt x="623448" y="24973"/>
                </a:lnTo>
                <a:lnTo>
                  <a:pt x="626662" y="40889"/>
                </a:lnTo>
                <a:lnTo>
                  <a:pt x="626662" y="204443"/>
                </a:lnTo>
                <a:lnTo>
                  <a:pt x="623448" y="220359"/>
                </a:lnTo>
                <a:lnTo>
                  <a:pt x="614683" y="233356"/>
                </a:lnTo>
                <a:lnTo>
                  <a:pt x="601682" y="242120"/>
                </a:lnTo>
                <a:lnTo>
                  <a:pt x="585761" y="245333"/>
                </a:lnTo>
                <a:lnTo>
                  <a:pt x="40900" y="245333"/>
                </a:lnTo>
                <a:lnTo>
                  <a:pt x="24980" y="242120"/>
                </a:lnTo>
                <a:lnTo>
                  <a:pt x="11979" y="233356"/>
                </a:lnTo>
                <a:lnTo>
                  <a:pt x="3214" y="220359"/>
                </a:lnTo>
                <a:lnTo>
                  <a:pt x="0" y="204443"/>
                </a:lnTo>
                <a:lnTo>
                  <a:pt x="0" y="40889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1" name="object 15"/>
          <p:cNvSpPr txBox="1"/>
          <p:nvPr/>
        </p:nvSpPr>
        <p:spPr>
          <a:xfrm>
            <a:off x="4341901" y="4458981"/>
            <a:ext cx="220345" cy="13357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800" b="1" spc="-35">
                <a:latin typeface="맑은 고딕"/>
                <a:cs typeface="맑은 고딕"/>
              </a:rPr>
              <a:t>변경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22" name="object 16"/>
          <p:cNvSpPr/>
          <p:nvPr/>
        </p:nvSpPr>
        <p:spPr>
          <a:xfrm>
            <a:off x="4886247" y="4419832"/>
            <a:ext cx="626745" cy="245745"/>
          </a:xfrm>
          <a:custGeom>
            <a:avLst/>
            <a:gdLst/>
            <a:rect l="l" t="t" r="r" b="b"/>
            <a:pathLst>
              <a:path w="626745" h="245745">
                <a:moveTo>
                  <a:pt x="0" y="40889"/>
                </a:moveTo>
                <a:lnTo>
                  <a:pt x="3214" y="24973"/>
                </a:lnTo>
                <a:lnTo>
                  <a:pt x="11979" y="11976"/>
                </a:lnTo>
                <a:lnTo>
                  <a:pt x="24980" y="3213"/>
                </a:lnTo>
                <a:lnTo>
                  <a:pt x="40900" y="0"/>
                </a:lnTo>
                <a:lnTo>
                  <a:pt x="585761" y="0"/>
                </a:lnTo>
                <a:lnTo>
                  <a:pt x="601682" y="3213"/>
                </a:lnTo>
                <a:lnTo>
                  <a:pt x="614683" y="11976"/>
                </a:lnTo>
                <a:lnTo>
                  <a:pt x="623448" y="24973"/>
                </a:lnTo>
                <a:lnTo>
                  <a:pt x="626662" y="40889"/>
                </a:lnTo>
                <a:lnTo>
                  <a:pt x="626662" y="204443"/>
                </a:lnTo>
                <a:lnTo>
                  <a:pt x="623448" y="220359"/>
                </a:lnTo>
                <a:lnTo>
                  <a:pt x="614683" y="233356"/>
                </a:lnTo>
                <a:lnTo>
                  <a:pt x="601682" y="242120"/>
                </a:lnTo>
                <a:lnTo>
                  <a:pt x="585761" y="245333"/>
                </a:lnTo>
                <a:lnTo>
                  <a:pt x="40900" y="245333"/>
                </a:lnTo>
                <a:lnTo>
                  <a:pt x="24980" y="242120"/>
                </a:lnTo>
                <a:lnTo>
                  <a:pt x="11979" y="233356"/>
                </a:lnTo>
                <a:lnTo>
                  <a:pt x="3214" y="220359"/>
                </a:lnTo>
                <a:lnTo>
                  <a:pt x="0" y="204443"/>
                </a:lnTo>
                <a:lnTo>
                  <a:pt x="0" y="40889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3" name="object 17"/>
          <p:cNvSpPr txBox="1"/>
          <p:nvPr/>
        </p:nvSpPr>
        <p:spPr>
          <a:xfrm>
            <a:off x="5089485" y="4458981"/>
            <a:ext cx="220345" cy="13357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800" b="1" spc="-35">
                <a:latin typeface="맑은 고딕"/>
                <a:cs typeface="맑은 고딕"/>
              </a:rPr>
              <a:t>취소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28" name="object 22"/>
          <p:cNvSpPr txBox="1"/>
          <p:nvPr/>
        </p:nvSpPr>
        <p:spPr>
          <a:xfrm>
            <a:off x="5062268" y="2723392"/>
            <a:ext cx="1040130" cy="173716"/>
          </a:xfrm>
          <a:prstGeom prst="rect">
            <a:avLst/>
          </a:prstGeom>
          <a:ln w="12700">
            <a:solidFill>
              <a:srgbClr val="bfbfbf"/>
            </a:solidFill>
          </a:ln>
        </p:spPr>
        <p:txBody>
          <a:bodyPr vert="horz" wrap="square" lIns="0" tIns="40639" rIns="0" bIns="0">
            <a:spAutoFit/>
          </a:bodyPr>
          <a:lstStyle/>
          <a:p>
            <a:pPr marL="40640">
              <a:lnSpc>
                <a:spcPct val="100000"/>
              </a:lnSpc>
              <a:spcBef>
                <a:spcPts val="320"/>
              </a:spcBef>
              <a:defRPr/>
            </a:pPr>
            <a:r>
              <a:rPr sz="900" b="0" spc="-10">
                <a:latin typeface="맑은 고딕"/>
                <a:cs typeface="맑은 고딕"/>
              </a:rPr>
              <a:t>●●●●●●●●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29" name="object 23"/>
          <p:cNvSpPr txBox="1"/>
          <p:nvPr/>
        </p:nvSpPr>
        <p:spPr>
          <a:xfrm>
            <a:off x="5062268" y="3213167"/>
            <a:ext cx="1040130" cy="168208"/>
          </a:xfrm>
          <a:prstGeom prst="rect">
            <a:avLst/>
          </a:prstGeom>
          <a:ln w="12700">
            <a:solidFill>
              <a:srgbClr val="bfbfbf"/>
            </a:solidFill>
          </a:ln>
        </p:spPr>
        <p:txBody>
          <a:bodyPr vert="horz" wrap="square" lIns="0" tIns="35560" rIns="0" bIns="0">
            <a:spAutoFit/>
          </a:bodyPr>
          <a:lstStyle/>
          <a:p>
            <a:pPr marL="46990">
              <a:lnSpc>
                <a:spcPct val="100000"/>
              </a:lnSpc>
              <a:spcBef>
                <a:spcPts val="280"/>
              </a:spcBef>
              <a:defRPr/>
            </a:pPr>
            <a:r>
              <a:rPr sz="900" b="0" spc="-10">
                <a:latin typeface="맑은 고딕"/>
                <a:cs typeface="맑은 고딕"/>
              </a:rPr>
              <a:t>●●●●●●●●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30" name="object 24"/>
          <p:cNvSpPr txBox="1"/>
          <p:nvPr/>
        </p:nvSpPr>
        <p:spPr>
          <a:xfrm>
            <a:off x="3686964" y="3217941"/>
            <a:ext cx="2415540" cy="42211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58750" indent="-1460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59385" algn="l"/>
              </a:tabLst>
              <a:defRPr/>
            </a:pPr>
            <a:r>
              <a:rPr sz="900" b="1" spc="-35">
                <a:latin typeface="맑은 고딕"/>
                <a:cs typeface="맑은 고딕"/>
              </a:rPr>
              <a:t>새로운 </a:t>
            </a:r>
            <a:r>
              <a:rPr sz="900" b="1" spc="-40">
                <a:latin typeface="맑은 고딕"/>
                <a:cs typeface="맑은 고딕"/>
              </a:rPr>
              <a:t>비밀번호 </a:t>
            </a:r>
            <a:r>
              <a:rPr sz="900" b="1" spc="-25">
                <a:latin typeface="맑은 고딕"/>
                <a:cs typeface="맑은 고딕"/>
              </a:rPr>
              <a:t>입력</a:t>
            </a:r>
            <a:r>
              <a:rPr sz="900" b="1" spc="-145">
                <a:latin typeface="맑은 고딕"/>
                <a:cs typeface="맑은 고딕"/>
              </a:rPr>
              <a:t> </a:t>
            </a:r>
            <a:r>
              <a:rPr sz="900" b="1">
                <a:latin typeface="맑은 고딕"/>
                <a:cs typeface="맑은 고딕"/>
              </a:rPr>
              <a:t>:</a:t>
            </a:r>
            <a:endParaRPr sz="900" b="1">
              <a:latin typeface="맑은 고딕"/>
              <a:cs typeface="맑은 고딕"/>
            </a:endParaRPr>
          </a:p>
          <a:p>
            <a:pPr marL="158750" indent="-14605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159385" algn="l"/>
                <a:tab pos="1430655" algn="l"/>
              </a:tabLst>
              <a:defRPr/>
            </a:pPr>
            <a:r>
              <a:rPr sz="900" b="1" spc="-35">
                <a:latin typeface="맑은 고딕"/>
                <a:cs typeface="맑은 고딕"/>
              </a:rPr>
              <a:t>새로운 </a:t>
            </a:r>
            <a:r>
              <a:rPr sz="900" b="1" spc="-40">
                <a:latin typeface="맑은 고딕"/>
                <a:cs typeface="맑은 고딕"/>
              </a:rPr>
              <a:t>비밀번호</a:t>
            </a:r>
            <a:r>
              <a:rPr sz="900" b="1" spc="-100">
                <a:latin typeface="맑은 고딕"/>
                <a:cs typeface="맑은 고딕"/>
              </a:rPr>
              <a:t> </a:t>
            </a:r>
            <a:r>
              <a:rPr sz="900" b="1" spc="-25">
                <a:latin typeface="맑은 고딕"/>
                <a:cs typeface="맑은 고딕"/>
              </a:rPr>
              <a:t>확인</a:t>
            </a:r>
            <a:r>
              <a:rPr sz="900" b="1" spc="-70">
                <a:latin typeface="맑은 고딕"/>
                <a:cs typeface="맑은 고딕"/>
              </a:rPr>
              <a:t> </a:t>
            </a:r>
            <a:r>
              <a:rPr sz="900" b="1">
                <a:latin typeface="맑은 고딕"/>
                <a:cs typeface="맑은 고딕"/>
              </a:rPr>
              <a:t>:	</a:t>
            </a:r>
            <a:r>
              <a:rPr sz="900" b="0" spc="-10">
                <a:latin typeface="맑은 고딕"/>
                <a:cs typeface="맑은 고딕"/>
              </a:rPr>
              <a:t>●●●●●●●●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31" name="object 12"/>
          <p:cNvSpPr/>
          <p:nvPr/>
        </p:nvSpPr>
        <p:spPr>
          <a:xfrm>
            <a:off x="417989" y="1824979"/>
            <a:ext cx="1194435" cy="304165"/>
          </a:xfrm>
          <a:custGeom>
            <a:avLst/>
            <a:gdLst/>
            <a:rect l="l" t="t" r="r" b="b"/>
            <a:pathLst>
              <a:path w="1194435" h="304165">
                <a:moveTo>
                  <a:pt x="1194051" y="0"/>
                </a:moveTo>
                <a:lnTo>
                  <a:pt x="150" y="0"/>
                </a:lnTo>
                <a:lnTo>
                  <a:pt x="0" y="151"/>
                </a:lnTo>
                <a:lnTo>
                  <a:pt x="0" y="303655"/>
                </a:lnTo>
                <a:lnTo>
                  <a:pt x="150" y="303806"/>
                </a:lnTo>
                <a:lnTo>
                  <a:pt x="1194051" y="303806"/>
                </a:lnTo>
                <a:lnTo>
                  <a:pt x="1194203" y="303655"/>
                </a:lnTo>
                <a:lnTo>
                  <a:pt x="1194203" y="151"/>
                </a:lnTo>
                <a:lnTo>
                  <a:pt x="119405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2" name="object 14"/>
          <p:cNvSpPr txBox="1"/>
          <p:nvPr/>
        </p:nvSpPr>
        <p:spPr>
          <a:xfrm>
            <a:off x="698037" y="1858263"/>
            <a:ext cx="634365" cy="23854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500" b="1" spc="-5">
                <a:latin typeface="맑은 고딕"/>
                <a:cs typeface="맑은 고딕"/>
              </a:rPr>
              <a:t>MY</a:t>
            </a:r>
            <a:endParaRPr lang="en-US" altLang="ko-KR" sz="1500" b="1" spc="-5">
              <a:latin typeface="맑은 고딕"/>
              <a:cs typeface="맑은 고딕"/>
            </a:endParaRPr>
          </a:p>
        </p:txBody>
      </p:sp>
      <p:sp>
        <p:nvSpPr>
          <p:cNvPr id="33" name="object 65"/>
          <p:cNvSpPr/>
          <p:nvPr/>
        </p:nvSpPr>
        <p:spPr>
          <a:xfrm>
            <a:off x="417989" y="2127136"/>
            <a:ext cx="1194435" cy="3686194"/>
          </a:xfrm>
          <a:custGeom>
            <a:avLst/>
            <a:gdLst/>
            <a:rect l="l" t="t" r="r" b="b"/>
            <a:pathLst>
              <a:path w="1194435" h="3811270">
                <a:moveTo>
                  <a:pt x="0" y="1325"/>
                </a:moveTo>
                <a:lnTo>
                  <a:pt x="0" y="593"/>
                </a:lnTo>
                <a:lnTo>
                  <a:pt x="593" y="0"/>
                </a:lnTo>
                <a:lnTo>
                  <a:pt x="1325" y="0"/>
                </a:lnTo>
                <a:lnTo>
                  <a:pt x="1192877" y="0"/>
                </a:lnTo>
                <a:lnTo>
                  <a:pt x="1193609" y="0"/>
                </a:lnTo>
                <a:lnTo>
                  <a:pt x="1194203" y="593"/>
                </a:lnTo>
                <a:lnTo>
                  <a:pt x="1194203" y="1325"/>
                </a:lnTo>
                <a:lnTo>
                  <a:pt x="1194203" y="3809879"/>
                </a:lnTo>
                <a:lnTo>
                  <a:pt x="1194203" y="3810611"/>
                </a:lnTo>
                <a:lnTo>
                  <a:pt x="1193609" y="3811204"/>
                </a:lnTo>
                <a:lnTo>
                  <a:pt x="1192877" y="3811204"/>
                </a:lnTo>
                <a:lnTo>
                  <a:pt x="1325" y="3811204"/>
                </a:lnTo>
                <a:lnTo>
                  <a:pt x="593" y="3811204"/>
                </a:lnTo>
                <a:lnTo>
                  <a:pt x="0" y="3810611"/>
                </a:lnTo>
                <a:lnTo>
                  <a:pt x="0" y="3809879"/>
                </a:lnTo>
                <a:lnTo>
                  <a:pt x="0" y="1325"/>
                </a:lnTo>
                <a:close/>
              </a:path>
            </a:pathLst>
          </a:custGeom>
          <a:ln w="12703">
            <a:solidFill>
              <a:srgbClr val="7f7f7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4" name="object 69"/>
          <p:cNvSpPr txBox="1"/>
          <p:nvPr/>
        </p:nvSpPr>
        <p:spPr>
          <a:xfrm>
            <a:off x="531698" y="4658452"/>
            <a:ext cx="937914" cy="6381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sz="1000" b="1" spc="-30">
                <a:latin typeface="맑은 고딕"/>
                <a:cs typeface="맑은 고딕"/>
              </a:rPr>
              <a:t>개인정보</a:t>
            </a:r>
            <a:r>
              <a:rPr sz="1000" b="1" spc="-70">
                <a:latin typeface="맑은 고딕"/>
                <a:cs typeface="맑은 고딕"/>
              </a:rPr>
              <a:t> </a:t>
            </a:r>
            <a:r>
              <a:rPr sz="1000" b="1" spc="-35">
                <a:latin typeface="맑은 고딕"/>
                <a:cs typeface="맑은 고딕"/>
              </a:rPr>
              <a:t>수정</a:t>
            </a:r>
            <a:endParaRPr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sz="1000" b="0" spc="-30">
                <a:latin typeface="맑은 고딕"/>
                <a:cs typeface="맑은 고딕"/>
              </a:rPr>
              <a:t>개인정보</a:t>
            </a:r>
            <a:r>
              <a:rPr sz="1000" b="0" spc="-180">
                <a:latin typeface="맑은 고딕"/>
                <a:cs typeface="맑은 고딕"/>
              </a:rPr>
              <a:t> </a:t>
            </a:r>
            <a:r>
              <a:rPr sz="1000" b="0" spc="-35">
                <a:latin typeface="맑은 고딕"/>
                <a:cs typeface="맑은 고딕"/>
              </a:rPr>
              <a:t>수정</a:t>
            </a:r>
            <a:endParaRPr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 b="1">
                <a:latin typeface="맑은 고딕"/>
                <a:cs typeface="맑은 고딕"/>
              </a:rPr>
              <a:t>&gt; </a:t>
            </a:r>
            <a:r>
              <a:rPr sz="1000" b="1" spc="-30">
                <a:latin typeface="맑은 고딕"/>
                <a:cs typeface="맑은 고딕"/>
              </a:rPr>
              <a:t>비밀번호</a:t>
            </a:r>
            <a:r>
              <a:rPr sz="1000" b="1" spc="-180">
                <a:latin typeface="맑은 고딕"/>
                <a:cs typeface="맑은 고딕"/>
              </a:rPr>
              <a:t> </a:t>
            </a:r>
            <a:r>
              <a:rPr sz="1000" b="1" spc="-35">
                <a:latin typeface="맑은 고딕"/>
                <a:cs typeface="맑은 고딕"/>
              </a:rPr>
              <a:t>변경</a:t>
            </a:r>
            <a:endParaRPr sz="1000" b="1">
              <a:latin typeface="맑은 고딕"/>
              <a:cs typeface="맑은 고딕"/>
            </a:endParaRPr>
          </a:p>
        </p:txBody>
      </p:sp>
      <p:sp>
        <p:nvSpPr>
          <p:cNvPr id="35" name="object 69"/>
          <p:cNvSpPr txBox="1"/>
          <p:nvPr/>
        </p:nvSpPr>
        <p:spPr>
          <a:xfrm>
            <a:off x="531698" y="5489426"/>
            <a:ext cx="937914" cy="219320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0">
                <a:latin typeface="맑은 고딕"/>
                <a:cs typeface="맑은 고딕"/>
              </a:rPr>
              <a:t>회원탈퇴</a:t>
            </a:r>
            <a:endParaRPr lang="ko-KR" altLang="en-US" sz="1000" b="1" spc="-30">
              <a:latin typeface="맑은 고딕"/>
              <a:cs typeface="맑은 고딕"/>
            </a:endParaRPr>
          </a:p>
        </p:txBody>
      </p:sp>
      <p:sp>
        <p:nvSpPr>
          <p:cNvPr id="36" name="object 69"/>
          <p:cNvSpPr txBox="1"/>
          <p:nvPr/>
        </p:nvSpPr>
        <p:spPr>
          <a:xfrm>
            <a:off x="531698" y="2247077"/>
            <a:ext cx="937914" cy="846004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5">
                <a:latin typeface="맑은 고딕"/>
                <a:cs typeface="맑은 고딕"/>
              </a:rPr>
              <a:t>쇼핑이용 정보</a:t>
            </a:r>
            <a:endParaRPr lang="ko-KR" altLang="en-US"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주문 내역</a:t>
            </a:r>
            <a:endParaRPr lang="ko-KR" altLang="en-US"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장바구니</a:t>
            </a:r>
            <a:endParaRPr lang="ko-KR" altLang="en-US"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lang="en-US" altLang="ko-KR" sz="1000" b="0" spc="-35">
                <a:latin typeface="맑은 고딕"/>
                <a:cs typeface="맑은 고딕"/>
              </a:rPr>
              <a:t>&gt;</a:t>
            </a:r>
            <a:r>
              <a:rPr lang="ko-KR" altLang="en-US" sz="1000" b="0" spc="-35">
                <a:latin typeface="맑은 고딕"/>
                <a:cs typeface="맑은 고딕"/>
              </a:rPr>
              <a:t> 쿠폰 등록</a:t>
            </a:r>
            <a:endParaRPr lang="ko-KR" altLang="en-US" sz="1000" b="0" spc="-35">
              <a:latin typeface="맑은 고딕"/>
              <a:cs typeface="맑은 고딕"/>
            </a:endParaRPr>
          </a:p>
        </p:txBody>
      </p:sp>
      <p:sp>
        <p:nvSpPr>
          <p:cNvPr id="37" name="object 69"/>
          <p:cNvSpPr txBox="1"/>
          <p:nvPr/>
        </p:nvSpPr>
        <p:spPr>
          <a:xfrm>
            <a:off x="531698" y="3756121"/>
            <a:ext cx="937914" cy="6381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5">
                <a:latin typeface="맑은 고딕"/>
                <a:cs typeface="맑은 고딕"/>
              </a:rPr>
              <a:t>게시물</a:t>
            </a:r>
            <a:endParaRPr lang="ko-KR" altLang="en-US"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내가 쓴 글</a:t>
            </a:r>
            <a:endParaRPr lang="ko-KR" altLang="en-US"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내가 쓴 리뷰</a:t>
            </a:r>
            <a:endParaRPr lang="ko-KR" altLang="en-US" sz="1000" b="0" spc="-35">
              <a:latin typeface="맑은 고딕"/>
              <a:cs typeface="맑은 고딕"/>
            </a:endParaRPr>
          </a:p>
        </p:txBody>
      </p:sp>
      <p:sp>
        <p:nvSpPr>
          <p:cNvPr id="38" name="object 69"/>
          <p:cNvSpPr txBox="1"/>
          <p:nvPr/>
        </p:nvSpPr>
        <p:spPr>
          <a:xfrm>
            <a:off x="520537" y="3319462"/>
            <a:ext cx="937914" cy="2190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en-US" altLang="ko-KR" sz="1000" b="1" spc="-35">
                <a:latin typeface="맑은 고딕"/>
                <a:cs typeface="맑은 고딕"/>
              </a:rPr>
              <a:t>1:1</a:t>
            </a:r>
            <a:r>
              <a:rPr lang="ko-KR" altLang="en-US" sz="1000" b="1" spc="-35">
                <a:latin typeface="맑은 고딕"/>
                <a:cs typeface="맑은 고딕"/>
              </a:rPr>
              <a:t> 채팅 문의</a:t>
            </a:r>
            <a:endParaRPr lang="ko-KR" altLang="en-US" sz="1000" b="1" spc="-35">
              <a:latin typeface="맑은 고딕"/>
              <a:cs typeface="맑은 고딕"/>
            </a:endParaRPr>
          </a:p>
        </p:txBody>
      </p:sp>
      <p:sp>
        <p:nvSpPr>
          <p:cNvPr id="39" name="Oval"/>
          <p:cNvSpPr/>
          <p:nvPr/>
        </p:nvSpPr>
        <p:spPr>
          <a:xfrm>
            <a:off x="5357361" y="4181840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1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  <p:grpSp>
        <p:nvGrpSpPr>
          <p:cNvPr id="40" name=""/>
          <p:cNvGrpSpPr/>
          <p:nvPr/>
        </p:nvGrpSpPr>
        <p:grpSpPr>
          <a:xfrm rot="0">
            <a:off x="3294769" y="1736528"/>
            <a:ext cx="3252015" cy="470173"/>
            <a:chOff x="50960" y="2378841"/>
            <a:chExt cx="3252015" cy="470173"/>
          </a:xfrm>
        </p:grpSpPr>
        <p:sp>
          <p:nvSpPr>
            <p:cNvPr id="41" name="Box"/>
            <p:cNvSpPr/>
            <p:nvPr/>
          </p:nvSpPr>
          <p:spPr>
            <a:xfrm>
              <a:off x="50960" y="2378841"/>
              <a:ext cx="3252015" cy="47017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530352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defRPr/>
              </a:pPr>
              <a:r>
                <a:rPr lang="en-US" sz="900" b="1">
                  <a:solidFill>
                    <a:srgbClr val="5f5f5f"/>
                  </a:solidFill>
                  <a:latin typeface="Segoe UI"/>
                  <a:cs typeface="Segoe UI"/>
                </a:rPr>
                <a:t>Notification</a:t>
              </a:r>
              <a:endParaRPr lang="en-US" sz="900" b="1">
                <a:solidFill>
                  <a:srgbClr val="5f5f5f"/>
                </a:solidFill>
                <a:latin typeface="Segoe UI"/>
                <a:cs typeface="Segoe UI"/>
              </a:endParaRPr>
            </a:p>
            <a:p>
              <a:pPr>
                <a:spcAft>
                  <a:spcPts val="300"/>
                </a:spcAft>
                <a:defRPr/>
              </a:pPr>
              <a:r>
                <a:rPr lang="en-US" sz="900">
                  <a:solidFill>
                    <a:srgbClr val="5f5f5f"/>
                  </a:solidFill>
                  <a:latin typeface="Segoe UI"/>
                  <a:cs typeface="Segoe UI"/>
                </a:rPr>
                <a:t>Insert your notification message here.</a:t>
              </a: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grpSp>
          <p:nvGrpSpPr>
            <p:cNvPr id="42" name="Icons"/>
            <p:cNvGrpSpPr/>
            <p:nvPr/>
          </p:nvGrpSpPr>
          <p:grpSpPr>
            <a:xfrm rot="0">
              <a:off x="150972" y="2466134"/>
              <a:ext cx="340519" cy="295590"/>
              <a:chOff x="780612" y="1669713"/>
              <a:chExt cx="481298" cy="396875"/>
            </a:xfrm>
          </p:grpSpPr>
          <p:sp>
            <p:nvSpPr>
              <p:cNvPr id="43" name="Info Icon" descr="&lt;SmartSettings&gt;&lt;SmartResize anchorLeft=&quot;Absolute&quot; anchorTop=&quot;None&quot; anchorRight=&quot;None&quot; anchorBottom=&quot;None&quot; /&gt;&lt;/SmartSettings&gt;"/>
              <p:cNvSpPr>
                <a:spLocks noChangeAspect="1" noEditPoints="1"/>
              </p:cNvSpPr>
              <p:nvPr/>
            </p:nvSpPr>
            <p:spPr>
              <a:xfrm>
                <a:off x="812365" y="1670507"/>
                <a:ext cx="417794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44" name="Warning Icon" descr="&lt;SmartSettings&gt;&lt;SmartResize anchorLeft=&quot;Absolute&quot; anchorTop=&quot;None&quot; anchorRight=&quot;None&quot; anchorBottom=&quot;None&quot; /&gt;&lt;/SmartSettings&gt;" hidden="1"/>
              <p:cNvSpPr>
                <a:spLocks noChangeAspect="1" noEditPoints="1"/>
              </p:cNvSpPr>
              <p:nvPr/>
            </p:nvSpPr>
            <p:spPr>
              <a:xfrm>
                <a:off x="780612" y="1670507"/>
                <a:ext cx="481298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45" name="Error Icon" descr="&lt;SmartSettings&gt;&lt;SmartResize anchorLeft=&quot;Absolute&quot; anchorTop=&quot;None&quot; anchorRight=&quot;None&quot; anchorBottom=&quot;None&quot; /&gt;&lt;/SmartSettings&gt;" hidden="1"/>
              <p:cNvSpPr>
                <a:spLocks noChangeAspect="1" noEditPoints="1"/>
              </p:cNvSpPr>
              <p:nvPr/>
            </p:nvSpPr>
            <p:spPr>
              <a:xfrm>
                <a:off x="811529" y="1670507"/>
                <a:ext cx="419465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46" name="Question Icon" descr="&lt;SmartSettings&gt;&lt;SmartResize anchorLeft=&quot;Absolute&quot; anchorTop=&quot;None&quot; anchorRight=&quot;None&quot; anchorBottom=&quot;None&quot; /&gt;&lt;/SmartSettings&gt;" hidden="1"/>
              <p:cNvSpPr>
                <a:spLocks noChangeAspect="1" noEditPoints="1"/>
              </p:cNvSpPr>
              <p:nvPr/>
            </p:nvSpPr>
            <p:spPr>
              <a:xfrm>
                <a:off x="811529" y="1669713"/>
                <a:ext cx="419465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회원탈퇴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마이페이지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76961" cy="1859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73705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데이터베이스에 저장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50">
                          <a:solidFill>
                            <a:schemeClr val="tx1"/>
                          </a:solidFill>
                          <a:latin typeface="+mn-ea"/>
                        </a:rPr>
                        <a:t>member</a:t>
                      </a:r>
                      <a:r>
                        <a:rPr kumimoji="1" lang="ko-KR" altLang="en-US" sz="850">
                          <a:solidFill>
                            <a:schemeClr val="tx1"/>
                          </a:solidFill>
                          <a:latin typeface="+mn-ea"/>
                        </a:rPr>
                        <a:t> 데이터베이스에서 삭제</a:t>
                      </a:r>
                      <a:r>
                        <a:rPr kumimoji="1" lang="en-US" altLang="ko-KR" sz="85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850">
                          <a:solidFill>
                            <a:schemeClr val="tx1"/>
                          </a:solidFill>
                          <a:latin typeface="+mn-ea"/>
                        </a:rPr>
                        <a:t> 연관된 게시물</a:t>
                      </a:r>
                      <a:r>
                        <a:rPr kumimoji="1" lang="en-US" altLang="ko-KR" sz="85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85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50">
                          <a:solidFill>
                            <a:schemeClr val="tx1"/>
                          </a:solidFill>
                          <a:latin typeface="+mn-ea"/>
                        </a:rPr>
                        <a:t>포인트 삭제</a:t>
                      </a: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홈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 redirect</a:t>
                      </a:r>
                      <a:endParaRPr lang="en-US" altLang="ko-KR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19</a:t>
            </a:fld>
            <a:endParaRPr lang="en-US" altLang="en-US" sz="900"/>
          </a:p>
        </p:txBody>
      </p:sp>
      <p:sp>
        <p:nvSpPr>
          <p:cNvPr id="17" name="object 17"/>
          <p:cNvSpPr txBox="1"/>
          <p:nvPr/>
        </p:nvSpPr>
        <p:spPr>
          <a:xfrm>
            <a:off x="2573268" y="1653571"/>
            <a:ext cx="4265295" cy="166112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900" b="1">
                <a:latin typeface="맑은 고딕"/>
                <a:cs typeface="맑은 고딕"/>
              </a:rPr>
              <a:t>| </a:t>
            </a:r>
            <a:r>
              <a:rPr sz="900" b="1" spc="-5">
                <a:latin typeface="맑은 고딕"/>
                <a:cs typeface="맑은 고딕"/>
              </a:rPr>
              <a:t>회원 탈퇴</a:t>
            </a:r>
            <a:r>
              <a:rPr sz="900" b="1" spc="-10">
                <a:latin typeface="맑은 고딕"/>
                <a:cs typeface="맑은 고딕"/>
              </a:rPr>
              <a:t> 안내</a:t>
            </a:r>
            <a:endParaRPr sz="900" b="1" spc="-10">
              <a:latin typeface="맑은 고딕"/>
              <a:cs typeface="맑은 고딕"/>
            </a:endParaRPr>
          </a:p>
          <a:p>
            <a:pPr marL="67310">
              <a:lnSpc>
                <a:spcPct val="100000"/>
              </a:lnSpc>
              <a:spcBef>
                <a:spcPts val="1030"/>
              </a:spcBef>
              <a:defRPr/>
            </a:pPr>
            <a:r>
              <a:rPr sz="900" b="0" spc="-35">
                <a:latin typeface="맑은 고딕"/>
                <a:cs typeface="맑은 고딕"/>
              </a:rPr>
              <a:t>{고객명} </a:t>
            </a:r>
            <a:r>
              <a:rPr sz="900" b="0" spc="-40">
                <a:latin typeface="맑은 고딕"/>
                <a:cs typeface="맑은 고딕"/>
              </a:rPr>
              <a:t>고객님! 지금까지 </a:t>
            </a:r>
            <a:r>
              <a:rPr sz="900" b="0" spc="-25">
                <a:latin typeface="맑은 고딕"/>
                <a:cs typeface="맑은 고딕"/>
              </a:rPr>
              <a:t>저희 </a:t>
            </a:r>
            <a:r>
              <a:rPr lang="ko-KR" altLang="en-US" sz="900" b="0" spc="-25">
                <a:latin typeface="맑은 고딕"/>
                <a:cs typeface="맑은 고딕"/>
              </a:rPr>
              <a:t>머슬스를</a:t>
            </a:r>
            <a:r>
              <a:rPr sz="900" b="0" spc="-35">
                <a:latin typeface="맑은 고딕"/>
                <a:cs typeface="맑은 고딕"/>
              </a:rPr>
              <a:t> 이용해 주셔서</a:t>
            </a:r>
            <a:r>
              <a:rPr sz="900" b="0" spc="-225">
                <a:latin typeface="맑은 고딕"/>
                <a:cs typeface="맑은 고딕"/>
              </a:rPr>
              <a:t> </a:t>
            </a:r>
            <a:r>
              <a:rPr sz="900" b="0" spc="-45">
                <a:latin typeface="맑은 고딕"/>
                <a:cs typeface="맑은 고딕"/>
              </a:rPr>
              <a:t>감사합니다.</a:t>
            </a:r>
            <a:endParaRPr sz="900" b="0" spc="-45">
              <a:latin typeface="맑은 고딕"/>
              <a:cs typeface="맑은 고딕"/>
            </a:endParaRPr>
          </a:p>
          <a:p>
            <a:pPr marL="67310" marR="44450">
              <a:lnSpc>
                <a:spcPct val="140000"/>
              </a:lnSpc>
              <a:spcBef>
                <a:spcPts val="70"/>
              </a:spcBef>
              <a:defRPr/>
            </a:pPr>
            <a:r>
              <a:rPr sz="900" b="0" spc="-35">
                <a:latin typeface="맑은 고딕"/>
                <a:cs typeface="맑은 고딕"/>
              </a:rPr>
              <a:t>부족한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25">
                <a:latin typeface="맑은 고딕"/>
                <a:cs typeface="맑은 고딕"/>
              </a:rPr>
              <a:t>점이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40">
                <a:latin typeface="맑은 고딕"/>
                <a:cs typeface="맑은 고딕"/>
              </a:rPr>
              <a:t>있었다면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40">
                <a:latin typeface="맑은 고딕"/>
                <a:cs typeface="맑은 고딕"/>
              </a:rPr>
              <a:t>너그러운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25">
                <a:latin typeface="맑은 고딕"/>
                <a:cs typeface="맑은 고딕"/>
              </a:rPr>
              <a:t>양해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40">
                <a:latin typeface="맑은 고딕"/>
                <a:cs typeface="맑은 고딕"/>
              </a:rPr>
              <a:t>바라며,</a:t>
            </a:r>
            <a:r>
              <a:rPr sz="900" b="0" spc="-30">
                <a:latin typeface="맑은 고딕"/>
                <a:cs typeface="맑은 고딕"/>
              </a:rPr>
              <a:t> </a:t>
            </a:r>
            <a:r>
              <a:rPr sz="900" b="0" spc="-35">
                <a:latin typeface="맑은 고딕"/>
                <a:cs typeface="맑은 고딕"/>
              </a:rPr>
              <a:t>아래의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35">
                <a:latin typeface="맑은 고딕"/>
                <a:cs typeface="맑은 고딕"/>
              </a:rPr>
              <a:t>사항을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25">
                <a:latin typeface="맑은 고딕"/>
                <a:cs typeface="맑은 고딕"/>
              </a:rPr>
              <a:t>확인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40">
                <a:latin typeface="맑은 고딕"/>
                <a:cs typeface="맑은 고딕"/>
              </a:rPr>
              <a:t>하시고,  </a:t>
            </a:r>
            <a:endParaRPr sz="900" b="0" spc="-40">
              <a:latin typeface="맑은 고딕"/>
              <a:cs typeface="맑은 고딕"/>
            </a:endParaRPr>
          </a:p>
          <a:p>
            <a:pPr marL="67310" marR="44450">
              <a:lnSpc>
                <a:spcPct val="140000"/>
              </a:lnSpc>
              <a:spcBef>
                <a:spcPts val="70"/>
              </a:spcBef>
              <a:defRPr/>
            </a:pPr>
            <a:r>
              <a:rPr sz="900" b="0" spc="-40">
                <a:latin typeface="맑은 고딕"/>
                <a:cs typeface="맑은 고딕"/>
              </a:rPr>
              <a:t>개선해야 </a:t>
            </a:r>
            <a:r>
              <a:rPr sz="900">
                <a:latin typeface="맑은 고딕"/>
                <a:cs typeface="맑은 고딕"/>
              </a:rPr>
              <a:t>할</a:t>
            </a:r>
            <a:r>
              <a:rPr sz="900" b="0" spc="-229">
                <a:latin typeface="맑은 고딕"/>
                <a:cs typeface="맑은 고딕"/>
              </a:rPr>
              <a:t> </a:t>
            </a:r>
            <a:r>
              <a:rPr sz="900" b="0" spc="-25">
                <a:latin typeface="맑은 고딕"/>
                <a:cs typeface="맑은 고딕"/>
              </a:rPr>
              <a:t>점이 </a:t>
            </a:r>
            <a:r>
              <a:rPr sz="900" b="0" spc="-35">
                <a:latin typeface="맑은 고딕"/>
                <a:cs typeface="맑은 고딕"/>
              </a:rPr>
              <a:t>있다면 </a:t>
            </a:r>
            <a:r>
              <a:rPr sz="900" b="0" spc="-25">
                <a:latin typeface="맑은 고딕"/>
                <a:cs typeface="맑은 고딕"/>
              </a:rPr>
              <a:t>남겨 </a:t>
            </a:r>
            <a:r>
              <a:rPr sz="900" b="0" spc="-40">
                <a:latin typeface="맑은 고딕"/>
                <a:cs typeface="맑은 고딕"/>
              </a:rPr>
              <a:t>주세요!</a:t>
            </a:r>
            <a:endParaRPr sz="900" b="0" spc="-40">
              <a:latin typeface="맑은 고딕"/>
              <a:cs typeface="맑은 고딕"/>
            </a:endParaRPr>
          </a:p>
          <a:p>
            <a:pPr marL="67310">
              <a:lnSpc>
                <a:spcPct val="100000"/>
              </a:lnSpc>
              <a:spcBef>
                <a:spcPts val="409"/>
              </a:spcBef>
              <a:defRPr/>
            </a:pPr>
            <a:r>
              <a:rPr sz="900" b="0" spc="-25">
                <a:latin typeface="맑은 고딕"/>
                <a:cs typeface="맑은 고딕"/>
              </a:rPr>
              <a:t>더욱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40">
                <a:latin typeface="맑은 고딕"/>
                <a:cs typeface="맑은 고딕"/>
              </a:rPr>
              <a:t>고객님의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35">
                <a:latin typeface="맑은 고딕"/>
                <a:cs typeface="맑은 고딕"/>
              </a:rPr>
              <a:t>의견을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25">
                <a:latin typeface="맑은 고딕"/>
                <a:cs typeface="맑은 고딕"/>
              </a:rPr>
              <a:t>적극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40">
                <a:latin typeface="맑은 고딕"/>
                <a:cs typeface="맑은 고딕"/>
              </a:rPr>
              <a:t>반영하여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35">
                <a:latin typeface="맑은 고딕"/>
                <a:cs typeface="맑은 고딕"/>
              </a:rPr>
              <a:t>이용에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35">
                <a:latin typeface="맑은 고딕"/>
                <a:cs typeface="맑은 고딕"/>
              </a:rPr>
              <a:t>불편이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35">
                <a:latin typeface="맑은 고딕"/>
                <a:cs typeface="맑은 고딕"/>
              </a:rPr>
              <a:t>없도록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45">
                <a:latin typeface="맑은 고딕"/>
                <a:cs typeface="맑은 고딕"/>
              </a:rPr>
              <a:t>개선하겠습니다.</a:t>
            </a:r>
            <a:endParaRPr sz="900" b="0" spc="-4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  <a:defRPr/>
            </a:pPr>
            <a:r>
              <a:rPr sz="900" b="1">
                <a:latin typeface="맑은 고딕"/>
                <a:cs typeface="맑은 고딕"/>
              </a:rPr>
              <a:t>| </a:t>
            </a:r>
            <a:r>
              <a:rPr sz="900" b="1" spc="-5">
                <a:latin typeface="맑은 고딕"/>
                <a:cs typeface="맑은 고딕"/>
              </a:rPr>
              <a:t>회원 탈퇴 </a:t>
            </a:r>
            <a:r>
              <a:rPr sz="900" b="1">
                <a:latin typeface="맑은 고딕"/>
                <a:cs typeface="맑은 고딕"/>
              </a:rPr>
              <a:t>시 꼭 </a:t>
            </a:r>
            <a:r>
              <a:rPr sz="900" b="1" spc="-10">
                <a:latin typeface="맑은 고딕"/>
                <a:cs typeface="맑은 고딕"/>
              </a:rPr>
              <a:t>확인해</a:t>
            </a:r>
            <a:r>
              <a:rPr sz="900" b="1" spc="-25">
                <a:latin typeface="맑은 고딕"/>
                <a:cs typeface="맑은 고딕"/>
              </a:rPr>
              <a:t> </a:t>
            </a:r>
            <a:r>
              <a:rPr sz="900" b="1" spc="-10">
                <a:latin typeface="맑은 고딕"/>
                <a:cs typeface="맑은 고딕"/>
              </a:rPr>
              <a:t>주세요!</a:t>
            </a:r>
            <a:endParaRPr sz="900" b="1" spc="-10">
              <a:latin typeface="맑은 고딕"/>
              <a:cs typeface="맑은 고딕"/>
            </a:endParaRPr>
          </a:p>
          <a:p>
            <a:pPr marL="89535" indent="0">
              <a:lnSpc>
                <a:spcPct val="100000"/>
              </a:lnSpc>
              <a:spcBef>
                <a:spcPts val="530"/>
              </a:spcBef>
              <a:buFont typeface="Arial"/>
              <a:buNone/>
              <a:tabLst>
                <a:tab pos="236220" algn="l"/>
              </a:tabLst>
              <a:defRPr/>
            </a:pPr>
            <a:r>
              <a:rPr lang="en-US" altLang="ko-KR" sz="900" b="0" spc="-40">
                <a:latin typeface="맑은 고딕"/>
                <a:cs typeface="맑은 고딕"/>
              </a:rPr>
              <a:t>1.</a:t>
            </a:r>
            <a:r>
              <a:rPr lang="ko-KR" altLang="en-US" sz="900" b="0" spc="-40">
                <a:latin typeface="맑은 고딕"/>
                <a:cs typeface="맑은 고딕"/>
              </a:rPr>
              <a:t> </a:t>
            </a:r>
            <a:r>
              <a:rPr sz="900" b="0" spc="-40">
                <a:latin typeface="맑은 고딕"/>
                <a:cs typeface="맑은 고딕"/>
              </a:rPr>
              <a:t>사용하고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25">
                <a:latin typeface="맑은 고딕"/>
                <a:cs typeface="맑은 고딕"/>
              </a:rPr>
              <a:t>계신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35">
                <a:latin typeface="맑은 고딕"/>
                <a:cs typeface="맑은 고딕"/>
              </a:rPr>
              <a:t>아이디({이용자ID})는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35">
                <a:latin typeface="맑은 고딕"/>
                <a:cs typeface="맑은 고딕"/>
              </a:rPr>
              <a:t>탈퇴할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25">
                <a:latin typeface="맑은 고딕"/>
                <a:cs typeface="맑은 고딕"/>
              </a:rPr>
              <a:t>경우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30">
                <a:latin typeface="맑은 고딕"/>
                <a:cs typeface="맑은 고딕"/>
              </a:rPr>
              <a:t>3개월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>
                <a:latin typeface="맑은 고딕"/>
                <a:cs typeface="맑은 고딕"/>
              </a:rPr>
              <a:t>간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40">
                <a:latin typeface="맑은 고딕"/>
                <a:cs typeface="맑은 고딕"/>
              </a:rPr>
              <a:t>재사용이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35">
                <a:latin typeface="맑은 고딕"/>
                <a:cs typeface="맑은 고딕"/>
              </a:rPr>
              <a:t>불가능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40">
                <a:latin typeface="맑은 고딕"/>
                <a:cs typeface="맑은 고딕"/>
              </a:rPr>
              <a:t>합니다.</a:t>
            </a:r>
            <a:endParaRPr sz="900" b="0" spc="-40">
              <a:latin typeface="맑은 고딕"/>
              <a:cs typeface="맑은 고딕"/>
            </a:endParaRPr>
          </a:p>
          <a:p>
            <a:pPr marL="89535" indent="0">
              <a:lnSpc>
                <a:spcPct val="100000"/>
              </a:lnSpc>
              <a:spcBef>
                <a:spcPts val="505"/>
              </a:spcBef>
              <a:buFont typeface="Arial"/>
              <a:buNone/>
              <a:tabLst>
                <a:tab pos="236220" algn="l"/>
              </a:tabLst>
              <a:defRPr/>
            </a:pPr>
            <a:r>
              <a:rPr lang="en-US" altLang="ko-KR" sz="900" b="0" spc="-25">
                <a:latin typeface="맑은 고딕"/>
                <a:cs typeface="맑은 고딕"/>
              </a:rPr>
              <a:t>2.</a:t>
            </a:r>
            <a:r>
              <a:rPr lang="ko-KR" altLang="en-US" sz="900" b="0" spc="-25">
                <a:latin typeface="맑은 고딕"/>
                <a:cs typeface="맑은 고딕"/>
              </a:rPr>
              <a:t> </a:t>
            </a:r>
            <a:r>
              <a:rPr sz="900" b="0" spc="-25">
                <a:latin typeface="맑은 고딕"/>
                <a:cs typeface="맑은 고딕"/>
              </a:rPr>
              <a:t>탈퇴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25">
                <a:latin typeface="맑은 고딕"/>
                <a:cs typeface="맑은 고딕"/>
              </a:rPr>
              <a:t>이후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35">
                <a:latin typeface="맑은 고딕"/>
                <a:cs typeface="맑은 고딕"/>
              </a:rPr>
              <a:t>등록한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40">
                <a:latin typeface="맑은 고딕"/>
                <a:cs typeface="맑은 고딕"/>
              </a:rPr>
              <a:t>게시물,</a:t>
            </a:r>
            <a:r>
              <a:rPr sz="900" b="0" spc="-30">
                <a:latin typeface="맑은 고딕"/>
                <a:cs typeface="맑은 고딕"/>
              </a:rPr>
              <a:t> </a:t>
            </a:r>
            <a:r>
              <a:rPr sz="900" b="0" spc="-25">
                <a:latin typeface="맑은 고딕"/>
                <a:cs typeface="맑은 고딕"/>
              </a:rPr>
              <a:t>보유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35">
                <a:latin typeface="맑은 고딕"/>
                <a:cs typeface="맑은 고딕"/>
              </a:rPr>
              <a:t>포인트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>
                <a:latin typeface="맑은 고딕"/>
                <a:cs typeface="맑은 고딕"/>
              </a:rPr>
              <a:t>등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40">
                <a:latin typeface="맑은 고딕"/>
                <a:cs typeface="맑은 고딕"/>
              </a:rPr>
              <a:t>이용기록이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25">
                <a:latin typeface="맑은 고딕"/>
                <a:cs typeface="맑은 고딕"/>
              </a:rPr>
              <a:t>모두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25">
                <a:latin typeface="맑은 고딕"/>
                <a:cs typeface="맑은 고딕"/>
              </a:rPr>
              <a:t>삭제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40">
                <a:latin typeface="맑은 고딕"/>
                <a:cs typeface="맑은 고딕"/>
              </a:rPr>
              <a:t>됩니다.</a:t>
            </a:r>
            <a:endParaRPr sz="900" b="0" spc="-40">
              <a:latin typeface="맑은 고딕"/>
              <a:cs typeface="맑은 고딕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73268" y="4317523"/>
            <a:ext cx="2808605" cy="14017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900" b="1">
                <a:latin typeface="맑은 고딕"/>
                <a:cs typeface="맑은 고딕"/>
              </a:rPr>
              <a:t>| </a:t>
            </a:r>
            <a:r>
              <a:rPr sz="900" b="1" spc="-10">
                <a:latin typeface="맑은 고딕"/>
                <a:cs typeface="맑은 고딕"/>
              </a:rPr>
              <a:t>쇼핑몰 이용에 </a:t>
            </a:r>
            <a:r>
              <a:rPr sz="900" b="1" spc="-5">
                <a:latin typeface="맑은 고딕"/>
                <a:cs typeface="맑은 고딕"/>
              </a:rPr>
              <a:t>개선 사항 </a:t>
            </a:r>
            <a:r>
              <a:rPr sz="900" b="1" spc="-10">
                <a:latin typeface="맑은 고딕"/>
                <a:cs typeface="맑은 고딕"/>
              </a:rPr>
              <a:t>있다면 의견을 </a:t>
            </a:r>
            <a:r>
              <a:rPr sz="900" b="1" spc="-5">
                <a:latin typeface="맑은 고딕"/>
                <a:cs typeface="맑은 고딕"/>
              </a:rPr>
              <a:t>남겨</a:t>
            </a:r>
            <a:r>
              <a:rPr sz="900" b="1" spc="-30">
                <a:latin typeface="맑은 고딕"/>
                <a:cs typeface="맑은 고딕"/>
              </a:rPr>
              <a:t> </a:t>
            </a:r>
            <a:r>
              <a:rPr sz="900" b="1" spc="-10">
                <a:latin typeface="맑은 고딕"/>
                <a:cs typeface="맑은 고딕"/>
              </a:rPr>
              <a:t>주세요!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05264" y="4537026"/>
            <a:ext cx="5074920" cy="1184910"/>
          </a:xfrm>
          <a:custGeom>
            <a:avLst/>
            <a:gdLst/>
            <a:rect l="l" t="t" r="r" b="b"/>
            <a:pathLst>
              <a:path w="5074920" h="1184910">
                <a:moveTo>
                  <a:pt x="0" y="0"/>
                </a:moveTo>
                <a:lnTo>
                  <a:pt x="5074340" y="0"/>
                </a:lnTo>
                <a:lnTo>
                  <a:pt x="5074340" y="1184627"/>
                </a:lnTo>
                <a:lnTo>
                  <a:pt x="0" y="118462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object 20"/>
          <p:cNvSpPr/>
          <p:nvPr/>
        </p:nvSpPr>
        <p:spPr>
          <a:xfrm>
            <a:off x="7478075" y="4561666"/>
            <a:ext cx="165735" cy="1127760"/>
          </a:xfrm>
          <a:custGeom>
            <a:avLst/>
            <a:gdLst/>
            <a:rect l="l" t="t" r="r" b="b"/>
            <a:pathLst>
              <a:path w="165734" h="1127760">
                <a:moveTo>
                  <a:pt x="0" y="0"/>
                </a:moveTo>
                <a:lnTo>
                  <a:pt x="165479" y="0"/>
                </a:lnTo>
                <a:lnTo>
                  <a:pt x="165479" y="1127533"/>
                </a:lnTo>
                <a:lnTo>
                  <a:pt x="0" y="1127533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1" name="object 21"/>
          <p:cNvSpPr/>
          <p:nvPr/>
        </p:nvSpPr>
        <p:spPr>
          <a:xfrm>
            <a:off x="7478075" y="4561666"/>
            <a:ext cx="165735" cy="1127760"/>
          </a:xfrm>
          <a:custGeom>
            <a:avLst/>
            <a:gdLst/>
            <a:rect l="l" t="t" r="r" b="b"/>
            <a:pathLst>
              <a:path w="165734" h="1127760">
                <a:moveTo>
                  <a:pt x="0" y="0"/>
                </a:moveTo>
                <a:lnTo>
                  <a:pt x="165479" y="0"/>
                </a:lnTo>
                <a:lnTo>
                  <a:pt x="165479" y="1127534"/>
                </a:lnTo>
                <a:lnTo>
                  <a:pt x="0" y="1127534"/>
                </a:lnTo>
                <a:lnTo>
                  <a:pt x="0" y="0"/>
                </a:lnTo>
                <a:close/>
              </a:path>
            </a:pathLst>
          </a:custGeom>
          <a:ln w="12703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2" name="object 22"/>
          <p:cNvSpPr txBox="1"/>
          <p:nvPr/>
        </p:nvSpPr>
        <p:spPr>
          <a:xfrm>
            <a:off x="7508749" y="4579651"/>
            <a:ext cx="127000" cy="14474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defRPr/>
            </a:pPr>
            <a:r>
              <a:rPr sz="900">
                <a:solidFill>
                  <a:srgbClr val="7f7f7f"/>
                </a:solidFill>
                <a:latin typeface="맑은 고딕"/>
                <a:cs typeface="맑은 고딕"/>
              </a:rPr>
              <a:t>▲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08749" y="5481859"/>
            <a:ext cx="127000" cy="13789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defRPr/>
            </a:pPr>
            <a:r>
              <a:rPr sz="900">
                <a:solidFill>
                  <a:srgbClr val="7f7f7f"/>
                </a:solidFill>
                <a:latin typeface="맑은 고딕"/>
                <a:cs typeface="맑은 고딕"/>
              </a:rPr>
              <a:t>▼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89502" y="5801899"/>
            <a:ext cx="823594" cy="14170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900" b="1">
                <a:latin typeface="맑은 고딕"/>
                <a:cs typeface="맑은 고딕"/>
              </a:rPr>
              <a:t>| </a:t>
            </a:r>
            <a:r>
              <a:rPr sz="900" b="1" spc="-10">
                <a:latin typeface="맑은 고딕"/>
                <a:cs typeface="맑은 고딕"/>
              </a:rPr>
              <a:t>비밀번호</a:t>
            </a:r>
            <a:r>
              <a:rPr sz="900" b="1" spc="-80">
                <a:latin typeface="맑은 고딕"/>
                <a:cs typeface="맑은 고딕"/>
              </a:rPr>
              <a:t> </a:t>
            </a:r>
            <a:r>
              <a:rPr sz="900" b="1" spc="-10">
                <a:latin typeface="맑은 고딕"/>
                <a:cs typeface="맑은 고딕"/>
              </a:rPr>
              <a:t>입력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390193" y="6320548"/>
            <a:ext cx="626745" cy="212090"/>
          </a:xfrm>
          <a:custGeom>
            <a:avLst/>
            <a:gdLst/>
            <a:rect l="l" t="t" r="r" b="b"/>
            <a:pathLst>
              <a:path w="626745" h="212090">
                <a:moveTo>
                  <a:pt x="0" y="35277"/>
                </a:moveTo>
                <a:lnTo>
                  <a:pt x="2773" y="21545"/>
                </a:lnTo>
                <a:lnTo>
                  <a:pt x="10335" y="10332"/>
                </a:lnTo>
                <a:lnTo>
                  <a:pt x="21551" y="2772"/>
                </a:lnTo>
                <a:lnTo>
                  <a:pt x="35286" y="0"/>
                </a:lnTo>
                <a:lnTo>
                  <a:pt x="591376" y="0"/>
                </a:lnTo>
                <a:lnTo>
                  <a:pt x="605111" y="2772"/>
                </a:lnTo>
                <a:lnTo>
                  <a:pt x="616327" y="10332"/>
                </a:lnTo>
                <a:lnTo>
                  <a:pt x="623889" y="21545"/>
                </a:lnTo>
                <a:lnTo>
                  <a:pt x="626662" y="35277"/>
                </a:lnTo>
                <a:lnTo>
                  <a:pt x="626662" y="176381"/>
                </a:lnTo>
                <a:lnTo>
                  <a:pt x="623889" y="190113"/>
                </a:lnTo>
                <a:lnTo>
                  <a:pt x="616327" y="201326"/>
                </a:lnTo>
                <a:lnTo>
                  <a:pt x="605111" y="208886"/>
                </a:lnTo>
                <a:lnTo>
                  <a:pt x="591376" y="211658"/>
                </a:lnTo>
                <a:lnTo>
                  <a:pt x="35286" y="211658"/>
                </a:lnTo>
                <a:lnTo>
                  <a:pt x="21551" y="208886"/>
                </a:lnTo>
                <a:lnTo>
                  <a:pt x="10335" y="201326"/>
                </a:lnTo>
                <a:lnTo>
                  <a:pt x="2773" y="190113"/>
                </a:lnTo>
                <a:lnTo>
                  <a:pt x="0" y="176381"/>
                </a:lnTo>
                <a:lnTo>
                  <a:pt x="0" y="35277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6" name="object 26"/>
          <p:cNvSpPr txBox="1"/>
          <p:nvPr/>
        </p:nvSpPr>
        <p:spPr>
          <a:xfrm>
            <a:off x="4593432" y="6341899"/>
            <a:ext cx="220345" cy="13510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800" b="1" spc="-35">
                <a:latin typeface="맑은 고딕"/>
                <a:cs typeface="맑은 고딕"/>
              </a:rPr>
              <a:t>확인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112525" y="6320548"/>
            <a:ext cx="626745" cy="212090"/>
          </a:xfrm>
          <a:custGeom>
            <a:avLst/>
            <a:gdLst/>
            <a:rect l="l" t="t" r="r" b="b"/>
            <a:pathLst>
              <a:path w="626745" h="212090">
                <a:moveTo>
                  <a:pt x="0" y="35277"/>
                </a:moveTo>
                <a:lnTo>
                  <a:pt x="2773" y="21545"/>
                </a:lnTo>
                <a:lnTo>
                  <a:pt x="10335" y="10332"/>
                </a:lnTo>
                <a:lnTo>
                  <a:pt x="21551" y="2772"/>
                </a:lnTo>
                <a:lnTo>
                  <a:pt x="35286" y="0"/>
                </a:lnTo>
                <a:lnTo>
                  <a:pt x="591376" y="0"/>
                </a:lnTo>
                <a:lnTo>
                  <a:pt x="605111" y="2772"/>
                </a:lnTo>
                <a:lnTo>
                  <a:pt x="616327" y="10332"/>
                </a:lnTo>
                <a:lnTo>
                  <a:pt x="623889" y="21545"/>
                </a:lnTo>
                <a:lnTo>
                  <a:pt x="626662" y="35277"/>
                </a:lnTo>
                <a:lnTo>
                  <a:pt x="626662" y="176381"/>
                </a:lnTo>
                <a:lnTo>
                  <a:pt x="623889" y="190113"/>
                </a:lnTo>
                <a:lnTo>
                  <a:pt x="616327" y="201326"/>
                </a:lnTo>
                <a:lnTo>
                  <a:pt x="605111" y="208886"/>
                </a:lnTo>
                <a:lnTo>
                  <a:pt x="591376" y="211658"/>
                </a:lnTo>
                <a:lnTo>
                  <a:pt x="35286" y="211658"/>
                </a:lnTo>
                <a:lnTo>
                  <a:pt x="21551" y="208886"/>
                </a:lnTo>
                <a:lnTo>
                  <a:pt x="10335" y="201326"/>
                </a:lnTo>
                <a:lnTo>
                  <a:pt x="2773" y="190113"/>
                </a:lnTo>
                <a:lnTo>
                  <a:pt x="0" y="176381"/>
                </a:lnTo>
                <a:lnTo>
                  <a:pt x="0" y="35277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8" name="object 28"/>
          <p:cNvSpPr txBox="1"/>
          <p:nvPr/>
        </p:nvSpPr>
        <p:spPr>
          <a:xfrm>
            <a:off x="5315763" y="6341899"/>
            <a:ext cx="220345" cy="13510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800" b="1" spc="-35">
                <a:latin typeface="맑은 고딕"/>
                <a:cs typeface="맑은 고딕"/>
              </a:rPr>
              <a:t>취소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52517" y="3740417"/>
            <a:ext cx="105508" cy="105479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0" name="object 30"/>
          <p:cNvSpPr/>
          <p:nvPr/>
        </p:nvSpPr>
        <p:spPr>
          <a:xfrm>
            <a:off x="3458271" y="3739445"/>
            <a:ext cx="105508" cy="10547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1" name="object 31"/>
          <p:cNvSpPr/>
          <p:nvPr/>
        </p:nvSpPr>
        <p:spPr>
          <a:xfrm>
            <a:off x="4295519" y="3747558"/>
            <a:ext cx="105508" cy="10548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4" name="object 34"/>
          <p:cNvSpPr txBox="1"/>
          <p:nvPr/>
        </p:nvSpPr>
        <p:spPr>
          <a:xfrm>
            <a:off x="2639205" y="6018798"/>
            <a:ext cx="1040130" cy="153402"/>
          </a:xfrm>
          <a:prstGeom prst="rect">
            <a:avLst/>
          </a:prstGeom>
          <a:ln w="12700">
            <a:solidFill>
              <a:srgbClr val="bfbfbf"/>
            </a:solidFill>
          </a:ln>
        </p:spPr>
        <p:txBody>
          <a:bodyPr vert="horz" wrap="square" lIns="0" tIns="27305" rIns="0" bIns="0">
            <a:spAutoFit/>
          </a:bodyPr>
          <a:lstStyle/>
          <a:p>
            <a:pPr marL="83820">
              <a:lnSpc>
                <a:spcPct val="100000"/>
              </a:lnSpc>
              <a:spcBef>
                <a:spcPts val="215"/>
              </a:spcBef>
              <a:defRPr/>
            </a:pPr>
            <a:r>
              <a:rPr sz="900" b="0" spc="-10">
                <a:latin typeface="맑은 고딕"/>
                <a:cs typeface="맑은 고딕"/>
              </a:rPr>
              <a:t>●●●●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152153" y="3500986"/>
            <a:ext cx="184049" cy="18400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6" name="object 36"/>
          <p:cNvSpPr txBox="1"/>
          <p:nvPr/>
        </p:nvSpPr>
        <p:spPr>
          <a:xfrm>
            <a:off x="2573268" y="3457949"/>
            <a:ext cx="2591435" cy="399676"/>
          </a:xfrm>
          <a:prstGeom prst="rect">
            <a:avLst/>
          </a:prstGeom>
        </p:spPr>
        <p:txBody>
          <a:bodyPr vert="horz" wrap="square" lIns="0" tIns="641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1638300" algn="l"/>
              </a:tabLst>
              <a:defRPr/>
            </a:pPr>
            <a:r>
              <a:rPr sz="900" b="1">
                <a:latin typeface="맑은 고딕"/>
                <a:cs typeface="맑은 고딕"/>
              </a:rPr>
              <a:t>| </a:t>
            </a:r>
            <a:r>
              <a:rPr sz="900" b="1" spc="-5">
                <a:latin typeface="맑은 고딕"/>
                <a:cs typeface="맑은 고딕"/>
              </a:rPr>
              <a:t>탈퇴 </a:t>
            </a:r>
            <a:r>
              <a:rPr sz="900" b="1" spc="-10">
                <a:latin typeface="맑은 고딕"/>
                <a:cs typeface="맑은 고딕"/>
              </a:rPr>
              <a:t>사유를</a:t>
            </a:r>
            <a:r>
              <a:rPr sz="900" b="1" spc="5">
                <a:latin typeface="맑은 고딕"/>
                <a:cs typeface="맑은 고딕"/>
              </a:rPr>
              <a:t> </a:t>
            </a:r>
            <a:r>
              <a:rPr sz="900" b="1" spc="-10">
                <a:latin typeface="맑은 고딕"/>
                <a:cs typeface="맑은 고딕"/>
              </a:rPr>
              <a:t>선택해</a:t>
            </a:r>
            <a:r>
              <a:rPr sz="900" b="1">
                <a:latin typeface="맑은 고딕"/>
                <a:cs typeface="맑은 고딕"/>
              </a:rPr>
              <a:t> </a:t>
            </a:r>
            <a:r>
              <a:rPr sz="900" b="1" spc="-10">
                <a:latin typeface="맑은 고딕"/>
                <a:cs typeface="맑은 고딕"/>
              </a:rPr>
              <a:t>주세요!	</a:t>
            </a:r>
            <a:r>
              <a:rPr lang="en-US" altLang="ko-KR" sz="900">
                <a:solidFill>
                  <a:srgbClr val="ffffff"/>
                </a:solidFill>
                <a:latin typeface="맑은 고딕"/>
                <a:cs typeface="맑은 고딕"/>
              </a:rPr>
              <a:t>1</a:t>
            </a:r>
            <a:endParaRPr lang="en-US" altLang="ko-KR" sz="900">
              <a:solidFill>
                <a:srgbClr val="ffffff"/>
              </a:solidFill>
              <a:latin typeface="맑은 고딕"/>
              <a:cs typeface="맑은 고딕"/>
            </a:endParaRPr>
          </a:p>
          <a:p>
            <a:pPr marL="202565" marR="5080">
              <a:lnSpc>
                <a:spcPts val="1610"/>
              </a:lnSpc>
              <a:spcBef>
                <a:spcPts val="20"/>
              </a:spcBef>
              <a:tabLst>
                <a:tab pos="1009015" algn="l"/>
                <a:tab pos="1555750" algn="l"/>
                <a:tab pos="1852930" algn="l"/>
              </a:tabLst>
              <a:defRPr/>
            </a:pPr>
            <a:r>
              <a:rPr sz="900" b="0" spc="-35">
                <a:latin typeface="맑은 고딕"/>
                <a:cs typeface="맑은 고딕"/>
              </a:rPr>
              <a:t>이용률</a:t>
            </a:r>
            <a:r>
              <a:rPr sz="900" b="0" spc="-70">
                <a:latin typeface="맑은 고딕"/>
                <a:cs typeface="맑은 고딕"/>
              </a:rPr>
              <a:t> </a:t>
            </a:r>
            <a:r>
              <a:rPr sz="900" b="0" spc="-25">
                <a:latin typeface="맑은 고딕"/>
                <a:cs typeface="맑은 고딕"/>
              </a:rPr>
              <a:t>감소	상품</a:t>
            </a:r>
            <a:r>
              <a:rPr sz="900" b="0" spc="-70">
                <a:latin typeface="맑은 고딕"/>
                <a:cs typeface="맑은 고딕"/>
              </a:rPr>
              <a:t> </a:t>
            </a:r>
            <a:r>
              <a:rPr sz="900">
                <a:latin typeface="맑은 고딕"/>
                <a:cs typeface="맑은 고딕"/>
              </a:rPr>
              <a:t>저</a:t>
            </a:r>
            <a:r>
              <a:rPr sz="900" b="0" spc="-70">
                <a:latin typeface="맑은 고딕"/>
                <a:cs typeface="맑은 고딕"/>
              </a:rPr>
              <a:t> </a:t>
            </a:r>
            <a:r>
              <a:rPr sz="900" b="0" spc="-25">
                <a:latin typeface="맑은 고딕"/>
                <a:cs typeface="맑은 고딕"/>
              </a:rPr>
              <a:t>품질	상품 가격</a:t>
            </a:r>
            <a:r>
              <a:rPr sz="900" b="0" spc="-208">
                <a:latin typeface="맑은 고딕"/>
                <a:cs typeface="맑은 고딕"/>
              </a:rPr>
              <a:t> </a:t>
            </a:r>
            <a:r>
              <a:rPr sz="900" b="0" spc="-50">
                <a:latin typeface="맑은 고딕"/>
                <a:cs typeface="맑은 고딕"/>
              </a:rPr>
              <a:t>불만  </a:t>
            </a:r>
            <a:endParaRPr sz="900" b="0" spc="-25">
              <a:latin typeface="맑은 고딕"/>
              <a:cs typeface="맑은 고딕"/>
            </a:endParaRPr>
          </a:p>
        </p:txBody>
      </p:sp>
      <p:sp>
        <p:nvSpPr>
          <p:cNvPr id="39" name="object 40"/>
          <p:cNvSpPr txBox="1"/>
          <p:nvPr/>
        </p:nvSpPr>
        <p:spPr>
          <a:xfrm>
            <a:off x="2525726" y="6054883"/>
            <a:ext cx="88900" cy="14589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900">
                <a:solidFill>
                  <a:srgbClr val="ffffff"/>
                </a:solidFill>
                <a:latin typeface="맑은 고딕"/>
                <a:cs typeface="맑은 고딕"/>
              </a:rPr>
              <a:t>4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45" name="object 46"/>
          <p:cNvSpPr txBox="1"/>
          <p:nvPr/>
        </p:nvSpPr>
        <p:spPr>
          <a:xfrm>
            <a:off x="7260894" y="2031523"/>
            <a:ext cx="88900" cy="14017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900">
                <a:solidFill>
                  <a:srgbClr val="ffffff"/>
                </a:solidFill>
                <a:latin typeface="맑은 고딕"/>
                <a:cs typeface="맑은 고딕"/>
              </a:rPr>
              <a:t>1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46" name="object 47"/>
          <p:cNvSpPr txBox="1"/>
          <p:nvPr/>
        </p:nvSpPr>
        <p:spPr>
          <a:xfrm>
            <a:off x="6884478" y="4345459"/>
            <a:ext cx="623570" cy="13129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800" b="0" spc="-10">
                <a:latin typeface="맑은 고딕"/>
                <a:cs typeface="맑은 고딕"/>
              </a:rPr>
              <a:t>0자 </a:t>
            </a:r>
            <a:r>
              <a:rPr sz="800">
                <a:latin typeface="맑은 고딕"/>
                <a:cs typeface="맑은 고딕"/>
              </a:rPr>
              <a:t>/</a:t>
            </a:r>
            <a:r>
              <a:rPr sz="800" b="0" spc="-125">
                <a:latin typeface="맑은 고딕"/>
                <a:cs typeface="맑은 고딕"/>
              </a:rPr>
              <a:t> </a:t>
            </a:r>
            <a:r>
              <a:rPr sz="800" b="0" spc="-15">
                <a:latin typeface="맑은 고딕"/>
                <a:cs typeface="맑은 고딕"/>
              </a:rPr>
              <a:t>1,000자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47" name="object 48"/>
          <p:cNvSpPr txBox="1"/>
          <p:nvPr/>
        </p:nvSpPr>
        <p:spPr>
          <a:xfrm>
            <a:off x="2856826" y="4863115"/>
            <a:ext cx="76200" cy="13751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defRPr/>
            </a:pPr>
            <a:r>
              <a:rPr sz="900">
                <a:solidFill>
                  <a:srgbClr val="ffffff"/>
                </a:solidFill>
                <a:latin typeface="맑은 고딕"/>
                <a:cs typeface="맑은 고딕"/>
              </a:rPr>
              <a:t>5</a:t>
            </a:r>
            <a:endParaRPr sz="900">
              <a:latin typeface="맑은 고딕"/>
              <a:cs typeface="맑은 고딕"/>
            </a:endParaRPr>
          </a:p>
        </p:txBody>
      </p:sp>
      <p:graphicFrame>
        <p:nvGraphicFramePr>
          <p:cNvPr id="48" name="object 49"/>
          <p:cNvGraphicFramePr>
            <a:graphicFrameLocks noGrp="1"/>
          </p:cNvGraphicFramePr>
          <p:nvPr/>
        </p:nvGraphicFramePr>
        <p:xfrm>
          <a:off x="2931383" y="4942534"/>
          <a:ext cx="3937634" cy="5880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2669"/>
                <a:gridCol w="459740"/>
                <a:gridCol w="1809750"/>
                <a:gridCol w="625475"/>
              </a:tblGrid>
              <a:tr h="178435">
                <a:tc>
                  <a:txBody>
                    <a:bodyPr vert="horz" lIns="0" tIns="15875" rIns="0" bIns="0" anchor="t" anchorCtr="0"/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  <a:tabLst>
                          <a:tab pos="267970" algn="l"/>
                        </a:tabLst>
                        <a:defRPr/>
                      </a:pPr>
                      <a:r>
                        <a:rPr sz="1350" b="0" spc="-89" baseline="4000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-1	</a:t>
                      </a:r>
                      <a:r>
                        <a:rPr sz="800" b="0" spc="-20">
                          <a:latin typeface="맑은 고딕"/>
                          <a:cs typeface="맑은 고딕"/>
                        </a:rPr>
                        <a:t>예측</a:t>
                      </a:r>
                      <a:r>
                        <a:rPr sz="800" b="0" spc="-6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20">
                          <a:latin typeface="맑은 고딕"/>
                          <a:cs typeface="맑은 고딕"/>
                        </a:rPr>
                        <a:t>Action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 vert="horz" lIns="0" tIns="28575" rIns="0" bIns="0" anchor="t" anchorCtr="0"/>
                    <a:p>
                      <a:pPr marR="114935" algn="r">
                        <a:lnSpc>
                          <a:spcPct val="100000"/>
                        </a:lnSpc>
                        <a:spcBef>
                          <a:spcPts val="225"/>
                        </a:spcBef>
                        <a:defRPr/>
                      </a:pPr>
                      <a:r>
                        <a:rPr sz="800" b="0" spc="-25">
                          <a:latin typeface="맑은 고딕"/>
                          <a:cs typeface="맑은 고딕"/>
                        </a:rPr>
                        <a:t>Type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 vert="horz" lIns="0" tIns="28575" rIns="0" bIns="0" anchor="t" anchorCtr="0"/>
                    <a:p>
                      <a:pPr marL="8255" algn="ctr">
                        <a:lnSpc>
                          <a:spcPct val="100000"/>
                        </a:lnSpc>
                        <a:spcBef>
                          <a:spcPts val="225"/>
                        </a:spcBef>
                        <a:defRPr/>
                      </a:pPr>
                      <a:r>
                        <a:rPr sz="800" b="0" spc="-20">
                          <a:latin typeface="맑은 고딕"/>
                          <a:cs typeface="맑은 고딕"/>
                        </a:rPr>
                        <a:t>Message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 vert="horz" lIns="0" tIns="28575" rIns="0" bIns="0" anchor="t" anchorCtr="0"/>
                    <a:p>
                      <a:pPr marL="6350" algn="ctr">
                        <a:lnSpc>
                          <a:spcPct val="100000"/>
                        </a:lnSpc>
                        <a:spcBef>
                          <a:spcPts val="225"/>
                        </a:spcBef>
                        <a:defRPr/>
                      </a:pPr>
                      <a:r>
                        <a:rPr sz="800" b="0" spc="-20">
                          <a:latin typeface="맑은 고딕"/>
                          <a:cs typeface="맑은 고딕"/>
                        </a:rPr>
                        <a:t>확인</a:t>
                      </a:r>
                      <a:r>
                        <a:rPr sz="800" b="0" spc="-7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35">
                          <a:latin typeface="맑은 고딕"/>
                          <a:cs typeface="맑은 고딕"/>
                        </a:rPr>
                        <a:t>클릭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</a:tr>
              <a:tr h="233679">
                <a:tc>
                  <a:txBody>
                    <a:bodyPr vert="horz" lIns="0" tIns="57150" rIns="0" bIns="0" anchor="t" anchorCtr="0"/>
                    <a:p>
                      <a:pPr marL="33020">
                        <a:lnSpc>
                          <a:spcPct val="100000"/>
                        </a:lnSpc>
                        <a:spcBef>
                          <a:spcPts val="450"/>
                        </a:spcBef>
                        <a:defRPr/>
                      </a:pPr>
                      <a:r>
                        <a:rPr sz="800" b="0" spc="-30">
                          <a:latin typeface="맑은 고딕"/>
                          <a:cs typeface="맑은 고딕"/>
                        </a:rPr>
                        <a:t>비밀번호 </a:t>
                      </a:r>
                      <a:r>
                        <a:rPr sz="800" b="0" spc="-20">
                          <a:latin typeface="맑은 고딕"/>
                          <a:cs typeface="맑은 고딕"/>
                        </a:rPr>
                        <a:t>틀릴</a:t>
                      </a:r>
                      <a:r>
                        <a:rPr sz="800" b="0" spc="-8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>
                          <a:latin typeface="맑은 고딕"/>
                          <a:cs typeface="맑은 고딕"/>
                        </a:rPr>
                        <a:t>시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7150" rIns="0" bIns="0" anchor="t" anchorCtr="0"/>
                    <a:p>
                      <a:pPr marR="113664" algn="r">
                        <a:lnSpc>
                          <a:spcPct val="100000"/>
                        </a:lnSpc>
                        <a:spcBef>
                          <a:spcPts val="450"/>
                        </a:spcBef>
                        <a:defRPr/>
                      </a:pPr>
                      <a:r>
                        <a:rPr sz="800" b="0" spc="-30">
                          <a:latin typeface="맑은 고딕"/>
                          <a:cs typeface="맑은 고딕"/>
                        </a:rPr>
                        <a:t>A</a:t>
                      </a:r>
                      <a:r>
                        <a:rPr sz="800" b="0" spc="-10">
                          <a:latin typeface="맑은 고딕"/>
                          <a:cs typeface="맑은 고딕"/>
                        </a:rPr>
                        <a:t>l</a:t>
                      </a:r>
                      <a:r>
                        <a:rPr sz="800" b="0" spc="-15">
                          <a:latin typeface="맑은 고딕"/>
                          <a:cs typeface="맑은 고딕"/>
                        </a:rPr>
                        <a:t>e</a:t>
                      </a:r>
                      <a:r>
                        <a:rPr sz="800" b="0" spc="-20">
                          <a:latin typeface="맑은 고딕"/>
                          <a:cs typeface="맑은 고딕"/>
                        </a:rPr>
                        <a:t>r</a:t>
                      </a:r>
                      <a:r>
                        <a:rPr sz="800">
                          <a:latin typeface="맑은 고딕"/>
                          <a:cs typeface="맑은 고딕"/>
                        </a:rPr>
                        <a:t>t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10159" rIns="0" bIns="0" anchor="t" anchorCtr="0"/>
                    <a:p>
                      <a:pPr marL="33655" marR="52069">
                        <a:lnSpc>
                          <a:spcPts val="889"/>
                        </a:lnSpc>
                        <a:spcBef>
                          <a:spcPts val="80"/>
                        </a:spcBef>
                        <a:defRPr/>
                      </a:pPr>
                      <a:r>
                        <a:rPr sz="800" b="0" spc="-25">
                          <a:latin typeface="맑은 고딕"/>
                          <a:cs typeface="맑은 고딕"/>
                        </a:rPr>
                        <a:t>현재의 </a:t>
                      </a:r>
                      <a:r>
                        <a:rPr sz="800" b="0" spc="-30">
                          <a:latin typeface="맑은 고딕"/>
                          <a:cs typeface="맑은 고딕"/>
                        </a:rPr>
                        <a:t>비밀번호가 </a:t>
                      </a:r>
                      <a:r>
                        <a:rPr sz="800" b="0" spc="-20">
                          <a:latin typeface="맑은 고딕"/>
                          <a:cs typeface="맑은 고딕"/>
                        </a:rPr>
                        <a:t>일치 하지</a:t>
                      </a:r>
                      <a:r>
                        <a:rPr sz="800" b="0" spc="-18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30">
                          <a:latin typeface="맑은 고딕"/>
                          <a:cs typeface="맑은 고딕"/>
                        </a:rPr>
                        <a:t>않습니다.  비밀번호를 </a:t>
                      </a:r>
                      <a:r>
                        <a:rPr sz="800" b="0" spc="-20">
                          <a:latin typeface="맑은 고딕"/>
                          <a:cs typeface="맑은 고딕"/>
                        </a:rPr>
                        <a:t>다시 </a:t>
                      </a:r>
                      <a:r>
                        <a:rPr sz="800" b="0" spc="-25">
                          <a:latin typeface="맑은 고딕"/>
                          <a:cs typeface="맑은 고딕"/>
                        </a:rPr>
                        <a:t>입력해</a:t>
                      </a:r>
                      <a:r>
                        <a:rPr sz="800" b="0" spc="-114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30">
                          <a:latin typeface="맑은 고딕"/>
                          <a:cs typeface="맑은 고딕"/>
                        </a:rPr>
                        <a:t>주세요!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7150" rIns="0" bIns="0" anchor="t" anchorCtr="0"/>
                    <a:p>
                      <a:pPr marL="6350" algn="ctr">
                        <a:lnSpc>
                          <a:spcPct val="100000"/>
                        </a:lnSpc>
                        <a:spcBef>
                          <a:spcPts val="450"/>
                        </a:spcBef>
                        <a:defRPr/>
                      </a:pPr>
                      <a:r>
                        <a:rPr sz="800" b="0" spc="-15">
                          <a:latin typeface="맑은 고딕"/>
                          <a:cs typeface="맑은 고딕"/>
                        </a:rPr>
                        <a:t>Alert</a:t>
                      </a:r>
                      <a:r>
                        <a:rPr sz="800" b="0" spc="-5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35">
                          <a:latin typeface="맑은 고딕"/>
                          <a:cs typeface="맑은 고딕"/>
                        </a:rPr>
                        <a:t>닫힘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5895">
                <a:tc>
                  <a:txBody>
                    <a:bodyPr vert="horz" lIns="0" tIns="27939" rIns="0" bIns="0" anchor="t" anchorCtr="0"/>
                    <a:p>
                      <a:pPr marL="33020">
                        <a:lnSpc>
                          <a:spcPct val="100000"/>
                        </a:lnSpc>
                        <a:spcBef>
                          <a:spcPts val="220"/>
                        </a:spcBef>
                        <a:defRPr/>
                      </a:pPr>
                      <a:r>
                        <a:rPr sz="800" b="0" spc="-30">
                          <a:latin typeface="맑은 고딕"/>
                          <a:cs typeface="맑은 고딕"/>
                        </a:rPr>
                        <a:t>비밀번호 </a:t>
                      </a:r>
                      <a:r>
                        <a:rPr sz="800" b="0" spc="-25">
                          <a:latin typeface="맑은 고딕"/>
                          <a:cs typeface="맑은 고딕"/>
                        </a:rPr>
                        <a:t>미입력</a:t>
                      </a:r>
                      <a:r>
                        <a:rPr sz="800" b="0" spc="-9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>
                          <a:latin typeface="맑은 고딕"/>
                          <a:cs typeface="맑은 고딕"/>
                        </a:rPr>
                        <a:t>시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27939" rIns="0" bIns="0" anchor="t" anchorCtr="0"/>
                    <a:p>
                      <a:pPr marR="113664" algn="r">
                        <a:lnSpc>
                          <a:spcPct val="100000"/>
                        </a:lnSpc>
                        <a:spcBef>
                          <a:spcPts val="220"/>
                        </a:spcBef>
                        <a:defRPr/>
                      </a:pPr>
                      <a:r>
                        <a:rPr sz="800" b="0" spc="-30">
                          <a:latin typeface="맑은 고딕"/>
                          <a:cs typeface="맑은 고딕"/>
                        </a:rPr>
                        <a:t>A</a:t>
                      </a:r>
                      <a:r>
                        <a:rPr sz="800" b="0" spc="-10">
                          <a:latin typeface="맑은 고딕"/>
                          <a:cs typeface="맑은 고딕"/>
                        </a:rPr>
                        <a:t>l</a:t>
                      </a:r>
                      <a:r>
                        <a:rPr sz="800" b="0" spc="-15">
                          <a:latin typeface="맑은 고딕"/>
                          <a:cs typeface="맑은 고딕"/>
                        </a:rPr>
                        <a:t>e</a:t>
                      </a:r>
                      <a:r>
                        <a:rPr sz="800" b="0" spc="-20">
                          <a:latin typeface="맑은 고딕"/>
                          <a:cs typeface="맑은 고딕"/>
                        </a:rPr>
                        <a:t>r</a:t>
                      </a:r>
                      <a:r>
                        <a:rPr sz="800">
                          <a:latin typeface="맑은 고딕"/>
                          <a:cs typeface="맑은 고딕"/>
                        </a:rPr>
                        <a:t>t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27939" rIns="0" bIns="0" anchor="t" anchorCtr="0"/>
                    <a:p>
                      <a:pPr marL="33655">
                        <a:lnSpc>
                          <a:spcPct val="100000"/>
                        </a:lnSpc>
                        <a:spcBef>
                          <a:spcPts val="220"/>
                        </a:spcBef>
                        <a:defRPr/>
                      </a:pPr>
                      <a:r>
                        <a:rPr sz="800" b="0" spc="-25">
                          <a:latin typeface="맑은 고딕"/>
                          <a:cs typeface="맑은 고딕"/>
                        </a:rPr>
                        <a:t>현재의 </a:t>
                      </a:r>
                      <a:r>
                        <a:rPr sz="800" b="0" spc="-30">
                          <a:latin typeface="맑은 고딕"/>
                          <a:cs typeface="맑은 고딕"/>
                        </a:rPr>
                        <a:t>비밀번호를 </a:t>
                      </a:r>
                      <a:r>
                        <a:rPr sz="800" b="0" spc="-25">
                          <a:latin typeface="맑은 고딕"/>
                          <a:cs typeface="맑은 고딕"/>
                        </a:rPr>
                        <a:t>입력해</a:t>
                      </a:r>
                      <a:r>
                        <a:rPr sz="800" b="0" spc="-11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30">
                          <a:latin typeface="맑은 고딕"/>
                          <a:cs typeface="맑은 고딕"/>
                        </a:rPr>
                        <a:t>주세요!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27939" rIns="0" bIns="0" anchor="t" anchorCtr="0"/>
                    <a:p>
                      <a:pPr marL="6350" algn="ctr">
                        <a:lnSpc>
                          <a:spcPct val="100000"/>
                        </a:lnSpc>
                        <a:spcBef>
                          <a:spcPts val="220"/>
                        </a:spcBef>
                        <a:defRPr/>
                      </a:pPr>
                      <a:r>
                        <a:rPr sz="800" b="0" spc="-15">
                          <a:latin typeface="맑은 고딕"/>
                          <a:cs typeface="맑은 고딕"/>
                        </a:rPr>
                        <a:t>Alert</a:t>
                      </a:r>
                      <a:r>
                        <a:rPr sz="800" b="0" spc="-5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35">
                          <a:latin typeface="맑은 고딕"/>
                          <a:cs typeface="맑은 고딕"/>
                        </a:rPr>
                        <a:t>닫힘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1" name="object 12"/>
          <p:cNvSpPr/>
          <p:nvPr/>
        </p:nvSpPr>
        <p:spPr>
          <a:xfrm>
            <a:off x="417989" y="1824979"/>
            <a:ext cx="1194435" cy="304165"/>
          </a:xfrm>
          <a:custGeom>
            <a:avLst/>
            <a:gdLst/>
            <a:rect l="l" t="t" r="r" b="b"/>
            <a:pathLst>
              <a:path w="1194435" h="304165">
                <a:moveTo>
                  <a:pt x="1194051" y="0"/>
                </a:moveTo>
                <a:lnTo>
                  <a:pt x="150" y="0"/>
                </a:lnTo>
                <a:lnTo>
                  <a:pt x="0" y="151"/>
                </a:lnTo>
                <a:lnTo>
                  <a:pt x="0" y="303655"/>
                </a:lnTo>
                <a:lnTo>
                  <a:pt x="150" y="303806"/>
                </a:lnTo>
                <a:lnTo>
                  <a:pt x="1194051" y="303806"/>
                </a:lnTo>
                <a:lnTo>
                  <a:pt x="1194203" y="303655"/>
                </a:lnTo>
                <a:lnTo>
                  <a:pt x="1194203" y="151"/>
                </a:lnTo>
                <a:lnTo>
                  <a:pt x="119405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2" name="object 14"/>
          <p:cNvSpPr txBox="1"/>
          <p:nvPr/>
        </p:nvSpPr>
        <p:spPr>
          <a:xfrm>
            <a:off x="698037" y="1858263"/>
            <a:ext cx="634365" cy="23854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500" b="1" spc="-5">
                <a:latin typeface="맑은 고딕"/>
                <a:cs typeface="맑은 고딕"/>
              </a:rPr>
              <a:t>MY</a:t>
            </a:r>
            <a:endParaRPr lang="en-US" altLang="ko-KR" sz="1500" b="1" spc="-5">
              <a:latin typeface="맑은 고딕"/>
              <a:cs typeface="맑은 고딕"/>
            </a:endParaRPr>
          </a:p>
        </p:txBody>
      </p:sp>
      <p:sp>
        <p:nvSpPr>
          <p:cNvPr id="53" name="object 65"/>
          <p:cNvSpPr/>
          <p:nvPr/>
        </p:nvSpPr>
        <p:spPr>
          <a:xfrm>
            <a:off x="417989" y="2127136"/>
            <a:ext cx="1194435" cy="3686194"/>
          </a:xfrm>
          <a:custGeom>
            <a:avLst/>
            <a:gdLst/>
            <a:rect l="l" t="t" r="r" b="b"/>
            <a:pathLst>
              <a:path w="1194435" h="3811270">
                <a:moveTo>
                  <a:pt x="0" y="1325"/>
                </a:moveTo>
                <a:lnTo>
                  <a:pt x="0" y="593"/>
                </a:lnTo>
                <a:lnTo>
                  <a:pt x="593" y="0"/>
                </a:lnTo>
                <a:lnTo>
                  <a:pt x="1325" y="0"/>
                </a:lnTo>
                <a:lnTo>
                  <a:pt x="1192877" y="0"/>
                </a:lnTo>
                <a:lnTo>
                  <a:pt x="1193609" y="0"/>
                </a:lnTo>
                <a:lnTo>
                  <a:pt x="1194203" y="593"/>
                </a:lnTo>
                <a:lnTo>
                  <a:pt x="1194203" y="1325"/>
                </a:lnTo>
                <a:lnTo>
                  <a:pt x="1194203" y="3809879"/>
                </a:lnTo>
                <a:lnTo>
                  <a:pt x="1194203" y="3810611"/>
                </a:lnTo>
                <a:lnTo>
                  <a:pt x="1193609" y="3811204"/>
                </a:lnTo>
                <a:lnTo>
                  <a:pt x="1192877" y="3811204"/>
                </a:lnTo>
                <a:lnTo>
                  <a:pt x="1325" y="3811204"/>
                </a:lnTo>
                <a:lnTo>
                  <a:pt x="593" y="3811204"/>
                </a:lnTo>
                <a:lnTo>
                  <a:pt x="0" y="3810611"/>
                </a:lnTo>
                <a:lnTo>
                  <a:pt x="0" y="3809879"/>
                </a:lnTo>
                <a:lnTo>
                  <a:pt x="0" y="1325"/>
                </a:lnTo>
                <a:close/>
              </a:path>
            </a:pathLst>
          </a:custGeom>
          <a:ln w="12703">
            <a:solidFill>
              <a:srgbClr val="7f7f7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4" name="object 69"/>
          <p:cNvSpPr txBox="1"/>
          <p:nvPr/>
        </p:nvSpPr>
        <p:spPr>
          <a:xfrm>
            <a:off x="531698" y="4658452"/>
            <a:ext cx="937914" cy="6381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sz="1000" b="1" spc="-30">
                <a:latin typeface="맑은 고딕"/>
                <a:cs typeface="맑은 고딕"/>
              </a:rPr>
              <a:t>개인정보</a:t>
            </a:r>
            <a:r>
              <a:rPr sz="1000" b="1" spc="-70">
                <a:latin typeface="맑은 고딕"/>
                <a:cs typeface="맑은 고딕"/>
              </a:rPr>
              <a:t> </a:t>
            </a:r>
            <a:r>
              <a:rPr sz="1000" b="1" spc="-35">
                <a:latin typeface="맑은 고딕"/>
                <a:cs typeface="맑은 고딕"/>
              </a:rPr>
              <a:t>수정</a:t>
            </a:r>
            <a:endParaRPr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sz="1000" b="0" spc="-30">
                <a:latin typeface="맑은 고딕"/>
                <a:cs typeface="맑은 고딕"/>
              </a:rPr>
              <a:t>개인정보</a:t>
            </a:r>
            <a:r>
              <a:rPr sz="1000" b="0" spc="-180">
                <a:latin typeface="맑은 고딕"/>
                <a:cs typeface="맑은 고딕"/>
              </a:rPr>
              <a:t> </a:t>
            </a:r>
            <a:r>
              <a:rPr sz="1000" b="0" spc="-35">
                <a:latin typeface="맑은 고딕"/>
                <a:cs typeface="맑은 고딕"/>
              </a:rPr>
              <a:t>수정</a:t>
            </a:r>
            <a:endParaRPr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sz="1000" b="0" spc="-30">
                <a:latin typeface="맑은 고딕"/>
                <a:cs typeface="맑은 고딕"/>
              </a:rPr>
              <a:t>비밀번호</a:t>
            </a:r>
            <a:r>
              <a:rPr sz="1000" b="0" spc="-180">
                <a:latin typeface="맑은 고딕"/>
                <a:cs typeface="맑은 고딕"/>
              </a:rPr>
              <a:t> </a:t>
            </a:r>
            <a:r>
              <a:rPr sz="1000" b="0" spc="-35">
                <a:latin typeface="맑은 고딕"/>
                <a:cs typeface="맑은 고딕"/>
              </a:rPr>
              <a:t>변경</a:t>
            </a:r>
            <a:endParaRPr sz="1000">
              <a:latin typeface="맑은 고딕"/>
              <a:cs typeface="맑은 고딕"/>
            </a:endParaRPr>
          </a:p>
        </p:txBody>
      </p:sp>
      <p:sp>
        <p:nvSpPr>
          <p:cNvPr id="55" name="object 69"/>
          <p:cNvSpPr txBox="1"/>
          <p:nvPr/>
        </p:nvSpPr>
        <p:spPr>
          <a:xfrm>
            <a:off x="531698" y="5489426"/>
            <a:ext cx="937914" cy="219320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0">
                <a:latin typeface="맑은 고딕"/>
                <a:cs typeface="맑은 고딕"/>
              </a:rPr>
              <a:t>회원탈퇴</a:t>
            </a:r>
            <a:endParaRPr lang="ko-KR" altLang="en-US" sz="1000" b="1" spc="-30">
              <a:latin typeface="맑은 고딕"/>
              <a:cs typeface="맑은 고딕"/>
            </a:endParaRPr>
          </a:p>
        </p:txBody>
      </p:sp>
      <p:sp>
        <p:nvSpPr>
          <p:cNvPr id="56" name="object 69"/>
          <p:cNvSpPr txBox="1"/>
          <p:nvPr/>
        </p:nvSpPr>
        <p:spPr>
          <a:xfrm>
            <a:off x="531698" y="2247077"/>
            <a:ext cx="937914" cy="846004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5">
                <a:latin typeface="맑은 고딕"/>
                <a:cs typeface="맑은 고딕"/>
              </a:rPr>
              <a:t>쇼핑이용 정보</a:t>
            </a:r>
            <a:endParaRPr lang="ko-KR" altLang="en-US"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주문 내역</a:t>
            </a:r>
            <a:endParaRPr lang="ko-KR" altLang="en-US"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장바구니</a:t>
            </a:r>
            <a:endParaRPr lang="ko-KR" altLang="en-US"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lang="en-US" altLang="ko-KR" sz="1000" b="0" spc="-35">
                <a:latin typeface="맑은 고딕"/>
                <a:cs typeface="맑은 고딕"/>
              </a:rPr>
              <a:t>&gt;</a:t>
            </a:r>
            <a:r>
              <a:rPr lang="ko-KR" altLang="en-US" sz="1000" b="0" spc="-35">
                <a:latin typeface="맑은 고딕"/>
                <a:cs typeface="맑은 고딕"/>
              </a:rPr>
              <a:t> 쿠폰 등록</a:t>
            </a:r>
            <a:endParaRPr lang="ko-KR" altLang="en-US" sz="1000" b="0" spc="-35">
              <a:latin typeface="맑은 고딕"/>
              <a:cs typeface="맑은 고딕"/>
            </a:endParaRPr>
          </a:p>
        </p:txBody>
      </p:sp>
      <p:sp>
        <p:nvSpPr>
          <p:cNvPr id="57" name="object 69"/>
          <p:cNvSpPr txBox="1"/>
          <p:nvPr/>
        </p:nvSpPr>
        <p:spPr>
          <a:xfrm>
            <a:off x="531698" y="3756121"/>
            <a:ext cx="937914" cy="6381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5">
                <a:latin typeface="맑은 고딕"/>
                <a:cs typeface="맑은 고딕"/>
              </a:rPr>
              <a:t>게시물</a:t>
            </a:r>
            <a:endParaRPr lang="ko-KR" altLang="en-US"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내가 쓴 글</a:t>
            </a:r>
            <a:endParaRPr lang="ko-KR" altLang="en-US"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내가 쓴 리뷰</a:t>
            </a:r>
            <a:endParaRPr lang="ko-KR" altLang="en-US" sz="1000" b="0" spc="-35">
              <a:latin typeface="맑은 고딕"/>
              <a:cs typeface="맑은 고딕"/>
            </a:endParaRPr>
          </a:p>
        </p:txBody>
      </p:sp>
      <p:sp>
        <p:nvSpPr>
          <p:cNvPr id="58" name="object 69"/>
          <p:cNvSpPr txBox="1"/>
          <p:nvPr/>
        </p:nvSpPr>
        <p:spPr>
          <a:xfrm>
            <a:off x="520537" y="3319462"/>
            <a:ext cx="937914" cy="2190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en-US" altLang="ko-KR" sz="1000" b="1" spc="-35">
                <a:latin typeface="맑은 고딕"/>
                <a:cs typeface="맑은 고딕"/>
              </a:rPr>
              <a:t>1:1</a:t>
            </a:r>
            <a:r>
              <a:rPr lang="ko-KR" altLang="en-US" sz="1000" b="1" spc="-35">
                <a:latin typeface="맑은 고딕"/>
                <a:cs typeface="맑은 고딕"/>
              </a:rPr>
              <a:t> 채팅 문의</a:t>
            </a:r>
            <a:endParaRPr lang="ko-KR" altLang="en-US" sz="1000" b="1" spc="-35">
              <a:latin typeface="맑은 고딕"/>
              <a:cs typeface="맑은 고딕"/>
            </a:endParaRPr>
          </a:p>
        </p:txBody>
      </p:sp>
      <p:sp>
        <p:nvSpPr>
          <p:cNvPr id="60" name="Oval"/>
          <p:cNvSpPr/>
          <p:nvPr/>
        </p:nvSpPr>
        <p:spPr>
          <a:xfrm>
            <a:off x="4222299" y="6086919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2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  <p:sp>
        <p:nvSpPr>
          <p:cNvPr id="61" name="Oval"/>
          <p:cNvSpPr/>
          <p:nvPr/>
        </p:nvSpPr>
        <p:spPr>
          <a:xfrm>
            <a:off x="5001761" y="6088507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3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본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D2Coding"/>
                <a:ea typeface="D2Coding"/>
              </a:rPr>
              <a:t>버전 기록</a:t>
            </a:r>
            <a:endParaRPr lang="ko-KR" altLang="en-US">
              <a:latin typeface="D2Coding"/>
              <a:ea typeface="D2Coding"/>
            </a:endParaRPr>
          </a:p>
          <a:p>
            <a:pPr>
              <a:defRPr/>
            </a:pPr>
            <a:r>
              <a:rPr lang="ko-KR" altLang="en-US">
                <a:latin typeface="D2Coding"/>
                <a:ea typeface="D2Coding"/>
              </a:rPr>
              <a:t>사이트맵</a:t>
            </a:r>
            <a:endParaRPr lang="ko-KR" altLang="en-US">
              <a:latin typeface="D2Coding"/>
              <a:ea typeface="D2Coding"/>
            </a:endParaRPr>
          </a:p>
          <a:p>
            <a:pPr>
              <a:defRPr/>
            </a:pPr>
            <a:r>
              <a:rPr lang="ko-KR" altLang="en-US">
                <a:latin typeface="D2Coding"/>
                <a:ea typeface="D2Coding"/>
              </a:rPr>
              <a:t>플로우차트</a:t>
            </a:r>
            <a:endParaRPr lang="ko-KR" altLang="en-US">
              <a:latin typeface="D2Coding"/>
              <a:ea typeface="D2Coding"/>
            </a:endParaRPr>
          </a:p>
          <a:p>
            <a:pPr>
              <a:defRPr/>
            </a:pPr>
            <a:r>
              <a:rPr lang="en-US" altLang="ko-KR">
                <a:latin typeface="D2Coding"/>
                <a:ea typeface="D2Coding"/>
              </a:rPr>
              <a:t>UI</a:t>
            </a:r>
            <a:r>
              <a:rPr lang="ko-KR" altLang="en-US">
                <a:latin typeface="D2Coding"/>
                <a:ea typeface="D2Coding"/>
              </a:rPr>
              <a:t> 설계</a:t>
            </a:r>
            <a:endParaRPr lang="ko-KR" altLang="en-US">
              <a:latin typeface="D2Coding"/>
              <a:ea typeface="D2Coding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 idx="0"/>
          </p:nvPr>
        </p:nvSpPr>
        <p:spPr>
          <a:xfrm>
            <a:off x="479376" y="404665"/>
            <a:ext cx="11425269" cy="57606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  <a:latin typeface="D2Coding"/>
                <a:ea typeface="D2Coding"/>
              </a:rPr>
              <a:t>목차</a:t>
            </a:r>
            <a:endParaRPr lang="ko-KR" altLang="en-US">
              <a:solidFill>
                <a:schemeClr val="tx1"/>
              </a:solidFill>
              <a:latin typeface="D2Coding"/>
              <a:ea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채팅문의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마이페이지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20</a:t>
            </a:fld>
            <a:endParaRPr lang="en-US" altLang="en-US" sz="900"/>
          </a:p>
        </p:txBody>
      </p:sp>
      <p:grpSp>
        <p:nvGrpSpPr>
          <p:cNvPr id="10" name="Placeholder"/>
          <p:cNvGrpSpPr>
            <a:grpSpLocks noChangeAspect="1"/>
          </p:cNvGrpSpPr>
          <p:nvPr/>
        </p:nvGrpSpPr>
        <p:grpSpPr>
          <a:xfrm rot="0">
            <a:off x="2045560" y="2700227"/>
            <a:ext cx="652624" cy="728773"/>
            <a:chOff x="6827020" y="2346996"/>
            <a:chExt cx="902776" cy="1008112"/>
          </a:xfrm>
          <a:solidFill>
            <a:srgbClr val="ffffff"/>
          </a:solidFill>
        </p:grpSpPr>
        <p:sp>
          <p:nvSpPr>
            <p:cNvPr id="11" name="Border"/>
            <p:cNvSpPr/>
            <p:nvPr/>
          </p:nvSpPr>
          <p:spPr>
            <a:xfrm>
              <a:off x="6827020" y="2346996"/>
              <a:ext cx="902776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2" name="User"/>
            <p:cNvSpPr/>
            <p:nvPr/>
          </p:nvSpPr>
          <p:spPr>
            <a:xfrm>
              <a:off x="6917763" y="2522893"/>
              <a:ext cx="721288" cy="721647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13" name="Rounded Panel"/>
          <p:cNvSpPr/>
          <p:nvPr/>
        </p:nvSpPr>
        <p:spPr>
          <a:xfrm>
            <a:off x="2877143" y="1838414"/>
            <a:ext cx="2155921" cy="164592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300">
                <a:solidFill>
                  <a:srgbClr val="5f5f5f"/>
                </a:solidFill>
                <a:latin typeface="Segoe UI"/>
                <a:cs typeface="Segoe UI"/>
              </a:rPr>
              <a:t>안녕하세요</a:t>
            </a:r>
            <a:r>
              <a:rPr lang="en-US" altLang="ko-KR" sz="1300">
                <a:solidFill>
                  <a:srgbClr val="5f5f5f"/>
                </a:solidFill>
                <a:latin typeface="Segoe UI"/>
                <a:cs typeface="Segoe UI"/>
              </a:rPr>
              <a:t>.</a:t>
            </a:r>
            <a:r>
              <a:rPr lang="ko-KR" altLang="en-US" sz="1300">
                <a:solidFill>
                  <a:srgbClr val="5f5f5f"/>
                </a:solidFill>
                <a:latin typeface="Segoe UI"/>
                <a:cs typeface="Segoe UI"/>
              </a:rPr>
              <a:t> </a:t>
            </a:r>
            <a:endParaRPr lang="ko-KR" altLang="en-US" sz="1300">
              <a:solidFill>
                <a:srgbClr val="5f5f5f"/>
              </a:solidFill>
              <a:latin typeface="Segoe UI"/>
              <a:cs typeface="Segoe UI"/>
            </a:endParaRPr>
          </a:p>
          <a:p>
            <a:pPr algn="ctr">
              <a:defRPr/>
            </a:pPr>
            <a:r>
              <a:rPr lang="ko-KR" altLang="en-US" sz="1300">
                <a:solidFill>
                  <a:srgbClr val="5f5f5f"/>
                </a:solidFill>
                <a:latin typeface="Segoe UI"/>
                <a:cs typeface="Segoe UI"/>
              </a:rPr>
              <a:t>머슬스 고객센터입니다</a:t>
            </a:r>
            <a:r>
              <a:rPr lang="en-US" altLang="ko-KR" sz="1300">
                <a:solidFill>
                  <a:srgbClr val="5f5f5f"/>
                </a:solidFill>
                <a:latin typeface="Segoe UI"/>
                <a:cs typeface="Segoe UI"/>
              </a:rPr>
              <a:t>.</a:t>
            </a:r>
            <a:r>
              <a:rPr lang="ko-KR" altLang="en-US" sz="1300">
                <a:solidFill>
                  <a:srgbClr val="5f5f5f"/>
                </a:solidFill>
                <a:latin typeface="Segoe UI"/>
                <a:cs typeface="Segoe UI"/>
              </a:rPr>
              <a:t> </a:t>
            </a:r>
            <a:endParaRPr lang="ko-KR" altLang="en-US" sz="1300">
              <a:solidFill>
                <a:srgbClr val="5f5f5f"/>
              </a:solidFill>
              <a:latin typeface="Segoe UI"/>
              <a:cs typeface="Segoe UI"/>
            </a:endParaRPr>
          </a:p>
          <a:p>
            <a:pPr algn="ctr">
              <a:defRPr/>
            </a:pPr>
            <a:r>
              <a:rPr lang="ko-KR" altLang="en-US" sz="1300">
                <a:solidFill>
                  <a:srgbClr val="5f5f5f"/>
                </a:solidFill>
                <a:latin typeface="Segoe UI"/>
                <a:cs typeface="Segoe UI"/>
              </a:rPr>
              <a:t>문의사항을 입력해주세요</a:t>
            </a:r>
            <a:r>
              <a:rPr lang="en-US" altLang="ko-KR" sz="1300">
                <a:solidFill>
                  <a:srgbClr val="5f5f5f"/>
                </a:solidFill>
                <a:latin typeface="Segoe UI"/>
                <a:cs typeface="Segoe UI"/>
              </a:rPr>
              <a:t>.</a:t>
            </a:r>
            <a:endParaRPr lang="en-US" altLang="ko-KR" sz="13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14" name="Text Box"/>
          <p:cNvSpPr/>
          <p:nvPr/>
        </p:nvSpPr>
        <p:spPr>
          <a:xfrm>
            <a:off x="2768545" y="5911850"/>
            <a:ext cx="4121903" cy="23495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50800" rIns="91440" bIns="50800" anchor="ctr" anchorCtr="0">
            <a:prstTxWarp prst="textNoShape">
              <a:avLst/>
            </a:prstTxWarp>
            <a:spAutoFit/>
          </a:bodyPr>
          <a:lstStyle/>
          <a:p>
            <a:pPr lvl="0" algn="ctr">
              <a:defRPr/>
            </a:pPr>
            <a:r>
              <a:rPr lang="ko-KR" altLang="en-US" sz="900">
                <a:solidFill>
                  <a:srgbClr val="5f5f5f"/>
                </a:solidFill>
                <a:latin typeface="Segoe UI"/>
                <a:cs typeface="Segoe UI"/>
              </a:rPr>
              <a:t>내용을 입력해주세요</a:t>
            </a:r>
            <a:r>
              <a:rPr lang="en-US" altLang="ko-KR" sz="900">
                <a:solidFill>
                  <a:srgbClr val="5f5f5f"/>
                </a:solidFill>
                <a:latin typeface="Segoe UI"/>
                <a:cs typeface="Segoe UI"/>
              </a:rPr>
              <a:t>.</a:t>
            </a:r>
            <a:endParaRPr lang="en-US" altLang="ko-KR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15" name="Button"/>
          <p:cNvSpPr/>
          <p:nvPr/>
        </p:nvSpPr>
        <p:spPr>
          <a:xfrm>
            <a:off x="7034619" y="5899180"/>
            <a:ext cx="431851" cy="23888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lvl="0">
              <a:defRPr/>
            </a:pPr>
            <a:r>
              <a:rPr lang="ko-KR" altLang="en-US" sz="900">
                <a:solidFill>
                  <a:srgbClr val="5f5f5f"/>
                </a:solidFill>
                <a:latin typeface="Segoe UI"/>
                <a:cs typeface="Segoe UI"/>
              </a:rPr>
              <a:t>전송</a:t>
            </a:r>
            <a:endParaRPr lang="ko-KR" alt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grpSp>
        <p:nvGrpSpPr>
          <p:cNvPr id="16" name="Close Button" descr="&lt;SmartSettings&gt;&lt;SmartResize enabled=&quot;True&quot; minWidth=&quot;12&quot; minHeight=&quot;12&quot; /&gt;&lt;/SmartSettings&gt;"/>
          <p:cNvGrpSpPr/>
          <p:nvPr/>
        </p:nvGrpSpPr>
        <p:grpSpPr>
          <a:xfrm rot="0">
            <a:off x="6612703" y="905029"/>
            <a:ext cx="1364523" cy="277137"/>
            <a:chOff x="1642626" y="2600356"/>
            <a:chExt cx="575772" cy="125747"/>
          </a:xfrm>
        </p:grpSpPr>
        <p:sp>
          <p:nvSpPr>
            <p:cNvPr id="17" name="Button"/>
            <p:cNvSpPr/>
            <p:nvPr/>
          </p:nvSpPr>
          <p:spPr>
            <a:xfrm>
              <a:off x="1642624" y="2600354"/>
              <a:ext cx="575772" cy="125747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anchor="ctr">
              <a:spAutoFit/>
            </a:bodyPr>
            <a:lstStyle/>
            <a:p>
              <a:pPr lvl="0" algn="ctr">
                <a:defRPr/>
              </a:pPr>
              <a:r>
                <a:rPr lang="ko-KR" altLang="en-US" sz="900">
                  <a:solidFill>
                    <a:srgbClr val="5f5f5f"/>
                  </a:solidFill>
                  <a:latin typeface="Segoe UI"/>
                  <a:cs typeface="Segoe UI"/>
                </a:rPr>
                <a:t>      </a:t>
              </a:r>
              <a:r>
                <a:rPr lang="ko-KR" altLang="en-US" sz="1100">
                  <a:solidFill>
                    <a:srgbClr val="5f5f5f"/>
                  </a:solidFill>
                  <a:latin typeface="Segoe UI"/>
                  <a:cs typeface="Segoe UI"/>
                </a:rPr>
                <a:t>상담 종료</a:t>
              </a:r>
              <a:endParaRPr lang="ko-KR" altLang="en-US" sz="11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8" name="Icon" descr="&lt;Tags&gt;&lt;SMARTRESIZEANCHORS&gt;None,None,Absolute,None&lt;/SMARTRESIZEANCHORS&gt;&lt;/Tags&gt;"/>
            <p:cNvSpPr>
              <a:spLocks noEditPoints="1"/>
            </p:cNvSpPr>
            <p:nvPr/>
          </p:nvSpPr>
          <p:spPr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20" name=""/>
          <p:cNvSpPr/>
          <p:nvPr/>
        </p:nvSpPr>
        <p:spPr>
          <a:xfrm>
            <a:off x="1732578" y="619606"/>
            <a:ext cx="6715606" cy="563803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1" name="object 12"/>
          <p:cNvSpPr/>
          <p:nvPr/>
        </p:nvSpPr>
        <p:spPr>
          <a:xfrm>
            <a:off x="417989" y="1824979"/>
            <a:ext cx="1194435" cy="304165"/>
          </a:xfrm>
          <a:custGeom>
            <a:avLst/>
            <a:gdLst/>
            <a:rect l="l" t="t" r="r" b="b"/>
            <a:pathLst>
              <a:path w="1194435" h="304165">
                <a:moveTo>
                  <a:pt x="1194051" y="0"/>
                </a:moveTo>
                <a:lnTo>
                  <a:pt x="150" y="0"/>
                </a:lnTo>
                <a:lnTo>
                  <a:pt x="0" y="151"/>
                </a:lnTo>
                <a:lnTo>
                  <a:pt x="0" y="303655"/>
                </a:lnTo>
                <a:lnTo>
                  <a:pt x="150" y="303806"/>
                </a:lnTo>
                <a:lnTo>
                  <a:pt x="1194051" y="303806"/>
                </a:lnTo>
                <a:lnTo>
                  <a:pt x="1194203" y="303655"/>
                </a:lnTo>
                <a:lnTo>
                  <a:pt x="1194203" y="151"/>
                </a:lnTo>
                <a:lnTo>
                  <a:pt x="119405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2" name="object 14"/>
          <p:cNvSpPr txBox="1"/>
          <p:nvPr/>
        </p:nvSpPr>
        <p:spPr>
          <a:xfrm>
            <a:off x="698037" y="1858263"/>
            <a:ext cx="634365" cy="23854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500" b="1" spc="-5">
                <a:latin typeface="맑은 고딕"/>
                <a:cs typeface="맑은 고딕"/>
              </a:rPr>
              <a:t>MY</a:t>
            </a:r>
            <a:endParaRPr lang="en-US" altLang="ko-KR" sz="1500" b="1" spc="-5">
              <a:latin typeface="맑은 고딕"/>
              <a:cs typeface="맑은 고딕"/>
            </a:endParaRPr>
          </a:p>
        </p:txBody>
      </p:sp>
      <p:sp>
        <p:nvSpPr>
          <p:cNvPr id="23" name="object 65"/>
          <p:cNvSpPr/>
          <p:nvPr/>
        </p:nvSpPr>
        <p:spPr>
          <a:xfrm>
            <a:off x="417989" y="2127136"/>
            <a:ext cx="1194435" cy="3686194"/>
          </a:xfrm>
          <a:custGeom>
            <a:avLst/>
            <a:gdLst/>
            <a:rect l="l" t="t" r="r" b="b"/>
            <a:pathLst>
              <a:path w="1194435" h="3811270">
                <a:moveTo>
                  <a:pt x="0" y="1325"/>
                </a:moveTo>
                <a:lnTo>
                  <a:pt x="0" y="593"/>
                </a:lnTo>
                <a:lnTo>
                  <a:pt x="593" y="0"/>
                </a:lnTo>
                <a:lnTo>
                  <a:pt x="1325" y="0"/>
                </a:lnTo>
                <a:lnTo>
                  <a:pt x="1192877" y="0"/>
                </a:lnTo>
                <a:lnTo>
                  <a:pt x="1193609" y="0"/>
                </a:lnTo>
                <a:lnTo>
                  <a:pt x="1194203" y="593"/>
                </a:lnTo>
                <a:lnTo>
                  <a:pt x="1194203" y="1325"/>
                </a:lnTo>
                <a:lnTo>
                  <a:pt x="1194203" y="3809879"/>
                </a:lnTo>
                <a:lnTo>
                  <a:pt x="1194203" y="3810611"/>
                </a:lnTo>
                <a:lnTo>
                  <a:pt x="1193609" y="3811204"/>
                </a:lnTo>
                <a:lnTo>
                  <a:pt x="1192877" y="3811204"/>
                </a:lnTo>
                <a:lnTo>
                  <a:pt x="1325" y="3811204"/>
                </a:lnTo>
                <a:lnTo>
                  <a:pt x="593" y="3811204"/>
                </a:lnTo>
                <a:lnTo>
                  <a:pt x="0" y="3810611"/>
                </a:lnTo>
                <a:lnTo>
                  <a:pt x="0" y="3809879"/>
                </a:lnTo>
                <a:lnTo>
                  <a:pt x="0" y="1325"/>
                </a:lnTo>
                <a:close/>
              </a:path>
            </a:pathLst>
          </a:custGeom>
          <a:ln w="12703">
            <a:solidFill>
              <a:srgbClr val="7f7f7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4" name="object 69"/>
          <p:cNvSpPr txBox="1"/>
          <p:nvPr/>
        </p:nvSpPr>
        <p:spPr>
          <a:xfrm>
            <a:off x="531698" y="4658452"/>
            <a:ext cx="937914" cy="6381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sz="1000" b="1" spc="-30">
                <a:latin typeface="맑은 고딕"/>
                <a:cs typeface="맑은 고딕"/>
              </a:rPr>
              <a:t>개인정보</a:t>
            </a:r>
            <a:r>
              <a:rPr sz="1000" b="1" spc="-70">
                <a:latin typeface="맑은 고딕"/>
                <a:cs typeface="맑은 고딕"/>
              </a:rPr>
              <a:t> </a:t>
            </a:r>
            <a:r>
              <a:rPr sz="1000" b="1" spc="-35">
                <a:latin typeface="맑은 고딕"/>
                <a:cs typeface="맑은 고딕"/>
              </a:rPr>
              <a:t>수정</a:t>
            </a:r>
            <a:endParaRPr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sz="1000" b="0" spc="-30">
                <a:latin typeface="맑은 고딕"/>
                <a:cs typeface="맑은 고딕"/>
              </a:rPr>
              <a:t>개인정보</a:t>
            </a:r>
            <a:r>
              <a:rPr sz="1000" b="0" spc="-180">
                <a:latin typeface="맑은 고딕"/>
                <a:cs typeface="맑은 고딕"/>
              </a:rPr>
              <a:t> </a:t>
            </a:r>
            <a:r>
              <a:rPr sz="1000" b="0" spc="-35">
                <a:latin typeface="맑은 고딕"/>
                <a:cs typeface="맑은 고딕"/>
              </a:rPr>
              <a:t>수정</a:t>
            </a:r>
            <a:endParaRPr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sz="1000" b="0" spc="-30">
                <a:latin typeface="맑은 고딕"/>
                <a:cs typeface="맑은 고딕"/>
              </a:rPr>
              <a:t>비밀번호</a:t>
            </a:r>
            <a:r>
              <a:rPr sz="1000" b="0" spc="-180">
                <a:latin typeface="맑은 고딕"/>
                <a:cs typeface="맑은 고딕"/>
              </a:rPr>
              <a:t> </a:t>
            </a:r>
            <a:r>
              <a:rPr sz="1000" b="0" spc="-35">
                <a:latin typeface="맑은 고딕"/>
                <a:cs typeface="맑은 고딕"/>
              </a:rPr>
              <a:t>변경</a:t>
            </a:r>
            <a:endParaRPr sz="1000">
              <a:latin typeface="맑은 고딕"/>
              <a:cs typeface="맑은 고딕"/>
            </a:endParaRPr>
          </a:p>
        </p:txBody>
      </p:sp>
      <p:sp>
        <p:nvSpPr>
          <p:cNvPr id="25" name="object 69"/>
          <p:cNvSpPr txBox="1"/>
          <p:nvPr/>
        </p:nvSpPr>
        <p:spPr>
          <a:xfrm>
            <a:off x="531698" y="5489426"/>
            <a:ext cx="937914" cy="219320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0">
                <a:latin typeface="맑은 고딕"/>
                <a:cs typeface="맑은 고딕"/>
              </a:rPr>
              <a:t>회원탈퇴</a:t>
            </a:r>
            <a:endParaRPr lang="ko-KR" altLang="en-US" sz="1000" b="1" spc="-30">
              <a:latin typeface="맑은 고딕"/>
              <a:cs typeface="맑은 고딕"/>
            </a:endParaRPr>
          </a:p>
        </p:txBody>
      </p:sp>
      <p:sp>
        <p:nvSpPr>
          <p:cNvPr id="26" name="object 69"/>
          <p:cNvSpPr txBox="1"/>
          <p:nvPr/>
        </p:nvSpPr>
        <p:spPr>
          <a:xfrm>
            <a:off x="531698" y="2247077"/>
            <a:ext cx="937914" cy="846004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5">
                <a:latin typeface="맑은 고딕"/>
                <a:cs typeface="맑은 고딕"/>
              </a:rPr>
              <a:t>쇼핑이용 정보</a:t>
            </a:r>
            <a:endParaRPr lang="ko-KR" altLang="en-US"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주문 내역</a:t>
            </a:r>
            <a:endParaRPr lang="ko-KR" altLang="en-US"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장바구니</a:t>
            </a:r>
            <a:endParaRPr lang="ko-KR" altLang="en-US"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lang="en-US" altLang="ko-KR" sz="1000" b="0" spc="-35">
                <a:latin typeface="맑은 고딕"/>
                <a:cs typeface="맑은 고딕"/>
              </a:rPr>
              <a:t>&gt;</a:t>
            </a:r>
            <a:r>
              <a:rPr lang="ko-KR" altLang="en-US" sz="1000" b="0" spc="-35">
                <a:latin typeface="맑은 고딕"/>
                <a:cs typeface="맑은 고딕"/>
              </a:rPr>
              <a:t> 쿠폰 등록</a:t>
            </a:r>
            <a:endParaRPr lang="ko-KR" altLang="en-US" sz="1000" b="0" spc="-35">
              <a:latin typeface="맑은 고딕"/>
              <a:cs typeface="맑은 고딕"/>
            </a:endParaRPr>
          </a:p>
        </p:txBody>
      </p:sp>
      <p:sp>
        <p:nvSpPr>
          <p:cNvPr id="27" name="object 69"/>
          <p:cNvSpPr txBox="1"/>
          <p:nvPr/>
        </p:nvSpPr>
        <p:spPr>
          <a:xfrm>
            <a:off x="531698" y="3756121"/>
            <a:ext cx="937914" cy="6381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5">
                <a:latin typeface="맑은 고딕"/>
                <a:cs typeface="맑은 고딕"/>
              </a:rPr>
              <a:t>게시물</a:t>
            </a:r>
            <a:endParaRPr lang="ko-KR" altLang="en-US"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내가 쓴 글</a:t>
            </a:r>
            <a:endParaRPr lang="ko-KR" altLang="en-US"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내가 쓴 리뷰</a:t>
            </a:r>
            <a:endParaRPr lang="ko-KR" altLang="en-US" sz="1000" b="0" spc="-35">
              <a:latin typeface="맑은 고딕"/>
              <a:cs typeface="맑은 고딕"/>
            </a:endParaRPr>
          </a:p>
        </p:txBody>
      </p:sp>
      <p:sp>
        <p:nvSpPr>
          <p:cNvPr id="28" name="object 69"/>
          <p:cNvSpPr txBox="1"/>
          <p:nvPr/>
        </p:nvSpPr>
        <p:spPr>
          <a:xfrm>
            <a:off x="520537" y="3319462"/>
            <a:ext cx="937914" cy="2190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en-US" altLang="ko-KR" sz="1000" b="1" spc="-35">
                <a:latin typeface="맑은 고딕"/>
                <a:cs typeface="맑은 고딕"/>
              </a:rPr>
              <a:t>1:1</a:t>
            </a:r>
            <a:r>
              <a:rPr lang="ko-KR" altLang="en-US" sz="1000" b="1" spc="-35">
                <a:latin typeface="맑은 고딕"/>
                <a:cs typeface="맑은 고딕"/>
              </a:rPr>
              <a:t> 채팅 문의</a:t>
            </a:r>
            <a:endParaRPr lang="ko-KR" altLang="en-US" sz="1000" b="1" spc="-35">
              <a:latin typeface="맑은 고딕"/>
              <a:cs typeface="맑은 고딕"/>
            </a:endParaRPr>
          </a:p>
        </p:txBody>
      </p:sp>
      <p:grpSp>
        <p:nvGrpSpPr>
          <p:cNvPr id="29" name="Placeholder"/>
          <p:cNvGrpSpPr>
            <a:grpSpLocks noChangeAspect="1"/>
          </p:cNvGrpSpPr>
          <p:nvPr/>
        </p:nvGrpSpPr>
        <p:grpSpPr>
          <a:xfrm rot="0">
            <a:off x="6913894" y="4800735"/>
            <a:ext cx="652624" cy="728773"/>
            <a:chOff x="6827020" y="2346996"/>
            <a:chExt cx="902776" cy="1008112"/>
          </a:xfrm>
          <a:solidFill>
            <a:srgbClr val="ffffff"/>
          </a:solidFill>
        </p:grpSpPr>
        <p:sp>
          <p:nvSpPr>
            <p:cNvPr id="30" name="Border"/>
            <p:cNvSpPr/>
            <p:nvPr/>
          </p:nvSpPr>
          <p:spPr>
            <a:xfrm>
              <a:off x="6827020" y="2346996"/>
              <a:ext cx="902776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31" name="User"/>
            <p:cNvSpPr/>
            <p:nvPr/>
          </p:nvSpPr>
          <p:spPr>
            <a:xfrm>
              <a:off x="6917763" y="2522893"/>
              <a:ext cx="721288" cy="721647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32" name="Rounded Panel"/>
          <p:cNvSpPr/>
          <p:nvPr/>
        </p:nvSpPr>
        <p:spPr>
          <a:xfrm>
            <a:off x="4570476" y="3987030"/>
            <a:ext cx="2155921" cy="164592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300">
                <a:solidFill>
                  <a:srgbClr val="5f5f5f"/>
                </a:solidFill>
                <a:latin typeface="Segoe UI"/>
                <a:cs typeface="Segoe UI"/>
              </a:rPr>
              <a:t>환불 안내를 받고 싶어요</a:t>
            </a:r>
            <a:r>
              <a:rPr lang="en-US" altLang="ko-KR" sz="1300">
                <a:solidFill>
                  <a:srgbClr val="5f5f5f"/>
                </a:solidFill>
                <a:latin typeface="Segoe UI"/>
                <a:cs typeface="Segoe UI"/>
              </a:rPr>
              <a:t>.</a:t>
            </a:r>
            <a:endParaRPr lang="en-US" altLang="ko-KR" sz="1300">
              <a:solidFill>
                <a:srgbClr val="5f5f5f"/>
              </a:solidFill>
              <a:latin typeface="Segoe UI"/>
              <a:cs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장바구니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마이페이지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21</a:t>
            </a:fld>
            <a:endParaRPr lang="en-US" altLang="en-US" sz="900"/>
          </a:p>
        </p:txBody>
      </p:sp>
      <p:sp>
        <p:nvSpPr>
          <p:cNvPr id="10" name="object 14"/>
          <p:cNvSpPr txBox="1"/>
          <p:nvPr/>
        </p:nvSpPr>
        <p:spPr>
          <a:xfrm>
            <a:off x="821862" y="1858263"/>
            <a:ext cx="634365" cy="23854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500" b="1" spc="-5">
                <a:latin typeface="맑은 고딕"/>
                <a:cs typeface="맑은 고딕"/>
              </a:rPr>
              <a:t>MY</a:t>
            </a:r>
            <a:endParaRPr lang="en-US" altLang="ko-KR" sz="1500" b="1" spc="-5">
              <a:latin typeface="맑은 고딕"/>
              <a:cs typeface="맑은 고딕"/>
            </a:endParaRPr>
          </a:p>
        </p:txBody>
      </p:sp>
      <p:cxnSp>
        <p:nvCxnSpPr>
          <p:cNvPr id="64" name=""/>
          <p:cNvCxnSpPr/>
          <p:nvPr/>
        </p:nvCxnSpPr>
        <p:spPr>
          <a:xfrm>
            <a:off x="148359" y="1553055"/>
            <a:ext cx="8262263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"/>
          <p:cNvGrpSpPr/>
          <p:nvPr/>
        </p:nvGrpSpPr>
        <p:grpSpPr>
          <a:xfrm rot="0">
            <a:off x="243544" y="1192245"/>
            <a:ext cx="306531" cy="254577"/>
            <a:chOff x="9839549" y="296315"/>
            <a:chExt cx="133350" cy="133350"/>
          </a:xfrm>
        </p:grpSpPr>
        <p:sp>
          <p:nvSpPr>
            <p:cNvPr id="66" name="Box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9839549" y="296315"/>
              <a:ext cx="133350" cy="133350"/>
            </a:xfrm>
            <a:prstGeom prst="rect">
              <a:avLst/>
            </a:prstGeom>
            <a:solidFill>
              <a:srgbClr val="0078d7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lvl="0">
                <a:defRPr/>
              </a:pPr>
              <a:endParaRPr lang="en-US" sz="850">
                <a:solidFill>
                  <a:srgbClr val="000000"/>
                </a:solidFill>
                <a:latin typeface="Segoe UI"/>
                <a:cs typeface="Segoe UI"/>
              </a:endParaRPr>
            </a:p>
          </p:txBody>
        </p:sp>
        <p:sp>
          <p:nvSpPr>
            <p:cNvPr id="67" name="Check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9846846" y="321652"/>
              <a:ext cx="118755" cy="82677"/>
            </a:xfrm>
            <a:custGeom>
              <a:avLst/>
              <a:gdLst>
                <a:gd name="T0" fmla="*/ 74 w 79"/>
                <a:gd name="T1" fmla="*/ 0 h 55"/>
                <a:gd name="T2" fmla="*/ 79 w 79"/>
                <a:gd name="T3" fmla="*/ 4 h 55"/>
                <a:gd name="T4" fmla="*/ 27 w 79"/>
                <a:gd name="T5" fmla="*/ 55 h 55"/>
                <a:gd name="T6" fmla="*/ 0 w 79"/>
                <a:gd name="T7" fmla="*/ 29 h 55"/>
                <a:gd name="T8" fmla="*/ 4 w 79"/>
                <a:gd name="T9" fmla="*/ 24 h 55"/>
                <a:gd name="T10" fmla="*/ 27 w 79"/>
                <a:gd name="T11" fmla="*/ 47 h 55"/>
                <a:gd name="T12" fmla="*/ 74 w 79"/>
                <a:gd name="T13" fmla="*/ 0 h 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55">
                  <a:moveTo>
                    <a:pt x="74" y="0"/>
                  </a:moveTo>
                  <a:lnTo>
                    <a:pt x="79" y="4"/>
                  </a:lnTo>
                  <a:lnTo>
                    <a:pt x="27" y="55"/>
                  </a:lnTo>
                  <a:lnTo>
                    <a:pt x="0" y="29"/>
                  </a:lnTo>
                  <a:lnTo>
                    <a:pt x="4" y="24"/>
                  </a:lnTo>
                  <a:lnTo>
                    <a:pt x="27" y="4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850">
                <a:solidFill>
                  <a:srgbClr val="000000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68" name="Placeholder"/>
          <p:cNvGrpSpPr>
            <a:grpSpLocks noChangeAspect="1"/>
          </p:cNvGrpSpPr>
          <p:nvPr/>
        </p:nvGrpSpPr>
        <p:grpSpPr>
          <a:xfrm rot="0">
            <a:off x="855422" y="1863257"/>
            <a:ext cx="1257959" cy="1008112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69" name="Border"/>
            <p:cNvSpPr/>
            <p:nvPr/>
          </p:nvSpPr>
          <p:spPr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70" name="Picture"/>
            <p:cNvSpPr>
              <a:spLocks noEditPoints="1"/>
            </p:cNvSpPr>
            <p:nvPr/>
          </p:nvSpPr>
          <p:spPr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cxnSp>
        <p:nvCxnSpPr>
          <p:cNvPr id="71" name=""/>
          <p:cNvCxnSpPr/>
          <p:nvPr/>
        </p:nvCxnSpPr>
        <p:spPr>
          <a:xfrm>
            <a:off x="144895" y="1103648"/>
            <a:ext cx="8199783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"/>
          <p:cNvGrpSpPr/>
          <p:nvPr/>
        </p:nvGrpSpPr>
        <p:grpSpPr>
          <a:xfrm rot="0">
            <a:off x="248740" y="2193236"/>
            <a:ext cx="306531" cy="254577"/>
            <a:chOff x="9839549" y="296315"/>
            <a:chExt cx="133350" cy="133350"/>
          </a:xfrm>
        </p:grpSpPr>
        <p:sp>
          <p:nvSpPr>
            <p:cNvPr id="73" name="Box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9839549" y="296315"/>
              <a:ext cx="133350" cy="133350"/>
            </a:xfrm>
            <a:prstGeom prst="rect">
              <a:avLst/>
            </a:prstGeom>
            <a:solidFill>
              <a:srgbClr val="0078d7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lvl="0">
                <a:defRPr/>
              </a:pPr>
              <a:endParaRPr lang="en-US" sz="850">
                <a:solidFill>
                  <a:srgbClr val="000000"/>
                </a:solidFill>
                <a:latin typeface="Segoe UI"/>
                <a:cs typeface="Segoe UI"/>
              </a:endParaRPr>
            </a:p>
          </p:txBody>
        </p:sp>
        <p:sp>
          <p:nvSpPr>
            <p:cNvPr id="74" name="Check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9846846" y="321652"/>
              <a:ext cx="118755" cy="82677"/>
            </a:xfrm>
            <a:custGeom>
              <a:avLst/>
              <a:gdLst>
                <a:gd name="T0" fmla="*/ 74 w 79"/>
                <a:gd name="T1" fmla="*/ 0 h 55"/>
                <a:gd name="T2" fmla="*/ 79 w 79"/>
                <a:gd name="T3" fmla="*/ 4 h 55"/>
                <a:gd name="T4" fmla="*/ 27 w 79"/>
                <a:gd name="T5" fmla="*/ 55 h 55"/>
                <a:gd name="T6" fmla="*/ 0 w 79"/>
                <a:gd name="T7" fmla="*/ 29 h 55"/>
                <a:gd name="T8" fmla="*/ 4 w 79"/>
                <a:gd name="T9" fmla="*/ 24 h 55"/>
                <a:gd name="T10" fmla="*/ 27 w 79"/>
                <a:gd name="T11" fmla="*/ 47 h 55"/>
                <a:gd name="T12" fmla="*/ 74 w 79"/>
                <a:gd name="T13" fmla="*/ 0 h 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55">
                  <a:moveTo>
                    <a:pt x="74" y="0"/>
                  </a:moveTo>
                  <a:lnTo>
                    <a:pt x="79" y="4"/>
                  </a:lnTo>
                  <a:lnTo>
                    <a:pt x="27" y="55"/>
                  </a:lnTo>
                  <a:lnTo>
                    <a:pt x="0" y="29"/>
                  </a:lnTo>
                  <a:lnTo>
                    <a:pt x="4" y="24"/>
                  </a:lnTo>
                  <a:lnTo>
                    <a:pt x="27" y="4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850">
                <a:solidFill>
                  <a:srgbClr val="000000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75" name=""/>
          <p:cNvSpPr txBox="1"/>
          <p:nvPr/>
        </p:nvSpPr>
        <p:spPr>
          <a:xfrm>
            <a:off x="2879580" y="5392158"/>
            <a:ext cx="3493943" cy="337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/>
              <a:t>총 주문금액은 </a:t>
            </a:r>
            <a:r>
              <a:rPr lang="en-US" altLang="ko-KR" sz="1600" b="1"/>
              <a:t>15,000</a:t>
            </a:r>
            <a:r>
              <a:rPr lang="ko-KR" altLang="en-US" sz="1600"/>
              <a:t>원 입니다</a:t>
            </a:r>
            <a:r>
              <a:rPr lang="en-US" altLang="ko-KR" sz="1600"/>
              <a:t>.</a:t>
            </a:r>
            <a:endParaRPr lang="en-US" altLang="ko-KR" sz="1600"/>
          </a:p>
        </p:txBody>
      </p:sp>
      <p:sp>
        <p:nvSpPr>
          <p:cNvPr id="77" name="Button"/>
          <p:cNvSpPr/>
          <p:nvPr/>
        </p:nvSpPr>
        <p:spPr>
          <a:xfrm>
            <a:off x="4655964" y="5753653"/>
            <a:ext cx="864000" cy="3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/>
          <a:lstStyle/>
          <a:p>
            <a:pPr algn="ctr">
              <a:defRPr/>
            </a:pPr>
            <a:r>
              <a:rPr lang="ko-KR" altLang="en-US" sz="1050">
                <a:solidFill>
                  <a:schemeClr val="tx1"/>
                </a:solidFill>
                <a:latin typeface="Segoe UI"/>
                <a:cs typeface="Segoe UI"/>
              </a:rPr>
              <a:t>홈 이동</a:t>
            </a:r>
            <a:endParaRPr lang="ko-KR" altLang="en-US" sz="1050">
              <a:solidFill>
                <a:schemeClr val="tx1"/>
              </a:solidFill>
              <a:latin typeface="Segoe UI"/>
              <a:cs typeface="Segoe UI"/>
            </a:endParaRPr>
          </a:p>
        </p:txBody>
      </p:sp>
      <p:sp>
        <p:nvSpPr>
          <p:cNvPr id="78" name="Button"/>
          <p:cNvSpPr/>
          <p:nvPr/>
        </p:nvSpPr>
        <p:spPr>
          <a:xfrm>
            <a:off x="3733140" y="5753653"/>
            <a:ext cx="864000" cy="309600"/>
          </a:xfrm>
          <a:prstGeom prst="roundRect">
            <a:avLst>
              <a:gd name="adj" fmla="val 16667"/>
            </a:avLst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/>
          <a:lstStyle/>
          <a:p>
            <a:pPr algn="ctr">
              <a:defRPr/>
            </a:pPr>
            <a:r>
              <a:rPr lang="ko-KR" altLang="en-US" sz="1050">
                <a:solidFill>
                  <a:schemeClr val="bg1"/>
                </a:solidFill>
                <a:latin typeface="Segoe UI"/>
                <a:cs typeface="Segoe UI"/>
              </a:rPr>
              <a:t>주문하기</a:t>
            </a:r>
            <a:endParaRPr lang="ko-KR" altLang="en-US" sz="105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2920711" y="1133618"/>
            <a:ext cx="1376795" cy="366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상품정보</a:t>
            </a:r>
            <a:endParaRPr lang="ko-KR" altLang="en-US"/>
          </a:p>
        </p:txBody>
      </p:sp>
      <p:sp>
        <p:nvSpPr>
          <p:cNvPr id="80" name=""/>
          <p:cNvSpPr txBox="1"/>
          <p:nvPr/>
        </p:nvSpPr>
        <p:spPr>
          <a:xfrm>
            <a:off x="5531427" y="1147472"/>
            <a:ext cx="1376795" cy="366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수량</a:t>
            </a:r>
            <a:endParaRPr lang="ko-KR" altLang="en-US"/>
          </a:p>
        </p:txBody>
      </p:sp>
      <p:sp>
        <p:nvSpPr>
          <p:cNvPr id="81" name=""/>
          <p:cNvSpPr txBox="1"/>
          <p:nvPr/>
        </p:nvSpPr>
        <p:spPr>
          <a:xfrm>
            <a:off x="6964505" y="1192498"/>
            <a:ext cx="1376795" cy="366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상품금액</a:t>
            </a:r>
            <a:endParaRPr lang="ko-KR" altLang="en-US"/>
          </a:p>
        </p:txBody>
      </p:sp>
      <p:sp>
        <p:nvSpPr>
          <p:cNvPr id="82" name=""/>
          <p:cNvSpPr txBox="1"/>
          <p:nvPr/>
        </p:nvSpPr>
        <p:spPr>
          <a:xfrm>
            <a:off x="2279939" y="2097664"/>
            <a:ext cx="2658340" cy="367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상품명 </a:t>
            </a:r>
            <a:r>
              <a:rPr lang="en-US" altLang="ko-KR"/>
              <a:t>1</a:t>
            </a:r>
            <a:endParaRPr lang="en-US" altLang="ko-KR"/>
          </a:p>
        </p:txBody>
      </p:sp>
      <p:cxnSp>
        <p:nvCxnSpPr>
          <p:cNvPr id="89" name=""/>
          <p:cNvCxnSpPr/>
          <p:nvPr/>
        </p:nvCxnSpPr>
        <p:spPr>
          <a:xfrm flipV="1">
            <a:off x="144906" y="3114675"/>
            <a:ext cx="8227568" cy="663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"/>
          <p:cNvSpPr txBox="1"/>
          <p:nvPr/>
        </p:nvSpPr>
        <p:spPr>
          <a:xfrm>
            <a:off x="7006935" y="2099971"/>
            <a:ext cx="1117023" cy="365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15,000</a:t>
            </a:r>
            <a:r>
              <a:rPr lang="ko-KR" altLang="en-US"/>
              <a:t>원</a:t>
            </a:r>
            <a:endParaRPr lang="ko-KR" altLang="en-US"/>
          </a:p>
        </p:txBody>
      </p:sp>
      <p:grpSp>
        <p:nvGrpSpPr>
          <p:cNvPr id="91" name="Drop-Down Box (Expanded)" descr="&lt;SmartSettings&gt;&lt;SmartResize enabled=&quot;True&quot; minWidth=&quot;0&quot; minHeight=&quot;0&quot; /&gt;&lt;/SmartSettings&gt;"/>
          <p:cNvGrpSpPr/>
          <p:nvPr/>
        </p:nvGrpSpPr>
        <p:grpSpPr>
          <a:xfrm rot="0">
            <a:off x="6934192" y="3276600"/>
            <a:ext cx="1368150" cy="1260475"/>
            <a:chOff x="595686" y="1265646"/>
            <a:chExt cx="1368150" cy="1260475"/>
          </a:xfrm>
        </p:grpSpPr>
        <p:grpSp>
          <p:nvGrpSpPr>
            <p:cNvPr id="92" name="Drop-Down Box"/>
            <p:cNvGrpSpPr/>
            <p:nvPr/>
          </p:nvGrpSpPr>
          <p:grpSpPr>
            <a:xfrm rot="0">
              <a:off x="595686" y="1265646"/>
              <a:ext cx="1368150" cy="236688"/>
              <a:chOff x="595686" y="1265646"/>
              <a:chExt cx="1368150" cy="236688"/>
            </a:xfrm>
          </p:grpSpPr>
          <p:sp>
            <p:nvSpPr>
              <p:cNvPr id="93" name="Text Box" descr="&lt;Tags&gt;&lt;SMARTRESIZEANCHORS&gt;Absolute,None,Absolute,Absolute&lt;/SMARTRESIZEANCHORS&gt;&lt;/Tags&gt;"/>
              <p:cNvSpPr/>
              <p:nvPr/>
            </p:nvSpPr>
            <p:spPr>
              <a:xfrm>
                <a:off x="595686" y="1265646"/>
                <a:ext cx="1368150" cy="23668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50800" rIns="256032" bIns="50800" anchor="ctr" anchorCtr="0">
                <a:prstTxWarp prst="textNoShape">
                  <a:avLst/>
                </a:prstTxWarp>
                <a:spAutoFit/>
              </a:bodyPr>
              <a:lstStyle/>
              <a:p>
                <a:pPr lvl="0">
                  <a:defRPr/>
                </a:pPr>
                <a:r>
                  <a:rPr lang="ko-KR" altLang="en-US" sz="900">
                    <a:solidFill>
                      <a:srgbClr val="5f5f5f"/>
                    </a:solidFill>
                    <a:latin typeface="Segoe UI"/>
                    <a:cs typeface="Segoe UI"/>
                  </a:rPr>
                  <a:t>할인쿠폰 선택</a:t>
                </a:r>
                <a:endParaRPr lang="ko-KR" alt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94" name="Arrow Down" descr="&lt;Tags&gt;&lt;SMARTRESIZEANCHORS&gt;Absolute,None,None,Absolute&lt;/SMARTRESIZEANCHORS&gt;&lt;/Tags&gt;"/>
              <p:cNvSpPr>
                <a:spLocks noChangeAspect="1"/>
              </p:cNvSpPr>
              <p:nvPr/>
            </p:nvSpPr>
            <p:spPr>
              <a:xfrm rot="10800000" flipH="1">
                <a:off x="1848835" y="136370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  <p:grpSp>
          <p:nvGrpSpPr>
            <p:cNvPr id="95" name="Drop-Down Menu"/>
            <p:cNvGrpSpPr/>
            <p:nvPr/>
          </p:nvGrpSpPr>
          <p:grpSpPr>
            <a:xfrm rot="0">
              <a:off x="595686" y="1502666"/>
              <a:ext cx="1368150" cy="1023455"/>
              <a:chOff x="595686" y="1502666"/>
              <a:chExt cx="1368150" cy="1023455"/>
            </a:xfrm>
          </p:grpSpPr>
          <p:sp>
            <p:nvSpPr>
              <p:cNvPr id="96" name="Box" descr="&lt;Tags&gt;&lt;SMARTRESIZEANCHORS&gt;Absolute,Absolute,Absolute,Absolute&lt;/SMARTRESIZEANCHORS&gt;&lt;/Tags&gt;"/>
              <p:cNvSpPr/>
              <p:nvPr/>
            </p:nvSpPr>
            <p:spPr>
              <a:xfrm>
                <a:off x="595686" y="1502666"/>
                <a:ext cx="1368150" cy="102345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50800" rIns="91440" bIns="50800" anchor="t" anchorCtr="0">
                <a:prstTxWarp prst="textNoShape">
                  <a:avLst/>
                </a:prstTxWarp>
                <a:spAutoFit/>
              </a:bodyPr>
              <a:lstStyle/>
              <a:p>
                <a:pPr>
                  <a:spcAft>
                    <a:spcPts val="200"/>
                  </a:spcAft>
                  <a:defRPr/>
                </a:pPr>
                <a:r>
                  <a:rPr lang="ko-KR" altLang="en-US" sz="900">
                    <a:solidFill>
                      <a:srgbClr val="5f5f5f"/>
                    </a:solidFill>
                    <a:latin typeface="Segoe UI"/>
                    <a:cs typeface="Segoe UI"/>
                  </a:rPr>
                  <a:t>추천인 코드 이벤트</a:t>
                </a:r>
                <a:r>
                  <a:rPr lang="en-US" altLang="ko-KR" sz="900">
                    <a:solidFill>
                      <a:srgbClr val="5f5f5f"/>
                    </a:solidFill>
                    <a:latin typeface="Segoe UI"/>
                    <a:cs typeface="Segoe UI"/>
                  </a:rPr>
                  <a:t>(10%</a:t>
                </a:r>
                <a:r>
                  <a:rPr lang="ko-KR" altLang="en-US" sz="900">
                    <a:solidFill>
                      <a:srgbClr val="5f5f5f"/>
                    </a:solidFill>
                    <a:latin typeface="Segoe UI"/>
                    <a:cs typeface="Segoe UI"/>
                  </a:rPr>
                  <a:t> 할인</a:t>
                </a:r>
                <a:r>
                  <a:rPr lang="en-US" altLang="ko-KR" sz="900">
                    <a:solidFill>
                      <a:srgbClr val="5f5f5f"/>
                    </a:solidFill>
                    <a:latin typeface="Segoe UI"/>
                    <a:cs typeface="Segoe UI"/>
                  </a:rPr>
                  <a:t>)</a:t>
                </a:r>
                <a:endParaRPr lang="en-US" altLang="ko-KR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  <a:p>
                <a:pPr>
                  <a:spcAft>
                    <a:spcPts val="200"/>
                  </a:spcAft>
                  <a:defRPr/>
                </a:pPr>
                <a:r>
                  <a:rPr lang="en-US" sz="900">
                    <a:solidFill>
                      <a:srgbClr val="5f5f5f"/>
                    </a:solidFill>
                    <a:latin typeface="Segoe UI"/>
                    <a:cs typeface="Segoe UI"/>
                  </a:rPr>
                  <a:t>Second Item</a:t>
                </a: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  <a:p>
                <a:pPr>
                  <a:spcAft>
                    <a:spcPts val="200"/>
                  </a:spcAft>
                  <a:defRPr/>
                </a:pPr>
                <a:r>
                  <a:rPr lang="en-US" sz="900">
                    <a:solidFill>
                      <a:srgbClr val="5f5f5f"/>
                    </a:solidFill>
                    <a:latin typeface="Segoe UI"/>
                    <a:cs typeface="Segoe UI"/>
                  </a:rPr>
                  <a:t>Third Item</a:t>
                </a: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  <a:p>
                <a:pPr>
                  <a:spcAft>
                    <a:spcPts val="200"/>
                  </a:spcAft>
                  <a:defRPr/>
                </a:pPr>
                <a:r>
                  <a:rPr lang="en-US" sz="900">
                    <a:solidFill>
                      <a:srgbClr val="5f5f5f"/>
                    </a:solidFill>
                    <a:latin typeface="Segoe UI"/>
                    <a:cs typeface="Segoe UI"/>
                  </a:rPr>
                  <a:t>Fourth Item</a:t>
                </a: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  <a:p>
                <a:pPr>
                  <a:spcAft>
                    <a:spcPts val="200"/>
                  </a:spcAft>
                  <a:defRPr/>
                </a:pPr>
                <a:r>
                  <a:rPr lang="en-US" sz="900">
                    <a:solidFill>
                      <a:srgbClr val="5f5f5f"/>
                    </a:solidFill>
                    <a:latin typeface="Segoe UI"/>
                    <a:cs typeface="Segoe UI"/>
                  </a:rPr>
                  <a:t>Fifth Item</a:t>
                </a: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97" name="Selection Overlay" descr="&lt;Tags&gt;&lt;SMARTRESIZEANCHORS&gt;Absolute,None,Absolute,Absolute&lt;/SMARTRESIZEANCHORS&gt;&lt;/Tags&gt;"/>
              <p:cNvSpPr/>
              <p:nvPr/>
            </p:nvSpPr>
            <p:spPr>
              <a:xfrm>
                <a:off x="595686" y="1702670"/>
                <a:ext cx="1368150" cy="165672"/>
              </a:xfrm>
              <a:prstGeom prst="rect">
                <a:avLst/>
              </a:prstGeom>
              <a:solidFill>
                <a:srgbClr val="5b9bd5">
                  <a:alpha val="2196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</p:grpSp>
      <p:sp>
        <p:nvSpPr>
          <p:cNvPr id="98" name=""/>
          <p:cNvSpPr txBox="1"/>
          <p:nvPr/>
        </p:nvSpPr>
        <p:spPr>
          <a:xfrm>
            <a:off x="2481259" y="5042332"/>
            <a:ext cx="4022149" cy="337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/>
              <a:t>총 주문금액은 </a:t>
            </a:r>
            <a:r>
              <a:rPr lang="en-US" altLang="ko-KR" sz="1600" strike="sngStrike"/>
              <a:t>15,000</a:t>
            </a:r>
            <a:r>
              <a:rPr lang="ko-KR" altLang="en-US" sz="1600" strike="sngStrike"/>
              <a:t>원</a:t>
            </a:r>
            <a:r>
              <a:rPr lang="ko-KR" altLang="en-US" sz="1600"/>
              <a:t> </a:t>
            </a:r>
            <a:r>
              <a:rPr lang="en-US" altLang="ko-KR" sz="1600" b="1"/>
              <a:t>13,500</a:t>
            </a:r>
            <a:r>
              <a:rPr lang="ko-KR" altLang="en-US" sz="1600"/>
              <a:t>원입니다</a:t>
            </a:r>
            <a:r>
              <a:rPr lang="en-US" altLang="ko-KR" sz="1600"/>
              <a:t>.</a:t>
            </a:r>
            <a:endParaRPr lang="en-US" altLang="ko-KR" sz="1600"/>
          </a:p>
        </p:txBody>
      </p:sp>
      <p:sp>
        <p:nvSpPr>
          <p:cNvPr id="99" name=""/>
          <p:cNvSpPr txBox="1"/>
          <p:nvPr/>
        </p:nvSpPr>
        <p:spPr>
          <a:xfrm>
            <a:off x="554085" y="1160749"/>
            <a:ext cx="1376795" cy="23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/>
              <a:t>전체선택</a:t>
            </a:r>
            <a:endParaRPr lang="ko-KR" altLang="en-US" sz="1000"/>
          </a:p>
        </p:txBody>
      </p:sp>
      <p:grpSp>
        <p:nvGrpSpPr>
          <p:cNvPr id="100" name=""/>
          <p:cNvGrpSpPr/>
          <p:nvPr/>
        </p:nvGrpSpPr>
        <p:grpSpPr>
          <a:xfrm rot="0">
            <a:off x="5247691" y="2165569"/>
            <a:ext cx="1368150" cy="299500"/>
            <a:chOff x="4612691" y="3065999"/>
            <a:chExt cx="1368150" cy="299500"/>
          </a:xfrm>
        </p:grpSpPr>
        <p:sp>
          <p:nvSpPr>
            <p:cNvPr id="101" name="Arrow Up Box" descr="&lt;Tags&gt;&lt;SMARTRESIZEANCHORS&gt;Absolute,Relative,None,Absolute&lt;/SMARTRESIZEANCHORS&gt;&lt;/Tags&gt;"/>
            <p:cNvSpPr/>
            <p:nvPr/>
          </p:nvSpPr>
          <p:spPr>
            <a:xfrm>
              <a:off x="5814852" y="3065999"/>
              <a:ext cx="165989" cy="12054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02" name="Arrow Down Box" descr="&lt;Tags&gt;&lt;SMARTRESIZEANCHORS&gt;Relative,Absolute,None,Absolute&lt;/SMARTRESIZEANCHORS&gt;&lt;/Tags&gt;"/>
            <p:cNvSpPr/>
            <p:nvPr/>
          </p:nvSpPr>
          <p:spPr>
            <a:xfrm>
              <a:off x="5814852" y="3186545"/>
              <a:ext cx="165989" cy="12054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03" name="Arrow Up" descr="&lt;Tags&gt;&lt;SMARTRESIZEANCHORS&gt;None,None,None,Absolute&lt;/SMARTRESIZEANCHORS&gt;&lt;/Tags&gt;"/>
            <p:cNvSpPr>
              <a:spLocks noChangeAspect="1"/>
            </p:cNvSpPr>
            <p:nvPr/>
          </p:nvSpPr>
          <p:spPr>
            <a:xfrm rot="10800000" flipH="1">
              <a:off x="5865842" y="312723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04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>
            <a:xfrm flipH="1">
              <a:off x="5865842" y="324778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05" name="Text Box" descr="&lt;Tags&gt;&lt;SMARTRESIZEANCHORS&gt;Absolute,Absolute,Absolute,Absolute&lt;/SMARTRESIZEANCHORS&gt;&lt;/Tags&gt;"/>
            <p:cNvSpPr/>
            <p:nvPr/>
          </p:nvSpPr>
          <p:spPr>
            <a:xfrm>
              <a:off x="4612691" y="3069070"/>
              <a:ext cx="1203413" cy="30151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50800" rIns="91440" bIns="50800" anchor="ctr" anchorCtr="0">
              <a:prstTxWarp prst="textNoShape">
                <a:avLst/>
              </a:prstTxWarp>
              <a:spAutoFit/>
            </a:bodyPr>
            <a:lstStyle/>
            <a:p>
              <a:pPr lvl="0" algn="ctr">
                <a:defRPr/>
              </a:pPr>
              <a:r>
                <a:rPr lang="en-US" altLang="ko-KR" sz="1300">
                  <a:solidFill>
                    <a:srgbClr val="5f5f5f"/>
                  </a:solidFill>
                  <a:latin typeface="Segoe UI"/>
                  <a:cs typeface="Segoe UI"/>
                </a:rPr>
                <a:t>1</a:t>
              </a:r>
              <a:endParaRPr lang="en-US" altLang="ko-KR" sz="13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106" name="Button"/>
          <p:cNvSpPr/>
          <p:nvPr/>
        </p:nvSpPr>
        <p:spPr>
          <a:xfrm>
            <a:off x="151697" y="3429000"/>
            <a:ext cx="864000" cy="3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/>
          <a:lstStyle/>
          <a:p>
            <a:pPr algn="ctr">
              <a:defRPr/>
            </a:pPr>
            <a:r>
              <a:rPr lang="ko-KR" altLang="en-US" sz="1050">
                <a:solidFill>
                  <a:schemeClr val="tx1"/>
                </a:solidFill>
                <a:latin typeface="Segoe UI"/>
                <a:cs typeface="Segoe UI"/>
              </a:rPr>
              <a:t>선택삭제</a:t>
            </a:r>
            <a:endParaRPr lang="ko-KR" altLang="en-US" sz="1050">
              <a:solidFill>
                <a:schemeClr val="tx1"/>
              </a:solidFill>
              <a:latin typeface="Segoe UI"/>
              <a:cs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주문화면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주문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2738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58850">
                <a:tc gridSpan="2"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1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noFill/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" altLang="ko-KR" sz="900" b="1">
                        <a:solidFill>
                          <a:srgbClr val="4e5263"/>
                        </a:solidFill>
                        <a:latin typeface="SF Pro Text"/>
                        <a:ea typeface="SF Pro Text"/>
                        <a:sym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noFill/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786307">
                <a:tc gridSpan="2">
                  <a:txBody>
                    <a:bodyPr vert="horz" lIns="91440" tIns="45720" rIns="91440" bIns="45720" anchor="ctr" anchorCtr="0"/>
                    <a:p>
                      <a:pPr marL="108000" marR="0" lvl="0" indent="-10800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에는 해당 페이지와 관련된 요약사항을 정리해주세요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endParaRPr lang="en-US" altLang="ko-KR" sz="800" b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Content_#001</a:t>
                      </a:r>
                      <a:endParaRPr lang="en-US" altLang="ko-KR" sz="800" b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Content_#002</a:t>
                      </a:r>
                      <a:endParaRPr lang="en-US" altLang="ko-KR" sz="800" b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Content_#003</a:t>
                      </a:r>
                      <a:endParaRPr lang="en-US" altLang="ko-KR" sz="800" b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22</a:t>
            </a:fld>
            <a:endParaRPr lang="en-US" altLang="en-US" sz="900"/>
          </a:p>
        </p:txBody>
      </p:sp>
      <p:sp>
        <p:nvSpPr>
          <p:cNvPr id="46" name="제목 개체 틀 1"/>
          <p:cNvSpPr>
            <a:spLocks noGrp="1"/>
          </p:cNvSpPr>
          <p:nvPr>
            <p:ph type="title" idx="4294967295"/>
          </p:nvPr>
        </p:nvSpPr>
        <p:spPr>
          <a:xfrm>
            <a:off x="-1171575" y="1870073"/>
            <a:ext cx="1066799" cy="763588"/>
          </a:xfrm>
        </p:spPr>
        <p:txBody>
          <a:bodyPr/>
          <a:lstStyle/>
          <a:p>
            <a:pPr>
              <a:defRPr/>
            </a:pPr>
            <a:r>
              <a:rPr lang="ko-KR" altLang="en-US" sz="1000"/>
              <a:t>주문화면</a:t>
            </a:r>
            <a:endParaRPr lang="ko-KR" altLang="en-US" sz="1000"/>
          </a:p>
        </p:txBody>
      </p:sp>
      <p:sp>
        <p:nvSpPr>
          <p:cNvPr id="51" name="object 11"/>
          <p:cNvSpPr/>
          <p:nvPr/>
        </p:nvSpPr>
        <p:spPr>
          <a:xfrm>
            <a:off x="191044" y="869053"/>
            <a:ext cx="777740" cy="409409"/>
          </a:xfrm>
          <a:custGeom>
            <a:avLst/>
            <a:gdLst/>
            <a:rect l="l" t="t" r="r" b="b"/>
            <a:pathLst>
              <a:path w="561339" h="475614">
                <a:moveTo>
                  <a:pt x="0" y="0"/>
                </a:moveTo>
                <a:lnTo>
                  <a:pt x="561177" y="0"/>
                </a:lnTo>
                <a:lnTo>
                  <a:pt x="561177" y="475183"/>
                </a:lnTo>
                <a:lnTo>
                  <a:pt x="0" y="4751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2" name="object 12"/>
          <p:cNvSpPr/>
          <p:nvPr/>
        </p:nvSpPr>
        <p:spPr>
          <a:xfrm>
            <a:off x="191044" y="1177629"/>
            <a:ext cx="777740" cy="409409"/>
          </a:xfrm>
          <a:custGeom>
            <a:avLst/>
            <a:gdLst/>
            <a:rect l="l" t="t" r="r" b="b"/>
            <a:pathLst>
              <a:path w="561339" h="475614">
                <a:moveTo>
                  <a:pt x="0" y="0"/>
                </a:moveTo>
                <a:lnTo>
                  <a:pt x="561177" y="0"/>
                </a:lnTo>
                <a:lnTo>
                  <a:pt x="561177" y="475183"/>
                </a:lnTo>
                <a:lnTo>
                  <a:pt x="0" y="4751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cxnSp>
        <p:nvCxnSpPr>
          <p:cNvPr id="89" name=""/>
          <p:cNvCxnSpPr/>
          <p:nvPr/>
        </p:nvCxnSpPr>
        <p:spPr>
          <a:xfrm>
            <a:off x="259012" y="998463"/>
            <a:ext cx="784256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Placeholder"/>
          <p:cNvGrpSpPr>
            <a:grpSpLocks noChangeAspect="1"/>
          </p:cNvGrpSpPr>
          <p:nvPr/>
        </p:nvGrpSpPr>
        <p:grpSpPr>
          <a:xfrm rot="0">
            <a:off x="327415" y="1107203"/>
            <a:ext cx="770725" cy="617649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94" name="Border"/>
            <p:cNvSpPr/>
            <p:nvPr/>
          </p:nvSpPr>
          <p:spPr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95" name="Picture"/>
            <p:cNvSpPr>
              <a:spLocks noEditPoints="1"/>
            </p:cNvSpPr>
            <p:nvPr/>
          </p:nvSpPr>
          <p:spPr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cxnSp>
        <p:nvCxnSpPr>
          <p:cNvPr id="96" name=""/>
          <p:cNvCxnSpPr/>
          <p:nvPr/>
        </p:nvCxnSpPr>
        <p:spPr>
          <a:xfrm>
            <a:off x="255724" y="751577"/>
            <a:ext cx="778326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"/>
          <p:cNvSpPr txBox="1"/>
          <p:nvPr/>
        </p:nvSpPr>
        <p:spPr>
          <a:xfrm>
            <a:off x="2890534" y="768040"/>
            <a:ext cx="1306861" cy="287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/>
              <a:t>상품정보</a:t>
            </a:r>
            <a:endParaRPr lang="ko-KR" altLang="en-US" sz="1300"/>
          </a:p>
        </p:txBody>
      </p:sp>
      <p:sp>
        <p:nvSpPr>
          <p:cNvPr id="101" name=""/>
          <p:cNvSpPr txBox="1"/>
          <p:nvPr/>
        </p:nvSpPr>
        <p:spPr>
          <a:xfrm>
            <a:off x="4945685" y="746882"/>
            <a:ext cx="1306859" cy="289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/>
              <a:t>수량</a:t>
            </a:r>
            <a:endParaRPr lang="ko-KR" altLang="en-US" sz="1300"/>
          </a:p>
        </p:txBody>
      </p:sp>
      <p:sp>
        <p:nvSpPr>
          <p:cNvPr id="102" name=""/>
          <p:cNvSpPr txBox="1"/>
          <p:nvPr/>
        </p:nvSpPr>
        <p:spPr>
          <a:xfrm>
            <a:off x="6728918" y="746882"/>
            <a:ext cx="1306859" cy="289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/>
              <a:t>상품금액</a:t>
            </a:r>
            <a:endParaRPr lang="ko-KR" altLang="en-US" sz="1300"/>
          </a:p>
        </p:txBody>
      </p:sp>
      <p:sp>
        <p:nvSpPr>
          <p:cNvPr id="103" name=""/>
          <p:cNvSpPr txBox="1"/>
          <p:nvPr/>
        </p:nvSpPr>
        <p:spPr>
          <a:xfrm>
            <a:off x="2282313" y="1297647"/>
            <a:ext cx="2523307" cy="291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/>
              <a:t>상품명 </a:t>
            </a:r>
            <a:r>
              <a:rPr lang="en-US" altLang="ko-KR" sz="1300"/>
              <a:t>1</a:t>
            </a:r>
            <a:endParaRPr lang="en-US" altLang="ko-KR" sz="1300"/>
          </a:p>
        </p:txBody>
      </p:sp>
      <p:sp>
        <p:nvSpPr>
          <p:cNvPr id="111" name=""/>
          <p:cNvSpPr txBox="1"/>
          <p:nvPr/>
        </p:nvSpPr>
        <p:spPr>
          <a:xfrm>
            <a:off x="6769195" y="1298915"/>
            <a:ext cx="1060282" cy="289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/>
              <a:t>30,000</a:t>
            </a:r>
            <a:r>
              <a:rPr lang="ko-KR" altLang="en-US" sz="1300"/>
              <a:t>원</a:t>
            </a:r>
            <a:endParaRPr lang="ko-KR" altLang="en-US" sz="1300"/>
          </a:p>
        </p:txBody>
      </p:sp>
      <p:sp>
        <p:nvSpPr>
          <p:cNvPr id="113" name=""/>
          <p:cNvSpPr txBox="1"/>
          <p:nvPr/>
        </p:nvSpPr>
        <p:spPr>
          <a:xfrm>
            <a:off x="5029730" y="1298915"/>
            <a:ext cx="1153433" cy="289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00"/>
              <a:t>2</a:t>
            </a:r>
            <a:endParaRPr lang="en-US" altLang="ko-KR" sz="1300"/>
          </a:p>
        </p:txBody>
      </p:sp>
      <p:cxnSp>
        <p:nvCxnSpPr>
          <p:cNvPr id="114" name=""/>
          <p:cNvCxnSpPr/>
          <p:nvPr/>
        </p:nvCxnSpPr>
        <p:spPr>
          <a:xfrm>
            <a:off x="263396" y="1819560"/>
            <a:ext cx="778326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bject 12"/>
          <p:cNvSpPr/>
          <p:nvPr/>
        </p:nvSpPr>
        <p:spPr>
          <a:xfrm>
            <a:off x="190563" y="1984752"/>
            <a:ext cx="777740" cy="409409"/>
          </a:xfrm>
          <a:custGeom>
            <a:avLst/>
            <a:gdLst/>
            <a:rect l="l" t="t" r="r" b="b"/>
            <a:pathLst>
              <a:path w="561339" h="475614">
                <a:moveTo>
                  <a:pt x="0" y="0"/>
                </a:moveTo>
                <a:lnTo>
                  <a:pt x="561177" y="0"/>
                </a:lnTo>
                <a:lnTo>
                  <a:pt x="561177" y="475183"/>
                </a:lnTo>
                <a:lnTo>
                  <a:pt x="0" y="4751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117" name="Placeholder"/>
          <p:cNvGrpSpPr>
            <a:grpSpLocks noChangeAspect="1"/>
          </p:cNvGrpSpPr>
          <p:nvPr/>
        </p:nvGrpSpPr>
        <p:grpSpPr>
          <a:xfrm rot="0">
            <a:off x="326934" y="1914326"/>
            <a:ext cx="770725" cy="617649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118" name="Border"/>
            <p:cNvSpPr/>
            <p:nvPr/>
          </p:nvSpPr>
          <p:spPr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19" name="Picture"/>
            <p:cNvSpPr>
              <a:spLocks noEditPoints="1"/>
            </p:cNvSpPr>
            <p:nvPr/>
          </p:nvSpPr>
          <p:spPr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120" name=""/>
          <p:cNvSpPr txBox="1"/>
          <p:nvPr/>
        </p:nvSpPr>
        <p:spPr>
          <a:xfrm>
            <a:off x="2281832" y="2104770"/>
            <a:ext cx="2523307" cy="291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/>
              <a:t>상품명 </a:t>
            </a:r>
            <a:r>
              <a:rPr lang="en-US" altLang="ko-KR" sz="1300"/>
              <a:t>2</a:t>
            </a:r>
            <a:endParaRPr lang="en-US" altLang="ko-KR" sz="1300"/>
          </a:p>
        </p:txBody>
      </p:sp>
      <p:sp>
        <p:nvSpPr>
          <p:cNvPr id="121" name=""/>
          <p:cNvSpPr txBox="1"/>
          <p:nvPr/>
        </p:nvSpPr>
        <p:spPr>
          <a:xfrm>
            <a:off x="6768714" y="2106038"/>
            <a:ext cx="1060282" cy="289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/>
              <a:t>30,000</a:t>
            </a:r>
            <a:r>
              <a:rPr lang="ko-KR" altLang="en-US" sz="1300"/>
              <a:t>원</a:t>
            </a:r>
            <a:endParaRPr lang="ko-KR" altLang="en-US" sz="1300"/>
          </a:p>
        </p:txBody>
      </p:sp>
      <p:sp>
        <p:nvSpPr>
          <p:cNvPr id="122" name=""/>
          <p:cNvSpPr txBox="1"/>
          <p:nvPr/>
        </p:nvSpPr>
        <p:spPr>
          <a:xfrm>
            <a:off x="5029249" y="2106038"/>
            <a:ext cx="1153433" cy="289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00"/>
              <a:t>2</a:t>
            </a:r>
            <a:endParaRPr lang="en-US" altLang="ko-KR" sz="1300"/>
          </a:p>
        </p:txBody>
      </p:sp>
      <p:cxnSp>
        <p:nvCxnSpPr>
          <p:cNvPr id="123" name=""/>
          <p:cNvCxnSpPr/>
          <p:nvPr/>
        </p:nvCxnSpPr>
        <p:spPr>
          <a:xfrm>
            <a:off x="262915" y="2626684"/>
            <a:ext cx="778326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"/>
          <p:cNvSpPr txBox="1"/>
          <p:nvPr/>
        </p:nvSpPr>
        <p:spPr>
          <a:xfrm>
            <a:off x="5942060" y="2842537"/>
            <a:ext cx="2089246" cy="337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/>
              <a:t>합계 </a:t>
            </a:r>
            <a:r>
              <a:rPr lang="en-US" altLang="ko-KR" sz="1600" b="1"/>
              <a:t>60,000</a:t>
            </a:r>
            <a:r>
              <a:rPr lang="ko-KR" altLang="en-US" sz="1600"/>
              <a:t>원</a:t>
            </a:r>
            <a:endParaRPr lang="ko-KR" altLang="en-US" sz="1600"/>
          </a:p>
        </p:txBody>
      </p:sp>
      <p:grpSp>
        <p:nvGrpSpPr>
          <p:cNvPr id="126" name=""/>
          <p:cNvGrpSpPr/>
          <p:nvPr/>
        </p:nvGrpSpPr>
        <p:grpSpPr>
          <a:xfrm rot="0">
            <a:off x="528551" y="3560239"/>
            <a:ext cx="7800015" cy="2853533"/>
            <a:chOff x="374166" y="3429000"/>
            <a:chExt cx="7800015" cy="2853533"/>
          </a:xfrm>
        </p:grpSpPr>
        <p:sp>
          <p:nvSpPr>
            <p:cNvPr id="59" name="object 19"/>
            <p:cNvSpPr/>
            <p:nvPr/>
          </p:nvSpPr>
          <p:spPr>
            <a:xfrm>
              <a:off x="374166" y="3429000"/>
              <a:ext cx="7646076" cy="2853533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25" name=""/>
            <p:cNvSpPr/>
            <p:nvPr/>
          </p:nvSpPr>
          <p:spPr>
            <a:xfrm>
              <a:off x="6336530" y="3429000"/>
              <a:ext cx="1837651" cy="28863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27" name="Label" descr="&lt;Tags&gt;&lt;SMARTRESIZEANCHORS&gt;Relative,Relative,Absolute,Relative&lt;/SMARTRESIZEANCHORS&gt;&lt;/Tags&gt;"/>
          <p:cNvSpPr txBox="1"/>
          <p:nvPr/>
        </p:nvSpPr>
        <p:spPr>
          <a:xfrm>
            <a:off x="7034331" y="3593833"/>
            <a:ext cx="969075" cy="149492"/>
          </a:xfrm>
          <a:prstGeom prst="rect">
            <a:avLst/>
          </a:prstGeom>
          <a:noFill/>
        </p:spPr>
        <p:txBody>
          <a:bodyPr wrap="none" lIns="0" tIns="0" rIns="0" bIns="0" anchor="ctr" anchorCtr="0">
            <a:spAutoFit/>
          </a:bodyPr>
          <a:lstStyle/>
          <a:p>
            <a:pPr>
              <a:spcAft>
                <a:spcPts val="400"/>
              </a:spcAft>
              <a:defRPr/>
            </a:pPr>
            <a:r>
              <a:rPr lang="ko-KR" altLang="en-US" sz="1000">
                <a:solidFill>
                  <a:srgbClr val="000000"/>
                </a:solidFill>
                <a:latin typeface="Segoe UI"/>
                <a:cs typeface="Segoe UI"/>
              </a:rPr>
              <a:t>기존 정보로 설정</a:t>
            </a:r>
            <a:endParaRPr lang="ko-KR" altLang="en-US" sz="1000">
              <a:solidFill>
                <a:srgbClr val="000000"/>
              </a:solidFill>
              <a:latin typeface="Segoe UI"/>
              <a:cs typeface="Segoe UI"/>
            </a:endParaRPr>
          </a:p>
        </p:txBody>
      </p:sp>
      <p:grpSp>
        <p:nvGrpSpPr>
          <p:cNvPr id="128" name=""/>
          <p:cNvGrpSpPr/>
          <p:nvPr/>
        </p:nvGrpSpPr>
        <p:grpSpPr>
          <a:xfrm rot="0">
            <a:off x="6837734" y="3592560"/>
            <a:ext cx="133350" cy="133350"/>
            <a:chOff x="9839549" y="296315"/>
            <a:chExt cx="133350" cy="133350"/>
          </a:xfrm>
        </p:grpSpPr>
        <p:sp>
          <p:nvSpPr>
            <p:cNvPr id="129" name="Box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9839549" y="296315"/>
              <a:ext cx="133350" cy="133350"/>
            </a:xfrm>
            <a:prstGeom prst="rect">
              <a:avLst/>
            </a:prstGeom>
            <a:solidFill>
              <a:srgbClr val="0078d7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lvl="0">
                <a:defRPr/>
              </a:pPr>
              <a:endParaRPr lang="en-US" sz="850">
                <a:solidFill>
                  <a:srgbClr val="000000"/>
                </a:solidFill>
                <a:latin typeface="Segoe UI"/>
                <a:cs typeface="Segoe UI"/>
              </a:endParaRPr>
            </a:p>
          </p:txBody>
        </p:sp>
        <p:sp>
          <p:nvSpPr>
            <p:cNvPr id="130" name="Check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9846846" y="321652"/>
              <a:ext cx="118755" cy="82677"/>
            </a:xfrm>
            <a:custGeom>
              <a:avLst/>
              <a:gdLst>
                <a:gd name="T0" fmla="*/ 74 w 79"/>
                <a:gd name="T1" fmla="*/ 0 h 55"/>
                <a:gd name="T2" fmla="*/ 79 w 79"/>
                <a:gd name="T3" fmla="*/ 4 h 55"/>
                <a:gd name="T4" fmla="*/ 27 w 79"/>
                <a:gd name="T5" fmla="*/ 55 h 55"/>
                <a:gd name="T6" fmla="*/ 0 w 79"/>
                <a:gd name="T7" fmla="*/ 29 h 55"/>
                <a:gd name="T8" fmla="*/ 4 w 79"/>
                <a:gd name="T9" fmla="*/ 24 h 55"/>
                <a:gd name="T10" fmla="*/ 27 w 79"/>
                <a:gd name="T11" fmla="*/ 47 h 55"/>
                <a:gd name="T12" fmla="*/ 74 w 79"/>
                <a:gd name="T13" fmla="*/ 0 h 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55">
                  <a:moveTo>
                    <a:pt x="74" y="0"/>
                  </a:moveTo>
                  <a:lnTo>
                    <a:pt x="79" y="4"/>
                  </a:lnTo>
                  <a:lnTo>
                    <a:pt x="27" y="55"/>
                  </a:lnTo>
                  <a:lnTo>
                    <a:pt x="0" y="29"/>
                  </a:lnTo>
                  <a:lnTo>
                    <a:pt x="4" y="24"/>
                  </a:lnTo>
                  <a:lnTo>
                    <a:pt x="27" y="4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850">
                <a:solidFill>
                  <a:srgbClr val="000000"/>
                </a:solidFill>
                <a:latin typeface="Segoe UI"/>
                <a:cs typeface="Segoe U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ct 40"/>
          <p:cNvGraphicFramePr>
            <a:graphicFrameLocks noGrp="1"/>
          </p:cNvGraphicFramePr>
          <p:nvPr/>
        </p:nvGraphicFramePr>
        <p:xfrm>
          <a:off x="2355504" y="2291263"/>
          <a:ext cx="5150485" cy="309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1075"/>
                <a:gridCol w="4169410"/>
              </a:tblGrid>
              <a:tr h="367665">
                <a:tc>
                  <a:txBody>
                    <a:bodyPr vert="horz" lIns="0" tIns="106045" rIns="0" bIns="0" anchor="t" anchorCtr="0"/>
                    <a:p>
                      <a:pPr marR="51435" algn="r">
                        <a:lnSpc>
                          <a:spcPct val="100000"/>
                        </a:lnSpc>
                        <a:spcBef>
                          <a:spcPts val="835"/>
                        </a:spcBef>
                        <a:defRPr/>
                      </a:pPr>
                      <a:r>
                        <a:rPr sz="900" b="1">
                          <a:latin typeface="맑은 고딕"/>
                          <a:cs typeface="맑은 고딕"/>
                        </a:rPr>
                        <a:t>총 </a:t>
                      </a:r>
                      <a:r>
                        <a:rPr sz="900" b="1" spc="-25">
                          <a:latin typeface="맑은 고딕"/>
                          <a:cs typeface="맑은 고딕"/>
                        </a:rPr>
                        <a:t>상품</a:t>
                      </a:r>
                      <a:r>
                        <a:rPr sz="900" b="1" spc="-24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b="1" spc="-50">
                          <a:latin typeface="맑은 고딕"/>
                          <a:cs typeface="맑은 고딕"/>
                        </a:rPr>
                        <a:t>가격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T="106045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 vert="horz" lIns="0" tIns="106045" rIns="0" bIns="0" anchor="t" anchorCtr="0"/>
                    <a:p>
                      <a:pPr marL="132080">
                        <a:lnSpc>
                          <a:spcPct val="100000"/>
                        </a:lnSpc>
                        <a:spcBef>
                          <a:spcPts val="835"/>
                        </a:spcBef>
                        <a:defRPr/>
                      </a:pPr>
                      <a:r>
                        <a:rPr sz="900" b="0" spc="-25">
                          <a:latin typeface="맑은 고딕"/>
                          <a:cs typeface="맑은 고딕"/>
                        </a:rPr>
                        <a:t>21,500원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T="106045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67665">
                <a:tc>
                  <a:txBody>
                    <a:bodyPr vert="horz" lIns="0" tIns="106680" rIns="0" bIns="0" anchor="t" anchorCtr="0"/>
                    <a:p>
                      <a:pPr marR="51435" algn="r">
                        <a:lnSpc>
                          <a:spcPct val="100000"/>
                        </a:lnSpc>
                        <a:spcBef>
                          <a:spcPts val="839"/>
                        </a:spcBef>
                        <a:defRPr/>
                      </a:pPr>
                      <a:r>
                        <a:rPr sz="900" b="1" spc="-35">
                          <a:latin typeface="맑은 고딕"/>
                          <a:cs typeface="맑은 고딕"/>
                        </a:rPr>
                        <a:t>포인트</a:t>
                      </a:r>
                      <a:r>
                        <a:rPr sz="900" b="1" spc="-16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b="1" spc="-50">
                          <a:latin typeface="맑은 고딕"/>
                          <a:cs typeface="맑은 고딕"/>
                        </a:rPr>
                        <a:t>사용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T="106680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6515" rIns="0" bIns="0" anchor="t" anchorCtr="0"/>
                    <a:p>
                      <a:pPr marL="132080">
                        <a:lnSpc>
                          <a:spcPct val="100000"/>
                        </a:lnSpc>
                        <a:spcBef>
                          <a:spcPts val="444"/>
                        </a:spcBef>
                        <a:tabLst>
                          <a:tab pos="1228090" algn="l"/>
                        </a:tabLst>
                        <a:defRPr/>
                      </a:pPr>
                      <a:r>
                        <a:rPr sz="1800" b="1" baseline="-1300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-	</a:t>
                      </a:r>
                      <a:r>
                        <a:rPr sz="800" b="1" spc="-20">
                          <a:latin typeface="맑은 고딕"/>
                          <a:cs typeface="맑은 고딕"/>
                        </a:rPr>
                        <a:t>모두</a:t>
                      </a:r>
                      <a:r>
                        <a:rPr sz="800" b="1" spc="-5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1" spc="-35">
                          <a:latin typeface="맑은 고딕"/>
                          <a:cs typeface="맑은 고딕"/>
                        </a:rPr>
                        <a:t>사용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56515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67665">
                <a:tc>
                  <a:txBody>
                    <a:bodyPr vert="horz" lIns="0" tIns="104775" rIns="0" bIns="0" anchor="t" anchorCtr="0"/>
                    <a:p>
                      <a:pPr marR="51435" algn="r">
                        <a:lnSpc>
                          <a:spcPct val="100000"/>
                        </a:lnSpc>
                        <a:spcBef>
                          <a:spcPts val="825"/>
                        </a:spcBef>
                        <a:defRPr/>
                      </a:pPr>
                      <a:r>
                        <a:rPr sz="900" b="1" spc="-50">
                          <a:latin typeface="맑은 고딕"/>
                          <a:cs typeface="맑은 고딕"/>
                        </a:rPr>
                        <a:t>배송비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T="104775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 vert="horz" lIns="0" tIns="104775" rIns="0" bIns="0" anchor="t" anchorCtr="0"/>
                    <a:p>
                      <a:pPr marL="132080">
                        <a:lnSpc>
                          <a:spcPct val="100000"/>
                        </a:lnSpc>
                        <a:spcBef>
                          <a:spcPts val="825"/>
                        </a:spcBef>
                        <a:defRPr/>
                      </a:pPr>
                      <a:r>
                        <a:rPr sz="900" b="0" spc="-40">
                          <a:latin typeface="맑은 고딕"/>
                          <a:cs typeface="맑은 고딕"/>
                        </a:rPr>
                        <a:t>0원(택배발송)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T="104775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67665">
                <a:tc>
                  <a:txBody>
                    <a:bodyPr vert="horz" lIns="0" tIns="106045" rIns="0" bIns="0" anchor="t" anchorCtr="0"/>
                    <a:p>
                      <a:pPr marR="51435" algn="r">
                        <a:lnSpc>
                          <a:spcPct val="100000"/>
                        </a:lnSpc>
                        <a:spcBef>
                          <a:spcPts val="835"/>
                        </a:spcBef>
                        <a:defRPr/>
                      </a:pPr>
                      <a:r>
                        <a:rPr sz="900" b="1">
                          <a:latin typeface="맑은 고딕"/>
                          <a:cs typeface="맑은 고딕"/>
                        </a:rPr>
                        <a:t>총 </a:t>
                      </a:r>
                      <a:r>
                        <a:rPr sz="900" b="1" spc="-25">
                          <a:latin typeface="맑은 고딕"/>
                          <a:cs typeface="맑은 고딕"/>
                        </a:rPr>
                        <a:t>결제</a:t>
                      </a:r>
                      <a:r>
                        <a:rPr sz="900" b="1" spc="-24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b="1" spc="-50">
                          <a:latin typeface="맑은 고딕"/>
                          <a:cs typeface="맑은 고딕"/>
                        </a:rPr>
                        <a:t>금액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T="106045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 vert="horz" lIns="0" tIns="106045" rIns="0" bIns="0" anchor="t" anchorCtr="0"/>
                    <a:p>
                      <a:pPr marL="132080">
                        <a:lnSpc>
                          <a:spcPct val="100000"/>
                        </a:lnSpc>
                        <a:spcBef>
                          <a:spcPts val="835"/>
                        </a:spcBef>
                        <a:defRPr/>
                      </a:pPr>
                      <a:r>
                        <a:rPr sz="900" b="0" spc="-25">
                          <a:latin typeface="맑은 고딕"/>
                          <a:cs typeface="맑은 고딕"/>
                        </a:rPr>
                        <a:t>21,500원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T="106045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260475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  <a:defRPr/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51435" algn="r">
                        <a:lnSpc>
                          <a:spcPct val="100000"/>
                        </a:lnSpc>
                        <a:defRPr/>
                      </a:pPr>
                      <a:r>
                        <a:rPr sz="900" b="1" spc="-25">
                          <a:latin typeface="맑은 고딕"/>
                          <a:cs typeface="맑은 고딕"/>
                        </a:rPr>
                        <a:t>일반</a:t>
                      </a:r>
                      <a:r>
                        <a:rPr sz="900" b="1" spc="-17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b="1" spc="-50">
                          <a:latin typeface="맑은 고딕"/>
                          <a:cs typeface="맑은 고딕"/>
                        </a:rPr>
                        <a:t>결제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T="0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 vert="horz" lIns="0" tIns="104140" rIns="0" bIns="0" anchor="t" anchorCtr="0"/>
                    <a:p>
                      <a:pPr marL="79375">
                        <a:lnSpc>
                          <a:spcPct val="100000"/>
                        </a:lnSpc>
                        <a:spcBef>
                          <a:spcPts val="820"/>
                        </a:spcBef>
                        <a:tabLst>
                          <a:tab pos="396875" algn="l"/>
                          <a:tab pos="1186815" algn="l"/>
                          <a:tab pos="1843405" algn="l"/>
                          <a:tab pos="2500629" algn="l"/>
                        </a:tabLst>
                        <a:defRPr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1	</a:t>
                      </a:r>
                      <a:r>
                        <a:rPr sz="800" b="0" spc="-25">
                          <a:latin typeface="맑은 고딕"/>
                          <a:cs typeface="맑은 고딕"/>
                        </a:rPr>
                        <a:t>무통장</a:t>
                      </a:r>
                      <a:r>
                        <a:rPr sz="800" b="0" spc="-5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20">
                          <a:latin typeface="맑은 고딕"/>
                          <a:cs typeface="맑은 고딕"/>
                        </a:rPr>
                        <a:t>입금	</a:t>
                      </a:r>
                      <a:r>
                        <a:rPr sz="800" b="0" spc="-30">
                          <a:latin typeface="맑은 고딕"/>
                          <a:cs typeface="맑은 고딕"/>
                        </a:rPr>
                        <a:t>카드결제	계좌이체	</a:t>
                      </a:r>
                      <a:r>
                        <a:rPr sz="800" b="0" spc="-35">
                          <a:latin typeface="맑은 고딕"/>
                          <a:cs typeface="맑은 고딕"/>
                        </a:rPr>
                        <a:t>가상계좌</a:t>
                      </a:r>
                      <a:endParaRPr sz="800" b="0" spc="-35">
                        <a:latin typeface="맑은 고딕"/>
                        <a:cs typeface="맑은 고딕"/>
                      </a:endParaRPr>
                    </a:p>
                    <a:p>
                      <a:pPr marL="259079" indent="-59055">
                        <a:lnSpc>
                          <a:spcPct val="100000"/>
                        </a:lnSpc>
                        <a:spcBef>
                          <a:spcPts val="935"/>
                        </a:spcBef>
                        <a:buChar char="·"/>
                        <a:tabLst>
                          <a:tab pos="259715" algn="l"/>
                          <a:tab pos="1080135" algn="l"/>
                        </a:tabLst>
                        <a:defRPr/>
                      </a:pPr>
                      <a:r>
                        <a:rPr sz="800" b="0" spc="-20">
                          <a:latin typeface="맑은 고딕"/>
                          <a:cs typeface="맑은 고딕"/>
                        </a:rPr>
                        <a:t>입금</a:t>
                      </a:r>
                      <a:r>
                        <a:rPr sz="800" b="0" spc="-5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20">
                          <a:latin typeface="맑은 고딕"/>
                          <a:cs typeface="맑은 고딕"/>
                        </a:rPr>
                        <a:t>계좌</a:t>
                      </a:r>
                      <a:r>
                        <a:rPr sz="800" b="0" spc="-5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20">
                          <a:latin typeface="맑은 고딕"/>
                          <a:cs typeface="맑은 고딕"/>
                        </a:rPr>
                        <a:t>선택	</a:t>
                      </a:r>
                      <a:r>
                        <a:rPr sz="90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2 </a:t>
                      </a:r>
                      <a:r>
                        <a:rPr sz="1200" b="0" spc="-30" baseline="6000">
                          <a:solidFill>
                            <a:srgbClr val="404040"/>
                          </a:solidFill>
                          <a:latin typeface="맑은 고딕"/>
                          <a:cs typeface="맑은 고딕"/>
                        </a:rPr>
                        <a:t>입금 </a:t>
                      </a:r>
                      <a:r>
                        <a:rPr sz="1200" b="0" spc="-37" baseline="6000">
                          <a:solidFill>
                            <a:srgbClr val="404040"/>
                          </a:solidFill>
                          <a:latin typeface="맑은 고딕"/>
                          <a:cs typeface="맑은 고딕"/>
                        </a:rPr>
                        <a:t>은행을</a:t>
                      </a:r>
                      <a:r>
                        <a:rPr sz="1200" b="0" spc="89" baseline="6000">
                          <a:solidFill>
                            <a:srgbClr val="404040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0" spc="-44" baseline="6000">
                          <a:solidFill>
                            <a:srgbClr val="404040"/>
                          </a:solidFill>
                          <a:latin typeface="맑은 고딕"/>
                          <a:cs typeface="맑은 고딕"/>
                        </a:rPr>
                        <a:t>선택하세요.</a:t>
                      </a:r>
                      <a:endParaRPr sz="1200" b="0" spc="-44" baseline="6000">
                        <a:solidFill>
                          <a:srgbClr val="404040"/>
                        </a:solidFill>
                        <a:latin typeface="맑은 고딕"/>
                        <a:cs typeface="맑은 고딕"/>
                      </a:endParaRPr>
                    </a:p>
                    <a:p>
                      <a:pPr marL="259079" indent="-59055">
                        <a:lnSpc>
                          <a:spcPct val="100000"/>
                        </a:lnSpc>
                        <a:spcBef>
                          <a:spcPts val="695"/>
                        </a:spcBef>
                        <a:buChar char="·"/>
                        <a:tabLst>
                          <a:tab pos="259715" algn="l"/>
                          <a:tab pos="1080135" algn="l"/>
                          <a:tab pos="1446530" algn="l"/>
                          <a:tab pos="2098675" algn="l"/>
                        </a:tabLst>
                        <a:defRPr/>
                      </a:pPr>
                      <a:r>
                        <a:rPr sz="800" b="0" spc="-20">
                          <a:latin typeface="맑은 고딕"/>
                          <a:cs typeface="맑은 고딕"/>
                        </a:rPr>
                        <a:t>입금</a:t>
                      </a:r>
                      <a:r>
                        <a:rPr sz="800" b="0" spc="-5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25">
                          <a:latin typeface="맑은 고딕"/>
                          <a:cs typeface="맑은 고딕"/>
                        </a:rPr>
                        <a:t>예정일	</a:t>
                      </a:r>
                      <a:r>
                        <a:rPr sz="1350" baseline="-600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3	</a:t>
                      </a:r>
                      <a:r>
                        <a:rPr sz="1200" b="0" spc="-22" baseline="-3000">
                          <a:solidFill>
                            <a:srgbClr val="404040"/>
                          </a:solidFill>
                          <a:latin typeface="맑은 고딕"/>
                          <a:cs typeface="맑은 고딕"/>
                        </a:rPr>
                        <a:t>2020-06-14	</a:t>
                      </a:r>
                      <a:r>
                        <a:rPr sz="800" b="0" spc="-20">
                          <a:latin typeface="맑은 고딕"/>
                          <a:cs typeface="맑은 고딕"/>
                        </a:rPr>
                        <a:t>주문</a:t>
                      </a:r>
                      <a:r>
                        <a:rPr sz="800" b="0" spc="-5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>
                          <a:latin typeface="맑은 고딕"/>
                          <a:cs typeface="맑은 고딕"/>
                        </a:rPr>
                        <a:t>후</a:t>
                      </a:r>
                      <a:r>
                        <a:rPr sz="800" b="0" spc="-5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10">
                          <a:latin typeface="맑은 고딕"/>
                          <a:cs typeface="맑은 고딕"/>
                        </a:rPr>
                        <a:t>7일</a:t>
                      </a:r>
                      <a:r>
                        <a:rPr sz="800" b="0" spc="-5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25">
                          <a:latin typeface="맑은 고딕"/>
                          <a:cs typeface="맑은 고딕"/>
                        </a:rPr>
                        <a:t>이내로</a:t>
                      </a:r>
                      <a:r>
                        <a:rPr sz="800" b="0" spc="-5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25">
                          <a:latin typeface="맑은 고딕"/>
                          <a:cs typeface="맑은 고딕"/>
                        </a:rPr>
                        <a:t>선택할</a:t>
                      </a:r>
                      <a:r>
                        <a:rPr sz="800" b="0" spc="-5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>
                          <a:latin typeface="맑은 고딕"/>
                          <a:cs typeface="맑은 고딕"/>
                        </a:rPr>
                        <a:t>수</a:t>
                      </a:r>
                      <a:r>
                        <a:rPr sz="800" b="0" spc="-5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30">
                          <a:latin typeface="맑은 고딕"/>
                          <a:cs typeface="맑은 고딕"/>
                        </a:rPr>
                        <a:t>있습니다.</a:t>
                      </a:r>
                      <a:endParaRPr sz="800" b="0" spc="-30">
                        <a:latin typeface="맑은 고딕"/>
                        <a:cs typeface="맑은 고딕"/>
                      </a:endParaRPr>
                    </a:p>
                    <a:p>
                      <a:pPr marL="259079" indent="-59055">
                        <a:lnSpc>
                          <a:spcPct val="100000"/>
                        </a:lnSpc>
                        <a:spcBef>
                          <a:spcPts val="814"/>
                        </a:spcBef>
                        <a:buChar char="·"/>
                        <a:tabLst>
                          <a:tab pos="259715" algn="l"/>
                          <a:tab pos="1080135" algn="l"/>
                          <a:tab pos="2103120" algn="l"/>
                        </a:tabLst>
                        <a:defRPr/>
                      </a:pPr>
                      <a:r>
                        <a:rPr sz="800" b="0" spc="-30">
                          <a:latin typeface="맑은 고딕"/>
                          <a:cs typeface="맑은 고딕"/>
                        </a:rPr>
                        <a:t>입금자명	</a:t>
                      </a:r>
                      <a:r>
                        <a:rPr sz="1350" baseline="-900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4 </a:t>
                      </a:r>
                      <a:r>
                        <a:rPr sz="1350" b="0" spc="225" baseline="-900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0" spc="-37" baseline="-3000">
                          <a:solidFill>
                            <a:srgbClr val="404040"/>
                          </a:solidFill>
                          <a:latin typeface="맑은 고딕"/>
                          <a:cs typeface="맑은 고딕"/>
                        </a:rPr>
                        <a:t>홍길동	</a:t>
                      </a:r>
                      <a:r>
                        <a:rPr sz="800" b="0" spc="-15">
                          <a:latin typeface="맑은 고딕"/>
                          <a:cs typeface="맑은 고딕"/>
                        </a:rPr>
                        <a:t>0/10자</a:t>
                      </a:r>
                      <a:endParaRPr sz="800" b="0" spc="-15">
                        <a:latin typeface="맑은 고딕"/>
                        <a:cs typeface="맑은 고딕"/>
                      </a:endParaRPr>
                    </a:p>
                    <a:p>
                      <a:pPr marL="200025">
                        <a:lnSpc>
                          <a:spcPct val="100000"/>
                        </a:lnSpc>
                        <a:spcBef>
                          <a:spcPts val="818"/>
                        </a:spcBef>
                        <a:defRPr/>
                      </a:pPr>
                      <a:r>
                        <a:rPr sz="800">
                          <a:latin typeface="맑은 고딕"/>
                          <a:cs typeface="맑은 고딕"/>
                        </a:rPr>
                        <a:t>※</a:t>
                      </a:r>
                      <a:r>
                        <a:rPr sz="800" b="0" spc="-4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25">
                          <a:latin typeface="맑은 고딕"/>
                          <a:cs typeface="맑은 고딕"/>
                        </a:rPr>
                        <a:t>정확한</a:t>
                      </a:r>
                      <a:r>
                        <a:rPr sz="800" b="0" spc="-5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20">
                          <a:latin typeface="맑은 고딕"/>
                          <a:cs typeface="맑은 고딕"/>
                        </a:rPr>
                        <a:t>입금</a:t>
                      </a:r>
                      <a:r>
                        <a:rPr sz="800" b="0" spc="-5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30">
                          <a:latin typeface="맑은 고딕"/>
                          <a:cs typeface="맑은 고딕"/>
                        </a:rPr>
                        <a:t>예정일,</a:t>
                      </a:r>
                      <a:r>
                        <a:rPr sz="800" b="0" spc="-2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30">
                          <a:latin typeface="맑은 고딕"/>
                          <a:cs typeface="맑은 고딕"/>
                        </a:rPr>
                        <a:t>입금자명을</a:t>
                      </a:r>
                      <a:r>
                        <a:rPr sz="800" b="0" spc="-5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25">
                          <a:latin typeface="맑은 고딕"/>
                          <a:cs typeface="맑은 고딕"/>
                        </a:rPr>
                        <a:t>입력해</a:t>
                      </a:r>
                      <a:r>
                        <a:rPr sz="800" b="0" spc="-5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30">
                          <a:latin typeface="맑은 고딕"/>
                          <a:cs typeface="맑은 고딕"/>
                        </a:rPr>
                        <a:t>주시면,</a:t>
                      </a:r>
                      <a:r>
                        <a:rPr sz="800" b="0" spc="-2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20">
                          <a:latin typeface="맑은 고딕"/>
                          <a:cs typeface="맑은 고딕"/>
                        </a:rPr>
                        <a:t>빠른</a:t>
                      </a:r>
                      <a:r>
                        <a:rPr sz="800" b="0" spc="-5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20">
                          <a:latin typeface="맑은 고딕"/>
                          <a:cs typeface="맑은 고딕"/>
                        </a:rPr>
                        <a:t>입금</a:t>
                      </a:r>
                      <a:r>
                        <a:rPr sz="800" b="0" spc="-5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20">
                          <a:latin typeface="맑은 고딕"/>
                          <a:cs typeface="맑은 고딕"/>
                        </a:rPr>
                        <a:t>확인</a:t>
                      </a:r>
                      <a:r>
                        <a:rPr sz="800" b="0" spc="-5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>
                          <a:latin typeface="맑은 고딕"/>
                          <a:cs typeface="맑은 고딕"/>
                        </a:rPr>
                        <a:t>및</a:t>
                      </a:r>
                      <a:r>
                        <a:rPr sz="800" b="0" spc="-5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25">
                          <a:latin typeface="맑은 고딕"/>
                          <a:cs typeface="맑은 고딕"/>
                        </a:rPr>
                        <a:t>배송이</a:t>
                      </a:r>
                      <a:r>
                        <a:rPr sz="800" b="0" spc="-5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30">
                          <a:latin typeface="맑은 고딕"/>
                          <a:cs typeface="맑은 고딕"/>
                        </a:rPr>
                        <a:t>가능합니다.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104140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67665">
                <a:tc>
                  <a:txBody>
                    <a:bodyPr vert="horz" lIns="0" tIns="104775" rIns="0" bIns="0" anchor="t" anchorCtr="0"/>
                    <a:p>
                      <a:pPr marR="51435" algn="r">
                        <a:lnSpc>
                          <a:spcPct val="100000"/>
                        </a:lnSpc>
                        <a:spcBef>
                          <a:spcPts val="825"/>
                        </a:spcBef>
                        <a:defRPr/>
                      </a:pPr>
                      <a:r>
                        <a:rPr sz="900" b="1" spc="-40">
                          <a:latin typeface="맑은 고딕"/>
                          <a:cs typeface="맑은 고딕"/>
                        </a:rPr>
                        <a:t>에스크로</a:t>
                      </a:r>
                      <a:r>
                        <a:rPr sz="900" b="1" spc="-16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b="1" spc="-50">
                          <a:latin typeface="맑은 고딕"/>
                          <a:cs typeface="맑은 고딕"/>
                        </a:rPr>
                        <a:t>결제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T="104775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97510">
                        <a:lnSpc>
                          <a:spcPct val="100000"/>
                        </a:lnSpc>
                        <a:tabLst>
                          <a:tab pos="1054100" algn="l"/>
                        </a:tabLst>
                        <a:defRPr/>
                      </a:pPr>
                      <a:r>
                        <a:rPr sz="800" b="0" spc="-30">
                          <a:latin typeface="맑은 고딕"/>
                          <a:cs typeface="맑은 고딕"/>
                        </a:rPr>
                        <a:t>계좌이체	</a:t>
                      </a:r>
                      <a:r>
                        <a:rPr sz="800" b="0" spc="-35">
                          <a:latin typeface="맑은 고딕"/>
                          <a:cs typeface="맑은 고딕"/>
                        </a:rPr>
                        <a:t>가상계좌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결재 정보 입력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주문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포인트 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 추천받은 횟수 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1,000</a:t>
                      </a: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원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23</a:t>
            </a:fld>
            <a:endParaRPr lang="en-US" altLang="en-US" sz="900"/>
          </a:p>
        </p:txBody>
      </p:sp>
      <p:sp>
        <p:nvSpPr>
          <p:cNvPr id="9" name="object 6"/>
          <p:cNvSpPr/>
          <p:nvPr/>
        </p:nvSpPr>
        <p:spPr>
          <a:xfrm>
            <a:off x="4519170" y="5533640"/>
            <a:ext cx="892175" cy="214629"/>
          </a:xfrm>
          <a:custGeom>
            <a:avLst/>
            <a:gdLst/>
            <a:rect l="l" t="t" r="r" b="b"/>
            <a:pathLst>
              <a:path w="892175" h="214629">
                <a:moveTo>
                  <a:pt x="884227" y="0"/>
                </a:moveTo>
                <a:lnTo>
                  <a:pt x="7359" y="0"/>
                </a:lnTo>
                <a:lnTo>
                  <a:pt x="0" y="7357"/>
                </a:lnTo>
                <a:lnTo>
                  <a:pt x="0" y="207171"/>
                </a:lnTo>
                <a:lnTo>
                  <a:pt x="7359" y="214528"/>
                </a:lnTo>
                <a:lnTo>
                  <a:pt x="884227" y="214528"/>
                </a:lnTo>
                <a:lnTo>
                  <a:pt x="891585" y="207171"/>
                </a:lnTo>
                <a:lnTo>
                  <a:pt x="891585" y="7357"/>
                </a:lnTo>
                <a:lnTo>
                  <a:pt x="88422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object 7"/>
          <p:cNvSpPr/>
          <p:nvPr/>
        </p:nvSpPr>
        <p:spPr>
          <a:xfrm>
            <a:off x="4519170" y="5533640"/>
            <a:ext cx="892175" cy="214629"/>
          </a:xfrm>
          <a:custGeom>
            <a:avLst/>
            <a:gdLst/>
            <a:rect l="l" t="t" r="r" b="b"/>
            <a:pathLst>
              <a:path w="892175" h="214629">
                <a:moveTo>
                  <a:pt x="0" y="16432"/>
                </a:moveTo>
                <a:lnTo>
                  <a:pt x="0" y="7357"/>
                </a:lnTo>
                <a:lnTo>
                  <a:pt x="7359" y="0"/>
                </a:lnTo>
                <a:lnTo>
                  <a:pt x="16437" y="0"/>
                </a:lnTo>
                <a:lnTo>
                  <a:pt x="875148" y="0"/>
                </a:lnTo>
                <a:lnTo>
                  <a:pt x="884226" y="0"/>
                </a:lnTo>
                <a:lnTo>
                  <a:pt x="891585" y="7357"/>
                </a:lnTo>
                <a:lnTo>
                  <a:pt x="891585" y="16432"/>
                </a:lnTo>
                <a:lnTo>
                  <a:pt x="891585" y="198095"/>
                </a:lnTo>
                <a:lnTo>
                  <a:pt x="891585" y="207171"/>
                </a:lnTo>
                <a:lnTo>
                  <a:pt x="884226" y="214528"/>
                </a:lnTo>
                <a:lnTo>
                  <a:pt x="875148" y="214528"/>
                </a:lnTo>
                <a:lnTo>
                  <a:pt x="16437" y="214528"/>
                </a:lnTo>
                <a:lnTo>
                  <a:pt x="7359" y="214528"/>
                </a:lnTo>
                <a:lnTo>
                  <a:pt x="0" y="207171"/>
                </a:lnTo>
                <a:lnTo>
                  <a:pt x="0" y="198095"/>
                </a:lnTo>
                <a:lnTo>
                  <a:pt x="0" y="16432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object 8"/>
          <p:cNvSpPr txBox="1"/>
          <p:nvPr/>
        </p:nvSpPr>
        <p:spPr>
          <a:xfrm>
            <a:off x="4735834" y="5551074"/>
            <a:ext cx="458470" cy="144876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900" b="1" spc="-50">
                <a:latin typeface="맑은 고딕"/>
                <a:cs typeface="맑은 고딕"/>
              </a:rPr>
              <a:t>결제하기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12" name="object 9"/>
          <p:cNvSpPr/>
          <p:nvPr/>
        </p:nvSpPr>
        <p:spPr>
          <a:xfrm>
            <a:off x="7233927" y="5533640"/>
            <a:ext cx="391160" cy="214629"/>
          </a:xfrm>
          <a:custGeom>
            <a:avLst/>
            <a:gdLst/>
            <a:rect l="l" t="t" r="r" b="b"/>
            <a:pathLst>
              <a:path w="391159" h="214629">
                <a:moveTo>
                  <a:pt x="0" y="22873"/>
                </a:moveTo>
                <a:lnTo>
                  <a:pt x="1797" y="13969"/>
                </a:lnTo>
                <a:lnTo>
                  <a:pt x="6701" y="6699"/>
                </a:lnTo>
                <a:lnTo>
                  <a:pt x="13973" y="1797"/>
                </a:lnTo>
                <a:lnTo>
                  <a:pt x="22879" y="0"/>
                </a:lnTo>
                <a:lnTo>
                  <a:pt x="368224" y="0"/>
                </a:lnTo>
                <a:lnTo>
                  <a:pt x="377129" y="1797"/>
                </a:lnTo>
                <a:lnTo>
                  <a:pt x="384402" y="6699"/>
                </a:lnTo>
                <a:lnTo>
                  <a:pt x="389305" y="13969"/>
                </a:lnTo>
                <a:lnTo>
                  <a:pt x="391103" y="22873"/>
                </a:lnTo>
                <a:lnTo>
                  <a:pt x="391103" y="191655"/>
                </a:lnTo>
                <a:lnTo>
                  <a:pt x="389305" y="200558"/>
                </a:lnTo>
                <a:lnTo>
                  <a:pt x="384402" y="207829"/>
                </a:lnTo>
                <a:lnTo>
                  <a:pt x="377129" y="212731"/>
                </a:lnTo>
                <a:lnTo>
                  <a:pt x="368224" y="214528"/>
                </a:lnTo>
                <a:lnTo>
                  <a:pt x="22879" y="214528"/>
                </a:lnTo>
                <a:lnTo>
                  <a:pt x="13973" y="212731"/>
                </a:lnTo>
                <a:lnTo>
                  <a:pt x="6701" y="207829"/>
                </a:lnTo>
                <a:lnTo>
                  <a:pt x="1797" y="200558"/>
                </a:lnTo>
                <a:lnTo>
                  <a:pt x="0" y="191655"/>
                </a:lnTo>
                <a:lnTo>
                  <a:pt x="0" y="22873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3" name="object 10"/>
          <p:cNvSpPr txBox="1"/>
          <p:nvPr/>
        </p:nvSpPr>
        <p:spPr>
          <a:xfrm>
            <a:off x="7319387" y="5557675"/>
            <a:ext cx="220345" cy="13395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800" b="0" spc="-35">
                <a:latin typeface="맑은 고딕"/>
                <a:cs typeface="맑은 고딕"/>
              </a:rPr>
              <a:t>취소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14" name="object 12"/>
          <p:cNvSpPr txBox="1"/>
          <p:nvPr/>
        </p:nvSpPr>
        <p:spPr>
          <a:xfrm>
            <a:off x="4462137" y="5563266"/>
            <a:ext cx="88900" cy="14490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900">
                <a:solidFill>
                  <a:srgbClr val="ffffff"/>
                </a:solidFill>
                <a:latin typeface="맑은 고딕"/>
                <a:cs typeface="맑은 고딕"/>
              </a:rPr>
              <a:t>5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16" name="object 18"/>
          <p:cNvSpPr/>
          <p:nvPr/>
        </p:nvSpPr>
        <p:spPr>
          <a:xfrm>
            <a:off x="1777922" y="528099"/>
            <a:ext cx="5161915" cy="102870"/>
          </a:xfrm>
          <a:custGeom>
            <a:avLst/>
            <a:gdLst/>
            <a:rect l="l" t="t" r="r" b="b"/>
            <a:pathLst>
              <a:path w="5161915" h="102869">
                <a:moveTo>
                  <a:pt x="0" y="102842"/>
                </a:moveTo>
                <a:lnTo>
                  <a:pt x="770276" y="0"/>
                </a:lnTo>
                <a:lnTo>
                  <a:pt x="1290033" y="102842"/>
                </a:lnTo>
                <a:lnTo>
                  <a:pt x="2028635" y="0"/>
                </a:lnTo>
                <a:lnTo>
                  <a:pt x="2581507" y="102842"/>
                </a:lnTo>
                <a:lnTo>
                  <a:pt x="3288433" y="0"/>
                </a:lnTo>
                <a:lnTo>
                  <a:pt x="3871540" y="102842"/>
                </a:lnTo>
                <a:lnTo>
                  <a:pt x="4546792" y="0"/>
                </a:lnTo>
                <a:lnTo>
                  <a:pt x="5161574" y="102842"/>
                </a:lnTo>
              </a:path>
            </a:pathLst>
          </a:custGeom>
          <a:ln w="12703">
            <a:solidFill>
              <a:srgbClr val="80808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object 21"/>
          <p:cNvSpPr txBox="1"/>
          <p:nvPr/>
        </p:nvSpPr>
        <p:spPr>
          <a:xfrm>
            <a:off x="2438553" y="2055018"/>
            <a:ext cx="1731645" cy="14525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900" b="1">
                <a:solidFill>
                  <a:srgbClr val="404040"/>
                </a:solidFill>
                <a:latin typeface="맑은 고딕"/>
                <a:cs typeface="맑은 고딕"/>
              </a:rPr>
              <a:t>|</a:t>
            </a:r>
            <a:r>
              <a:rPr sz="900" b="1" spc="-45">
                <a:solidFill>
                  <a:srgbClr val="404040"/>
                </a:solidFill>
                <a:latin typeface="맑은 고딕"/>
                <a:cs typeface="맑은 고딕"/>
              </a:rPr>
              <a:t> </a:t>
            </a:r>
            <a:r>
              <a:rPr sz="900" b="1" spc="-25">
                <a:solidFill>
                  <a:srgbClr val="404040"/>
                </a:solidFill>
                <a:latin typeface="맑은 고딕"/>
                <a:cs typeface="맑은 고딕"/>
              </a:rPr>
              <a:t>결제</a:t>
            </a:r>
            <a:r>
              <a:rPr sz="900" b="1" spc="-85">
                <a:solidFill>
                  <a:srgbClr val="404040"/>
                </a:solidFill>
                <a:latin typeface="맑은 고딕"/>
                <a:cs typeface="맑은 고딕"/>
              </a:rPr>
              <a:t> </a:t>
            </a:r>
            <a:r>
              <a:rPr sz="900" b="1" spc="-25">
                <a:solidFill>
                  <a:srgbClr val="404040"/>
                </a:solidFill>
                <a:latin typeface="맑은 고딕"/>
                <a:cs typeface="맑은 고딕"/>
              </a:rPr>
              <a:t>금액</a:t>
            </a:r>
            <a:r>
              <a:rPr sz="900" b="1" spc="-85">
                <a:solidFill>
                  <a:srgbClr val="404040"/>
                </a:solidFill>
                <a:latin typeface="맑은 고딕"/>
                <a:cs typeface="맑은 고딕"/>
              </a:rPr>
              <a:t> </a:t>
            </a:r>
            <a:r>
              <a:rPr sz="900" b="1" spc="-25">
                <a:solidFill>
                  <a:srgbClr val="404040"/>
                </a:solidFill>
                <a:latin typeface="맑은 고딕"/>
                <a:cs typeface="맑은 고딕"/>
              </a:rPr>
              <a:t>확인</a:t>
            </a:r>
            <a:r>
              <a:rPr sz="900" b="1" spc="-85">
                <a:solidFill>
                  <a:srgbClr val="404040"/>
                </a:solidFill>
                <a:latin typeface="맑은 고딕"/>
                <a:cs typeface="맑은 고딕"/>
              </a:rPr>
              <a:t> </a:t>
            </a:r>
            <a:r>
              <a:rPr sz="900" b="1">
                <a:solidFill>
                  <a:srgbClr val="404040"/>
                </a:solidFill>
                <a:latin typeface="맑은 고딕"/>
                <a:cs typeface="맑은 고딕"/>
              </a:rPr>
              <a:t>및</a:t>
            </a:r>
            <a:r>
              <a:rPr sz="900" b="1" spc="-85">
                <a:solidFill>
                  <a:srgbClr val="404040"/>
                </a:solidFill>
                <a:latin typeface="맑은 고딕"/>
                <a:cs typeface="맑은 고딕"/>
              </a:rPr>
              <a:t> </a:t>
            </a:r>
            <a:r>
              <a:rPr sz="900" b="1" spc="-25">
                <a:solidFill>
                  <a:srgbClr val="404040"/>
                </a:solidFill>
                <a:latin typeface="맑은 고딕"/>
                <a:cs typeface="맑은 고딕"/>
              </a:rPr>
              <a:t>결제</a:t>
            </a:r>
            <a:r>
              <a:rPr sz="900" b="1" spc="-85">
                <a:solidFill>
                  <a:srgbClr val="404040"/>
                </a:solidFill>
                <a:latin typeface="맑은 고딕"/>
                <a:cs typeface="맑은 고딕"/>
              </a:rPr>
              <a:t> </a:t>
            </a:r>
            <a:r>
              <a:rPr sz="900" b="1" spc="-25">
                <a:solidFill>
                  <a:srgbClr val="404040"/>
                </a:solidFill>
                <a:latin typeface="맑은 고딕"/>
                <a:cs typeface="맑은 고딕"/>
              </a:rPr>
              <a:t>방법</a:t>
            </a:r>
            <a:r>
              <a:rPr sz="900" b="1" spc="-85">
                <a:solidFill>
                  <a:srgbClr val="404040"/>
                </a:solidFill>
                <a:latin typeface="맑은 고딕"/>
                <a:cs typeface="맑은 고딕"/>
              </a:rPr>
              <a:t> </a:t>
            </a:r>
            <a:r>
              <a:rPr sz="900" b="1" spc="-50">
                <a:solidFill>
                  <a:srgbClr val="404040"/>
                </a:solidFill>
                <a:latin typeface="맑은 고딕"/>
                <a:cs typeface="맑은 고딕"/>
              </a:rPr>
              <a:t>선택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18" name="object 22"/>
          <p:cNvSpPr/>
          <p:nvPr/>
        </p:nvSpPr>
        <p:spPr>
          <a:xfrm>
            <a:off x="3650904" y="2745894"/>
            <a:ext cx="762635" cy="216535"/>
          </a:xfrm>
          <a:custGeom>
            <a:avLst/>
            <a:gdLst/>
            <a:rect l="l" t="t" r="r" b="b"/>
            <a:pathLst>
              <a:path w="762635" h="216535">
                <a:moveTo>
                  <a:pt x="0" y="0"/>
                </a:moveTo>
                <a:lnTo>
                  <a:pt x="762422" y="0"/>
                </a:lnTo>
                <a:lnTo>
                  <a:pt x="762422" y="215993"/>
                </a:lnTo>
                <a:lnTo>
                  <a:pt x="0" y="2159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9" name="object 23"/>
          <p:cNvSpPr txBox="1"/>
          <p:nvPr/>
        </p:nvSpPr>
        <p:spPr>
          <a:xfrm>
            <a:off x="4121181" y="2767803"/>
            <a:ext cx="261620" cy="142529"/>
          </a:xfrm>
          <a:prstGeom prst="rect">
            <a:avLst/>
          </a:prstGeom>
        </p:spPr>
        <p:txBody>
          <a:bodyPr vert="horz" wrap="square" lIns="0" tIns="10159" rIns="0" bIns="0">
            <a:spAutoFit/>
          </a:bodyPr>
          <a:lstStyle/>
          <a:p>
            <a:pPr>
              <a:lnSpc>
                <a:spcPct val="100000"/>
              </a:lnSpc>
              <a:spcBef>
                <a:spcPts val="80"/>
              </a:spcBef>
              <a:defRPr/>
            </a:pPr>
            <a:r>
              <a:rPr sz="900" b="0" spc="-30">
                <a:latin typeface="맑은 고딕"/>
                <a:cs typeface="맑은 고딕"/>
              </a:rPr>
              <a:t>8</a:t>
            </a:r>
            <a:r>
              <a:rPr sz="900" b="0" spc="-20">
                <a:latin typeface="맑은 고딕"/>
                <a:cs typeface="맑은 고딕"/>
              </a:rPr>
              <a:t>,</a:t>
            </a:r>
            <a:r>
              <a:rPr sz="900" b="0" spc="-30">
                <a:latin typeface="맑은 고딕"/>
                <a:cs typeface="맑은 고딕"/>
              </a:rPr>
              <a:t>000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20" name="object 24"/>
          <p:cNvSpPr/>
          <p:nvPr/>
        </p:nvSpPr>
        <p:spPr>
          <a:xfrm>
            <a:off x="4519170" y="2765950"/>
            <a:ext cx="514984" cy="147955"/>
          </a:xfrm>
          <a:custGeom>
            <a:avLst/>
            <a:gdLst/>
            <a:rect l="l" t="t" r="r" b="b"/>
            <a:pathLst>
              <a:path w="514985" h="147955">
                <a:moveTo>
                  <a:pt x="0" y="24622"/>
                </a:moveTo>
                <a:lnTo>
                  <a:pt x="1935" y="15038"/>
                </a:lnTo>
                <a:lnTo>
                  <a:pt x="7213" y="7211"/>
                </a:lnTo>
                <a:lnTo>
                  <a:pt x="15042" y="1934"/>
                </a:lnTo>
                <a:lnTo>
                  <a:pt x="24629" y="0"/>
                </a:lnTo>
                <a:lnTo>
                  <a:pt x="490184" y="0"/>
                </a:lnTo>
                <a:lnTo>
                  <a:pt x="499770" y="1934"/>
                </a:lnTo>
                <a:lnTo>
                  <a:pt x="507599" y="7211"/>
                </a:lnTo>
                <a:lnTo>
                  <a:pt x="512877" y="15038"/>
                </a:lnTo>
                <a:lnTo>
                  <a:pt x="514813" y="24622"/>
                </a:lnTo>
                <a:lnTo>
                  <a:pt x="514813" y="123109"/>
                </a:lnTo>
                <a:lnTo>
                  <a:pt x="512877" y="132694"/>
                </a:lnTo>
                <a:lnTo>
                  <a:pt x="507599" y="140520"/>
                </a:lnTo>
                <a:lnTo>
                  <a:pt x="499770" y="145797"/>
                </a:lnTo>
                <a:lnTo>
                  <a:pt x="490184" y="147732"/>
                </a:lnTo>
                <a:lnTo>
                  <a:pt x="24629" y="147732"/>
                </a:lnTo>
                <a:lnTo>
                  <a:pt x="15042" y="145797"/>
                </a:lnTo>
                <a:lnTo>
                  <a:pt x="7213" y="140520"/>
                </a:lnTo>
                <a:lnTo>
                  <a:pt x="1935" y="132694"/>
                </a:lnTo>
                <a:lnTo>
                  <a:pt x="0" y="123109"/>
                </a:lnTo>
                <a:lnTo>
                  <a:pt x="0" y="24622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1" name="object 25"/>
          <p:cNvSpPr/>
          <p:nvPr/>
        </p:nvSpPr>
        <p:spPr>
          <a:xfrm>
            <a:off x="3581338" y="3891181"/>
            <a:ext cx="126253" cy="126223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2" name="object 26"/>
          <p:cNvSpPr/>
          <p:nvPr/>
        </p:nvSpPr>
        <p:spPr>
          <a:xfrm>
            <a:off x="4370687" y="3891181"/>
            <a:ext cx="126254" cy="126223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3" name="object 27"/>
          <p:cNvSpPr/>
          <p:nvPr/>
        </p:nvSpPr>
        <p:spPr>
          <a:xfrm>
            <a:off x="5027633" y="3891181"/>
            <a:ext cx="126254" cy="126223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4" name="object 28"/>
          <p:cNvSpPr/>
          <p:nvPr/>
        </p:nvSpPr>
        <p:spPr>
          <a:xfrm>
            <a:off x="5684578" y="3891181"/>
            <a:ext cx="126254" cy="126223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5" name="object 29"/>
          <p:cNvSpPr/>
          <p:nvPr/>
        </p:nvSpPr>
        <p:spPr>
          <a:xfrm>
            <a:off x="3581335" y="5174882"/>
            <a:ext cx="126254" cy="126223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6" name="object 30"/>
          <p:cNvSpPr/>
          <p:nvPr/>
        </p:nvSpPr>
        <p:spPr>
          <a:xfrm>
            <a:off x="4238282" y="5174882"/>
            <a:ext cx="126254" cy="126223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7" name="object 31"/>
          <p:cNvSpPr/>
          <p:nvPr/>
        </p:nvSpPr>
        <p:spPr>
          <a:xfrm>
            <a:off x="4502835" y="4093795"/>
            <a:ext cx="1697989" cy="205740"/>
          </a:xfrm>
          <a:custGeom>
            <a:avLst/>
            <a:gdLst/>
            <a:rect l="l" t="t" r="r" b="b"/>
            <a:pathLst>
              <a:path w="1697989" h="205739">
                <a:moveTo>
                  <a:pt x="0" y="0"/>
                </a:moveTo>
                <a:lnTo>
                  <a:pt x="1697974" y="0"/>
                </a:lnTo>
                <a:lnTo>
                  <a:pt x="1697974" y="205133"/>
                </a:lnTo>
                <a:lnTo>
                  <a:pt x="0" y="2051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8" name="object 32"/>
          <p:cNvSpPr/>
          <p:nvPr/>
        </p:nvSpPr>
        <p:spPr>
          <a:xfrm>
            <a:off x="6194458" y="4098070"/>
            <a:ext cx="154048" cy="196585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9" name="object 33"/>
          <p:cNvSpPr/>
          <p:nvPr/>
        </p:nvSpPr>
        <p:spPr>
          <a:xfrm>
            <a:off x="4502835" y="4338711"/>
            <a:ext cx="950594" cy="205740"/>
          </a:xfrm>
          <a:custGeom>
            <a:avLst/>
            <a:gdLst/>
            <a:rect l="l" t="t" r="r" b="b"/>
            <a:pathLst>
              <a:path w="950595" h="205739">
                <a:moveTo>
                  <a:pt x="0" y="0"/>
                </a:moveTo>
                <a:lnTo>
                  <a:pt x="950315" y="0"/>
                </a:lnTo>
                <a:lnTo>
                  <a:pt x="950315" y="205133"/>
                </a:lnTo>
                <a:lnTo>
                  <a:pt x="0" y="2051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0" name="object 34"/>
          <p:cNvSpPr/>
          <p:nvPr/>
        </p:nvSpPr>
        <p:spPr>
          <a:xfrm>
            <a:off x="4551343" y="4376934"/>
            <a:ext cx="137883" cy="137847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1" name="object 35"/>
          <p:cNvSpPr/>
          <p:nvPr/>
        </p:nvSpPr>
        <p:spPr>
          <a:xfrm>
            <a:off x="4502835" y="4583625"/>
            <a:ext cx="950594" cy="205740"/>
          </a:xfrm>
          <a:custGeom>
            <a:avLst/>
            <a:gdLst/>
            <a:rect l="l" t="t" r="r" b="b"/>
            <a:pathLst>
              <a:path w="950595" h="205739">
                <a:moveTo>
                  <a:pt x="0" y="0"/>
                </a:moveTo>
                <a:lnTo>
                  <a:pt x="950315" y="0"/>
                </a:lnTo>
                <a:lnTo>
                  <a:pt x="950315" y="205133"/>
                </a:lnTo>
                <a:lnTo>
                  <a:pt x="0" y="2051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7" name="object 41"/>
          <p:cNvSpPr/>
          <p:nvPr/>
        </p:nvSpPr>
        <p:spPr>
          <a:xfrm>
            <a:off x="3813918" y="2765950"/>
            <a:ext cx="563245" cy="158115"/>
          </a:xfrm>
          <a:custGeom>
            <a:avLst/>
            <a:gdLst/>
            <a:rect l="l" t="t" r="r" b="b"/>
            <a:pathLst>
              <a:path w="563245" h="158114">
                <a:moveTo>
                  <a:pt x="0" y="0"/>
                </a:moveTo>
                <a:lnTo>
                  <a:pt x="562979" y="0"/>
                </a:lnTo>
                <a:lnTo>
                  <a:pt x="562979" y="157971"/>
                </a:lnTo>
                <a:lnTo>
                  <a:pt x="0" y="1579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8" name="object 42"/>
          <p:cNvSpPr/>
          <p:nvPr/>
        </p:nvSpPr>
        <p:spPr>
          <a:xfrm>
            <a:off x="5308808" y="2755759"/>
            <a:ext cx="1152797" cy="231990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 sz="2300"/>
          </a:p>
        </p:txBody>
      </p:sp>
      <p:cxnSp>
        <p:nvCxnSpPr>
          <p:cNvPr id="39" name=""/>
          <p:cNvCxnSpPr/>
          <p:nvPr/>
        </p:nvCxnSpPr>
        <p:spPr>
          <a:xfrm>
            <a:off x="358117" y="1674184"/>
            <a:ext cx="778326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"/>
          <p:cNvSpPr txBox="1"/>
          <p:nvPr/>
        </p:nvSpPr>
        <p:spPr>
          <a:xfrm>
            <a:off x="341505" y="1312333"/>
            <a:ext cx="1856895" cy="30068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/>
              <a:t>결제 정보</a:t>
            </a:r>
            <a:endParaRPr lang="ko-KR" altLang="en-US" sz="1400"/>
          </a:p>
        </p:txBody>
      </p:sp>
      <p:sp>
        <p:nvSpPr>
          <p:cNvPr id="41" name="object 18"/>
          <p:cNvSpPr/>
          <p:nvPr/>
        </p:nvSpPr>
        <p:spPr>
          <a:xfrm>
            <a:off x="1930322" y="680499"/>
            <a:ext cx="5161915" cy="102870"/>
          </a:xfrm>
          <a:custGeom>
            <a:avLst/>
            <a:gdLst/>
            <a:rect l="l" t="t" r="r" b="b"/>
            <a:pathLst>
              <a:path w="5161915" h="102869">
                <a:moveTo>
                  <a:pt x="0" y="102842"/>
                </a:moveTo>
                <a:lnTo>
                  <a:pt x="770276" y="0"/>
                </a:lnTo>
                <a:lnTo>
                  <a:pt x="1290033" y="102842"/>
                </a:lnTo>
                <a:lnTo>
                  <a:pt x="2028635" y="0"/>
                </a:lnTo>
                <a:lnTo>
                  <a:pt x="2581507" y="102842"/>
                </a:lnTo>
                <a:lnTo>
                  <a:pt x="3288433" y="0"/>
                </a:lnTo>
                <a:lnTo>
                  <a:pt x="3871540" y="102842"/>
                </a:lnTo>
                <a:lnTo>
                  <a:pt x="4546792" y="0"/>
                </a:lnTo>
                <a:lnTo>
                  <a:pt x="5161574" y="102842"/>
                </a:lnTo>
              </a:path>
            </a:pathLst>
          </a:custGeom>
          <a:ln w="12703">
            <a:solidFill>
              <a:srgbClr val="80808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2" name="Oval"/>
          <p:cNvSpPr/>
          <p:nvPr/>
        </p:nvSpPr>
        <p:spPr>
          <a:xfrm>
            <a:off x="5807964" y="2382009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1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주문 완료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주문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24</a:t>
            </a:fld>
            <a:endParaRPr lang="en-US" altLang="en-US" sz="900"/>
          </a:p>
        </p:txBody>
      </p:sp>
      <p:sp>
        <p:nvSpPr>
          <p:cNvPr id="9" name="object 7"/>
          <p:cNvSpPr txBox="1"/>
          <p:nvPr/>
        </p:nvSpPr>
        <p:spPr>
          <a:xfrm>
            <a:off x="2586769" y="1407155"/>
            <a:ext cx="3439160" cy="354970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sz="800" b="1" spc="-25">
                <a:latin typeface="맑은 고딕"/>
                <a:cs typeface="맑은 고딕"/>
              </a:rPr>
              <a:t>주문이 </a:t>
            </a:r>
            <a:r>
              <a:rPr sz="800" b="1" spc="-35">
                <a:latin typeface="맑은 고딕"/>
                <a:cs typeface="맑은 고딕"/>
              </a:rPr>
              <a:t>완료되었습니다. </a:t>
            </a:r>
            <a:r>
              <a:rPr sz="800" b="1" spc="-25">
                <a:latin typeface="맑은 고딕"/>
                <a:cs typeface="맑은 고딕"/>
              </a:rPr>
              <a:t>이용해 주셔서</a:t>
            </a:r>
            <a:r>
              <a:rPr sz="800" b="1" spc="-95">
                <a:latin typeface="맑은 고딕"/>
                <a:cs typeface="맑은 고딕"/>
              </a:rPr>
              <a:t> </a:t>
            </a:r>
            <a:r>
              <a:rPr sz="800" b="1" spc="-30">
                <a:latin typeface="맑은 고딕"/>
                <a:cs typeface="맑은 고딕"/>
              </a:rPr>
              <a:t>감사합니다.</a:t>
            </a:r>
            <a:endParaRPr sz="800" b="1" spc="-3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800" b="0" spc="-20">
                <a:latin typeface="맑은 고딕"/>
                <a:cs typeface="맑은 고딕"/>
              </a:rPr>
              <a:t>주문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 b="0" spc="-25">
                <a:latin typeface="맑은 고딕"/>
                <a:cs typeface="맑은 고딕"/>
              </a:rPr>
              <a:t>내역은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 b="0" spc="-15">
                <a:latin typeface="맑은 고딕"/>
                <a:cs typeface="맑은 고딕"/>
              </a:rPr>
              <a:t>[마이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 b="0" spc="-25">
                <a:latin typeface="맑은 고딕"/>
                <a:cs typeface="맑은 고딕"/>
              </a:rPr>
              <a:t>페이지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>
                <a:latin typeface="맑은 고딕"/>
                <a:cs typeface="맑은 고딕"/>
              </a:rPr>
              <a:t>&gt;</a:t>
            </a:r>
            <a:r>
              <a:rPr sz="800" b="0" spc="-50">
                <a:latin typeface="맑은 고딕"/>
                <a:cs typeface="맑은 고딕"/>
              </a:rPr>
              <a:t> </a:t>
            </a:r>
            <a:r>
              <a:rPr sz="800" b="0" spc="-30">
                <a:latin typeface="맑은 고딕"/>
                <a:cs typeface="맑은 고딕"/>
              </a:rPr>
              <a:t>주문내역/배송조회]에서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 b="0" spc="-20">
                <a:latin typeface="맑은 고딕"/>
                <a:cs typeface="맑은 고딕"/>
              </a:rPr>
              <a:t>다시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 b="0" spc="-25">
                <a:latin typeface="맑은 고딕"/>
                <a:cs typeface="맑은 고딕"/>
              </a:rPr>
              <a:t>확인할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>
                <a:latin typeface="맑은 고딕"/>
                <a:cs typeface="맑은 고딕"/>
              </a:rPr>
              <a:t>수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 b="0" spc="-30">
                <a:latin typeface="맑은 고딕"/>
                <a:cs typeface="맑은 고딕"/>
              </a:rPr>
              <a:t>있습니다.</a:t>
            </a:r>
            <a:endParaRPr sz="800">
              <a:latin typeface="맑은 고딕"/>
              <a:cs typeface="맑은 고딕"/>
            </a:endParaRPr>
          </a:p>
        </p:txBody>
      </p:sp>
      <p:graphicFrame>
        <p:nvGraphicFramePr>
          <p:cNvPr id="14" name="object 12"/>
          <p:cNvGraphicFramePr>
            <a:graphicFrameLocks noGrp="1"/>
          </p:cNvGraphicFramePr>
          <p:nvPr/>
        </p:nvGraphicFramePr>
        <p:xfrm>
          <a:off x="2692634" y="4464550"/>
          <a:ext cx="4751070" cy="985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1375"/>
                <a:gridCol w="3909695"/>
              </a:tblGrid>
              <a:tr h="246379">
                <a:tc>
                  <a:txBody>
                    <a:bodyPr vert="horz" lIns="0" tIns="52068" rIns="0" bIns="0" anchor="t" anchorCtr="0"/>
                    <a:p>
                      <a:pPr marR="52705" algn="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800" b="0" spc="-35">
                          <a:latin typeface="맑은 고딕"/>
                          <a:cs typeface="맑은 고딕"/>
                        </a:rPr>
                        <a:t>이름</a:t>
                      </a:r>
                      <a:r>
                        <a:rPr sz="800" b="0" spc="-1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sz="800" b="0" spc="-35">
                          <a:latin typeface="맑은 고딕"/>
                          <a:cs typeface="맑은 고딕"/>
                        </a:rPr>
                        <a:t>회사</a:t>
                      </a:r>
                      <a:r>
                        <a:rPr sz="800">
                          <a:latin typeface="맑은 고딕"/>
                          <a:cs typeface="맑은 고딕"/>
                        </a:rPr>
                        <a:t>)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52069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0" tIns="52068" rIns="0" bIns="0" anchor="t" anchorCtr="0"/>
                    <a:p>
                      <a:pPr marL="129539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800" b="0" spc="-35">
                          <a:latin typeface="맑은 고딕"/>
                          <a:cs typeface="맑은 고딕"/>
                        </a:rPr>
                        <a:t>임꺽정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52069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6379">
                <a:tc>
                  <a:txBody>
                    <a:bodyPr vert="horz" lIns="0" tIns="52704" rIns="0" bIns="0" anchor="t" anchorCtr="0"/>
                    <a:p>
                      <a:pPr marR="53975" algn="r">
                        <a:lnSpc>
                          <a:spcPct val="100000"/>
                        </a:lnSpc>
                        <a:spcBef>
                          <a:spcPts val="414"/>
                        </a:spcBef>
                        <a:defRPr/>
                      </a:pPr>
                      <a:r>
                        <a:rPr sz="800" b="0" spc="-35">
                          <a:latin typeface="맑은 고딕"/>
                          <a:cs typeface="맑은 고딕"/>
                        </a:rPr>
                        <a:t>주소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52704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0" tIns="52704" rIns="0" bIns="0" anchor="t" anchorCtr="0"/>
                    <a:p>
                      <a:pPr marL="129539">
                        <a:lnSpc>
                          <a:spcPct val="100000"/>
                        </a:lnSpc>
                        <a:spcBef>
                          <a:spcPts val="414"/>
                        </a:spcBef>
                        <a:defRPr/>
                      </a:pPr>
                      <a:r>
                        <a:rPr sz="800" b="0" spc="-15">
                          <a:latin typeface="맑은 고딕"/>
                          <a:cs typeface="맑은 고딕"/>
                        </a:rPr>
                        <a:t>[00000] </a:t>
                      </a:r>
                      <a:r>
                        <a:rPr sz="800" b="0" spc="-25">
                          <a:latin typeface="맑은 고딕"/>
                          <a:cs typeface="맑은 고딕"/>
                        </a:rPr>
                        <a:t>서울시 서초구 서초동</a:t>
                      </a:r>
                      <a:r>
                        <a:rPr sz="800" b="0" spc="-12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15">
                          <a:latin typeface="맑은 고딕"/>
                          <a:cs typeface="맑은 고딕"/>
                        </a:rPr>
                        <a:t>0000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52704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6379">
                <a:tc>
                  <a:txBody>
                    <a:bodyPr vert="horz" lIns="0" tIns="52704" rIns="0" bIns="0" anchor="t" anchorCtr="0"/>
                    <a:p>
                      <a:pPr marR="53975" algn="r">
                        <a:lnSpc>
                          <a:spcPct val="100000"/>
                        </a:lnSpc>
                        <a:spcBef>
                          <a:spcPts val="415"/>
                        </a:spcBef>
                        <a:defRPr/>
                      </a:pPr>
                      <a:r>
                        <a:rPr sz="800" b="0" spc="-35">
                          <a:latin typeface="맑은 고딕"/>
                          <a:cs typeface="맑은 고딕"/>
                        </a:rPr>
                        <a:t>휴대폰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52705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0" tIns="52704" rIns="0" bIns="0" anchor="t" anchorCtr="0"/>
                    <a:p>
                      <a:pPr marL="129539">
                        <a:lnSpc>
                          <a:spcPct val="100000"/>
                        </a:lnSpc>
                        <a:spcBef>
                          <a:spcPts val="415"/>
                        </a:spcBef>
                        <a:defRPr/>
                      </a:pPr>
                      <a:r>
                        <a:rPr sz="800" b="0" spc="-15">
                          <a:latin typeface="맑은 고딕"/>
                          <a:cs typeface="맑은 고딕"/>
                        </a:rPr>
                        <a:t>010-000-0000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52705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6379">
                <a:tc>
                  <a:txBody>
                    <a:bodyPr vert="horz" lIns="0" tIns="50165" rIns="0" bIns="0" anchor="t" anchorCtr="0"/>
                    <a:p>
                      <a:pPr marR="53975" algn="r">
                        <a:lnSpc>
                          <a:spcPct val="100000"/>
                        </a:lnSpc>
                        <a:spcBef>
                          <a:spcPts val="395"/>
                        </a:spcBef>
                        <a:defRPr/>
                      </a:pPr>
                      <a:r>
                        <a:rPr sz="800" b="0" spc="-35">
                          <a:latin typeface="맑은 고딕"/>
                          <a:cs typeface="맑은 고딕"/>
                        </a:rPr>
                        <a:t>요청사항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50165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0" tIns="50165" rIns="0" bIns="0" anchor="t" anchorCtr="0"/>
                    <a:p>
                      <a:pPr marL="129539">
                        <a:lnSpc>
                          <a:spcPct val="100000"/>
                        </a:lnSpc>
                        <a:spcBef>
                          <a:spcPts val="395"/>
                        </a:spcBef>
                        <a:defRPr/>
                      </a:pPr>
                      <a:r>
                        <a:rPr sz="800" b="0" spc="-20">
                          <a:latin typeface="맑은 고딕"/>
                          <a:cs typeface="맑은 고딕"/>
                        </a:rPr>
                        <a:t>배송 요청 사항</a:t>
                      </a:r>
                      <a:r>
                        <a:rPr sz="800" b="0" spc="-114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35">
                          <a:latin typeface="맑은 고딕"/>
                          <a:cs typeface="맑은 고딕"/>
                        </a:rPr>
                        <a:t>표기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50165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3"/>
          <p:cNvSpPr txBox="1"/>
          <p:nvPr/>
        </p:nvSpPr>
        <p:spPr>
          <a:xfrm>
            <a:off x="2672328" y="4268755"/>
            <a:ext cx="568325" cy="14132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900" b="1">
                <a:latin typeface="맑은 고딕"/>
                <a:cs typeface="맑은 고딕"/>
              </a:rPr>
              <a:t>| </a:t>
            </a:r>
            <a:r>
              <a:rPr sz="900" b="1" spc="-25">
                <a:latin typeface="맑은 고딕"/>
                <a:cs typeface="맑은 고딕"/>
              </a:rPr>
              <a:t>배송</a:t>
            </a:r>
            <a:r>
              <a:rPr sz="900" b="1" spc="-185">
                <a:latin typeface="맑은 고딕"/>
                <a:cs typeface="맑은 고딕"/>
              </a:rPr>
              <a:t> </a:t>
            </a:r>
            <a:r>
              <a:rPr sz="900" b="1" spc="-50">
                <a:latin typeface="맑은 고딕"/>
                <a:cs typeface="맑은 고딕"/>
              </a:rPr>
              <a:t>정보</a:t>
            </a:r>
            <a:endParaRPr sz="900">
              <a:latin typeface="맑은 고딕"/>
              <a:cs typeface="맑은 고딕"/>
            </a:endParaRPr>
          </a:p>
        </p:txBody>
      </p:sp>
      <p:graphicFrame>
        <p:nvGraphicFramePr>
          <p:cNvPr id="16" name="object 14"/>
          <p:cNvGraphicFramePr>
            <a:graphicFrameLocks noGrp="1"/>
          </p:cNvGraphicFramePr>
          <p:nvPr/>
        </p:nvGraphicFramePr>
        <p:xfrm>
          <a:off x="2674426" y="3678264"/>
          <a:ext cx="4777739" cy="4927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9160"/>
                <a:gridCol w="3878579"/>
              </a:tblGrid>
              <a:tr h="246379">
                <a:tc>
                  <a:txBody>
                    <a:bodyPr vert="horz" lIns="0" tIns="52068" rIns="0" bIns="0" anchor="t" anchorCtr="0"/>
                    <a:p>
                      <a:pPr marR="53340" algn="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800" b="0" spc="-35">
                          <a:latin typeface="맑은 고딕"/>
                          <a:cs typeface="맑은 고딕"/>
                        </a:rPr>
                        <a:t>이름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52069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0" tIns="52068" rIns="0" bIns="0" anchor="t" anchorCtr="0"/>
                    <a:p>
                      <a:pPr marL="129539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800" b="0" spc="-35">
                          <a:latin typeface="맑은 고딕"/>
                          <a:cs typeface="맑은 고딕"/>
                        </a:rPr>
                        <a:t>홍길동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52069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6379">
                <a:tc>
                  <a:txBody>
                    <a:bodyPr vert="horz" lIns="0" tIns="52704" rIns="0" bIns="0" anchor="t" anchorCtr="0"/>
                    <a:p>
                      <a:pPr marR="53340" algn="r">
                        <a:lnSpc>
                          <a:spcPct val="100000"/>
                        </a:lnSpc>
                        <a:spcBef>
                          <a:spcPts val="414"/>
                        </a:spcBef>
                        <a:defRPr/>
                      </a:pPr>
                      <a:r>
                        <a:rPr sz="800" b="0" spc="-35">
                          <a:latin typeface="맑은 고딕"/>
                          <a:cs typeface="맑은 고딕"/>
                        </a:rPr>
                        <a:t>연락처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52704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0" tIns="52704" rIns="0" bIns="0" anchor="t" anchorCtr="0"/>
                    <a:p>
                      <a:pPr marL="129539">
                        <a:lnSpc>
                          <a:spcPct val="100000"/>
                        </a:lnSpc>
                        <a:spcBef>
                          <a:spcPts val="414"/>
                        </a:spcBef>
                        <a:defRPr/>
                      </a:pPr>
                      <a:r>
                        <a:rPr sz="800" b="0" spc="-15">
                          <a:latin typeface="맑은 고딕"/>
                          <a:cs typeface="맑은 고딕"/>
                        </a:rPr>
                        <a:t>010-000-0000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52704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5"/>
          <p:cNvSpPr txBox="1"/>
          <p:nvPr/>
        </p:nvSpPr>
        <p:spPr>
          <a:xfrm>
            <a:off x="2647995" y="3482371"/>
            <a:ext cx="676275" cy="13712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900" b="1">
                <a:latin typeface="맑은 고딕"/>
                <a:cs typeface="맑은 고딕"/>
              </a:rPr>
              <a:t>| </a:t>
            </a:r>
            <a:r>
              <a:rPr sz="900" b="1" spc="-35">
                <a:latin typeface="맑은 고딕"/>
                <a:cs typeface="맑은 고딕"/>
              </a:rPr>
              <a:t>주문자</a:t>
            </a:r>
            <a:r>
              <a:rPr sz="900" b="1" spc="-180">
                <a:latin typeface="맑은 고딕"/>
                <a:cs typeface="맑은 고딕"/>
              </a:rPr>
              <a:t> </a:t>
            </a:r>
            <a:r>
              <a:rPr sz="900" b="1" spc="-50">
                <a:latin typeface="맑은 고딕"/>
                <a:cs typeface="맑은 고딕"/>
              </a:rPr>
              <a:t>정보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18" name="object 16"/>
          <p:cNvSpPr txBox="1"/>
          <p:nvPr/>
        </p:nvSpPr>
        <p:spPr>
          <a:xfrm>
            <a:off x="2664218" y="1906555"/>
            <a:ext cx="1289050" cy="14132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900" b="1">
                <a:latin typeface="맑은 고딕"/>
                <a:cs typeface="맑은 고딕"/>
              </a:rPr>
              <a:t>| </a:t>
            </a:r>
            <a:r>
              <a:rPr sz="900" b="1" spc="-40">
                <a:latin typeface="맑은 고딕"/>
                <a:cs typeface="맑은 고딕"/>
              </a:rPr>
              <a:t>주문번호 </a:t>
            </a:r>
            <a:r>
              <a:rPr sz="900" b="1">
                <a:latin typeface="맑은 고딕"/>
                <a:cs typeface="맑은 고딕"/>
              </a:rPr>
              <a:t>:</a:t>
            </a:r>
            <a:r>
              <a:rPr sz="900" b="1" spc="-170">
                <a:latin typeface="맑은 고딕"/>
                <a:cs typeface="맑은 고딕"/>
              </a:rPr>
              <a:t> </a:t>
            </a:r>
            <a:r>
              <a:rPr sz="900" b="0" spc="-30">
                <a:latin typeface="맑은 고딕"/>
                <a:cs typeface="맑은 고딕"/>
              </a:rPr>
              <a:t>20200614567</a:t>
            </a:r>
            <a:endParaRPr sz="900">
              <a:latin typeface="맑은 고딕"/>
              <a:cs typeface="맑은 고딕"/>
            </a:endParaRPr>
          </a:p>
        </p:txBody>
      </p:sp>
      <p:graphicFrame>
        <p:nvGraphicFramePr>
          <p:cNvPr id="19" name="object 17"/>
          <p:cNvGraphicFramePr>
            <a:graphicFrameLocks noGrp="1"/>
          </p:cNvGraphicFramePr>
          <p:nvPr/>
        </p:nvGraphicFramePr>
        <p:xfrm>
          <a:off x="2681587" y="5703285"/>
          <a:ext cx="4777739" cy="4927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9160"/>
                <a:gridCol w="3878579"/>
              </a:tblGrid>
              <a:tr h="246379">
                <a:tc>
                  <a:txBody>
                    <a:bodyPr vert="horz" lIns="0" tIns="50800" rIns="0" bIns="0" anchor="t" anchorCtr="0"/>
                    <a:p>
                      <a:pPr marR="53340" algn="r">
                        <a:lnSpc>
                          <a:spcPct val="100000"/>
                        </a:lnSpc>
                        <a:spcBef>
                          <a:spcPts val="400"/>
                        </a:spcBef>
                        <a:defRPr/>
                      </a:pPr>
                      <a:r>
                        <a:rPr sz="800" b="0" spc="-20">
                          <a:latin typeface="맑은 고딕"/>
                          <a:cs typeface="맑은 고딕"/>
                        </a:rPr>
                        <a:t>결제</a:t>
                      </a:r>
                      <a:r>
                        <a:rPr sz="800" b="0" spc="-14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35">
                          <a:latin typeface="맑은 고딕"/>
                          <a:cs typeface="맑은 고딕"/>
                        </a:rPr>
                        <a:t>방법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50800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0" tIns="50800" rIns="0" bIns="0" anchor="t" anchorCtr="0"/>
                    <a:p>
                      <a:pPr marL="129539">
                        <a:lnSpc>
                          <a:spcPct val="100000"/>
                        </a:lnSpc>
                        <a:spcBef>
                          <a:spcPts val="400"/>
                        </a:spcBef>
                        <a:defRPr/>
                      </a:pPr>
                      <a:r>
                        <a:rPr sz="800" b="0" spc="-35">
                          <a:latin typeface="맑은 고딕"/>
                          <a:cs typeface="맑은 고딕"/>
                        </a:rPr>
                        <a:t>신용카드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50800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6379">
                <a:tc>
                  <a:txBody>
                    <a:bodyPr vert="horz" lIns="0" tIns="51435" rIns="0" bIns="0" anchor="t" anchorCtr="0"/>
                    <a:p>
                      <a:pPr marR="53340" algn="r">
                        <a:lnSpc>
                          <a:spcPct val="100000"/>
                        </a:lnSpc>
                        <a:spcBef>
                          <a:spcPts val="405"/>
                        </a:spcBef>
                        <a:defRPr/>
                      </a:pPr>
                      <a:r>
                        <a:rPr sz="800" b="0" spc="-20">
                          <a:latin typeface="맑은 고딕"/>
                          <a:cs typeface="맑은 고딕"/>
                        </a:rPr>
                        <a:t>결제</a:t>
                      </a:r>
                      <a:r>
                        <a:rPr sz="800" b="0" spc="-14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35">
                          <a:latin typeface="맑은 고딕"/>
                          <a:cs typeface="맑은 고딕"/>
                        </a:rPr>
                        <a:t>금액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51435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0" tIns="51435" rIns="0" bIns="0" anchor="t" anchorCtr="0"/>
                    <a:p>
                      <a:pPr marL="163195">
                        <a:lnSpc>
                          <a:spcPct val="100000"/>
                        </a:lnSpc>
                        <a:spcBef>
                          <a:spcPts val="405"/>
                        </a:spcBef>
                        <a:defRPr/>
                      </a:pPr>
                      <a:r>
                        <a:rPr sz="800" b="0" spc="-15">
                          <a:latin typeface="맑은 고딕"/>
                          <a:cs typeface="맑은 고딕"/>
                        </a:rPr>
                        <a:t>21,500원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51435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0" name="object 18"/>
          <p:cNvSpPr txBox="1"/>
          <p:nvPr/>
        </p:nvSpPr>
        <p:spPr>
          <a:xfrm>
            <a:off x="2656105" y="5509291"/>
            <a:ext cx="568325" cy="13903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900" b="1">
                <a:latin typeface="맑은 고딕"/>
                <a:cs typeface="맑은 고딕"/>
              </a:rPr>
              <a:t>| </a:t>
            </a:r>
            <a:r>
              <a:rPr sz="900" b="1" spc="-25">
                <a:latin typeface="맑은 고딕"/>
                <a:cs typeface="맑은 고딕"/>
              </a:rPr>
              <a:t>결제</a:t>
            </a:r>
            <a:r>
              <a:rPr sz="900" b="1" spc="-185">
                <a:latin typeface="맑은 고딕"/>
                <a:cs typeface="맑은 고딕"/>
              </a:rPr>
              <a:t> </a:t>
            </a:r>
            <a:r>
              <a:rPr sz="900" b="1" spc="-50">
                <a:latin typeface="맑은 고딕"/>
                <a:cs typeface="맑은 고딕"/>
              </a:rPr>
              <a:t>정보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32" name="object 30"/>
          <p:cNvSpPr/>
          <p:nvPr/>
        </p:nvSpPr>
        <p:spPr>
          <a:xfrm>
            <a:off x="2500118" y="1382887"/>
            <a:ext cx="5119370" cy="0"/>
          </a:xfrm>
          <a:custGeom>
            <a:avLst/>
            <a:gdLst/>
            <a:rect l="l" t="t" r="r" b="b"/>
            <a:pathLst>
              <a:path w="5119370">
                <a:moveTo>
                  <a:pt x="0" y="0"/>
                </a:moveTo>
                <a:lnTo>
                  <a:pt x="5119126" y="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3" name="object 32"/>
          <p:cNvSpPr/>
          <p:nvPr/>
        </p:nvSpPr>
        <p:spPr>
          <a:xfrm>
            <a:off x="2674425" y="2180550"/>
            <a:ext cx="4661577" cy="129062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4" name="Segment"/>
          <p:cNvSpPr/>
          <p:nvPr/>
        </p:nvSpPr>
        <p:spPr>
          <a:xfrm>
            <a:off x="3821590" y="6340087"/>
            <a:ext cx="1030535" cy="290019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rgbClr val="047aff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 anchorCtr="0">
            <a:no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047aff"/>
                </a:solidFill>
                <a:latin typeface="Segoe UI"/>
                <a:cs typeface="Segoe UI"/>
              </a:rPr>
              <a:t>주문내역 확인</a:t>
            </a:r>
            <a:endParaRPr lang="ko-KR" altLang="en-US" sz="1200">
              <a:solidFill>
                <a:srgbClr val="047aff"/>
              </a:solidFill>
              <a:latin typeface="Segoe UI"/>
              <a:cs typeface="Segoe UI"/>
            </a:endParaRPr>
          </a:p>
        </p:txBody>
      </p:sp>
      <p:sp>
        <p:nvSpPr>
          <p:cNvPr id="35" name="Segment"/>
          <p:cNvSpPr/>
          <p:nvPr/>
        </p:nvSpPr>
        <p:spPr>
          <a:xfrm>
            <a:off x="5580732" y="6340087"/>
            <a:ext cx="1030535" cy="290019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rgbClr val="047aff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 anchorCtr="0">
            <a:no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047aff"/>
                </a:solidFill>
                <a:latin typeface="Segoe UI"/>
                <a:cs typeface="Segoe UI"/>
              </a:rPr>
              <a:t>홈으로 이동</a:t>
            </a:r>
            <a:endParaRPr lang="ko-KR" altLang="en-US" sz="1200">
              <a:solidFill>
                <a:srgbClr val="047aff"/>
              </a:solidFill>
              <a:latin typeface="Segoe UI"/>
              <a:cs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상품목록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상품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25</a:t>
            </a:fld>
            <a:endParaRPr lang="en-US" altLang="en-US" sz="900"/>
          </a:p>
        </p:txBody>
      </p:sp>
      <p:sp>
        <p:nvSpPr>
          <p:cNvPr id="10" name="Pagination"/>
          <p:cNvSpPr txBox="1"/>
          <p:nvPr/>
        </p:nvSpPr>
        <p:spPr>
          <a:xfrm>
            <a:off x="3112275" y="6210635"/>
            <a:ext cx="2990202" cy="344889"/>
          </a:xfrm>
          <a:prstGeom prst="rect">
            <a:avLst/>
          </a:prstGeom>
          <a:noFill/>
        </p:spPr>
        <p:txBody>
          <a:bodyPr wrap="square" lIns="73152" tIns="36576" rIns="73152" bIns="36576">
            <a:spAutoFit/>
          </a:bodyPr>
          <a:lstStyle/>
          <a:p>
            <a:pPr lvl="0">
              <a:defRPr/>
            </a:pP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&lt;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1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2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3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4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>
                <a:solidFill>
                  <a:srgbClr val="5f5f5f"/>
                </a:solidFill>
                <a:latin typeface="Segoe UI"/>
                <a:cs typeface="Segoe UI"/>
              </a:rPr>
              <a:t>…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9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10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&gt;</a:t>
            </a:r>
            <a:endParaRPr lang="en-US" u="sng">
              <a:solidFill>
                <a:srgbClr val="5b9bd5"/>
              </a:solidFill>
              <a:latin typeface="Segoe UI"/>
              <a:cs typeface="Segoe UI"/>
            </a:endParaRPr>
          </a:p>
        </p:txBody>
      </p:sp>
      <p:sp>
        <p:nvSpPr>
          <p:cNvPr id="11" name="Link Bar"/>
          <p:cNvSpPr/>
          <p:nvPr/>
        </p:nvSpPr>
        <p:spPr>
          <a:xfrm>
            <a:off x="4355213" y="1701899"/>
            <a:ext cx="4174426" cy="29265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anchor="t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dk1"/>
                </a:solidFill>
                <a:effectLst/>
                <a:latin typeface="Segoe UI"/>
                <a:cs typeface="Segoe UI"/>
              </a:rPr>
              <a:t>낮은가격</a:t>
            </a:r>
            <a:r>
              <a:rPr lang="en-US" sz="1500">
                <a:solidFill>
                  <a:schemeClr val="dk1"/>
                </a:solidFill>
                <a:latin typeface="Segoe UI"/>
                <a:cs typeface="Segoe UI"/>
              </a:rPr>
              <a:t> </a:t>
            </a:r>
            <a:r>
              <a:rPr lang="en-US" altLang="ko-KR" sz="1500">
                <a:solidFill>
                  <a:schemeClr val="dk1"/>
                </a:solidFill>
                <a:latin typeface="Segoe UI"/>
                <a:cs typeface="Segoe UI"/>
              </a:rPr>
              <a:t>|</a:t>
            </a:r>
            <a:r>
              <a:rPr lang="ko-KR" altLang="en-US" sz="1500">
                <a:solidFill>
                  <a:schemeClr val="dk1"/>
                </a:solidFill>
                <a:latin typeface="Segoe UI"/>
                <a:cs typeface="Segoe UI"/>
              </a:rPr>
              <a:t> 높은가격 </a:t>
            </a:r>
            <a:r>
              <a:rPr lang="en-US" altLang="ko-KR" sz="1500">
                <a:solidFill>
                  <a:schemeClr val="dk1"/>
                </a:solidFill>
                <a:latin typeface="Segoe UI"/>
                <a:cs typeface="Segoe UI"/>
              </a:rPr>
              <a:t>|</a:t>
            </a:r>
            <a:r>
              <a:rPr lang="ko-KR" altLang="en-US" sz="1500">
                <a:solidFill>
                  <a:schemeClr val="dk1"/>
                </a:solidFill>
                <a:latin typeface="Segoe UI"/>
                <a:cs typeface="Segoe UI"/>
              </a:rPr>
              <a:t> 좋아요 </a:t>
            </a:r>
            <a:r>
              <a:rPr lang="en-US" altLang="ko-KR" sz="1500">
                <a:solidFill>
                  <a:schemeClr val="dk1"/>
                </a:solidFill>
                <a:latin typeface="Segoe UI"/>
                <a:cs typeface="Segoe UI"/>
              </a:rPr>
              <a:t>|</a:t>
            </a:r>
            <a:r>
              <a:rPr lang="ko-KR" altLang="en-US" sz="1500">
                <a:solidFill>
                  <a:schemeClr val="dk1"/>
                </a:solidFill>
                <a:latin typeface="Segoe UI"/>
                <a:cs typeface="Segoe UI"/>
              </a:rPr>
              <a:t> 리뷰점수 높은순</a:t>
            </a:r>
            <a:endParaRPr lang="ko-KR" altLang="en-US" sz="1500">
              <a:solidFill>
                <a:schemeClr val="dk1"/>
              </a:solidFill>
              <a:latin typeface="Segoe UI"/>
              <a:cs typeface="Segoe UI"/>
            </a:endParaRPr>
          </a:p>
        </p:txBody>
      </p:sp>
      <p:grpSp>
        <p:nvGrpSpPr>
          <p:cNvPr id="14" name=""/>
          <p:cNvGrpSpPr/>
          <p:nvPr/>
        </p:nvGrpSpPr>
        <p:grpSpPr>
          <a:xfrm rot="0">
            <a:off x="590550" y="2194597"/>
            <a:ext cx="1685924" cy="3238500"/>
            <a:chOff x="1490662" y="2352675"/>
            <a:chExt cx="2181224" cy="3238500"/>
          </a:xfrm>
        </p:grpSpPr>
        <p:grpSp>
          <p:nvGrpSpPr>
            <p:cNvPr id="15" name="Placeholder"/>
            <p:cNvGrpSpPr>
              <a:grpSpLocks noChangeAspect="1"/>
            </p:cNvGrpSpPr>
            <p:nvPr/>
          </p:nvGrpSpPr>
          <p:grpSpPr>
            <a:xfrm rot="0">
              <a:off x="1639067" y="2463531"/>
              <a:ext cx="1838982" cy="1473736"/>
              <a:chOff x="5107122" y="2328044"/>
              <a:chExt cx="1257959" cy="1008112"/>
            </a:xfrm>
            <a:solidFill>
              <a:srgbClr val="ffffff"/>
            </a:solidFill>
          </p:grpSpPr>
          <p:sp>
            <p:nvSpPr>
              <p:cNvPr id="16" name="Border"/>
              <p:cNvSpPr/>
              <p:nvPr/>
            </p:nvSpPr>
            <p:spPr>
              <a:xfrm>
                <a:off x="5107122" y="2328044"/>
                <a:ext cx="1257959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17" name="Picture"/>
              <p:cNvSpPr>
                <a:spLocks noEditPoints="1"/>
              </p:cNvSpPr>
              <p:nvPr/>
            </p:nvSpPr>
            <p:spPr>
              <a:xfrm>
                <a:off x="5198737" y="2457563"/>
                <a:ext cx="1074728" cy="786978"/>
              </a:xfrm>
              <a:custGeom>
                <a:avLst/>
                <a:gdLst>
                  <a:gd name="T0" fmla="*/ 0 w 1329"/>
                  <a:gd name="T1" fmla="*/ 784 h 969"/>
                  <a:gd name="T2" fmla="*/ 303 w 1329"/>
                  <a:gd name="T3" fmla="*/ 481 h 969"/>
                  <a:gd name="T4" fmla="*/ 460 w 1329"/>
                  <a:gd name="T5" fmla="*/ 638 h 969"/>
                  <a:gd name="T6" fmla="*/ 941 w 1329"/>
                  <a:gd name="T7" fmla="*/ 157 h 969"/>
                  <a:gd name="T8" fmla="*/ 1329 w 1329"/>
                  <a:gd name="T9" fmla="*/ 545 h 969"/>
                  <a:gd name="T10" fmla="*/ 1329 w 1329"/>
                  <a:gd name="T11" fmla="*/ 969 h 969"/>
                  <a:gd name="T12" fmla="*/ 0 w 1329"/>
                  <a:gd name="T13" fmla="*/ 969 h 969"/>
                  <a:gd name="T14" fmla="*/ 0 w 1329"/>
                  <a:gd name="T15" fmla="*/ 784 h 969"/>
                  <a:gd name="T16" fmla="*/ 363 w 1329"/>
                  <a:gd name="T17" fmla="*/ 180 h 969"/>
                  <a:gd name="T18" fmla="*/ 184 w 1329"/>
                  <a:gd name="T19" fmla="*/ 360 h 969"/>
                  <a:gd name="T20" fmla="*/ 4 w 1329"/>
                  <a:gd name="T21" fmla="*/ 180 h 969"/>
                  <a:gd name="T22" fmla="*/ 184 w 1329"/>
                  <a:gd name="T23" fmla="*/ 0 h 969"/>
                  <a:gd name="T24" fmla="*/ 363 w 1329"/>
                  <a:gd name="T25" fmla="*/ 180 h 96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9" h="969">
                    <a:moveTo>
                      <a:pt x="0" y="784"/>
                    </a:moveTo>
                    <a:lnTo>
                      <a:pt x="303" y="481"/>
                    </a:lnTo>
                    <a:lnTo>
                      <a:pt x="460" y="638"/>
                    </a:lnTo>
                    <a:lnTo>
                      <a:pt x="941" y="157"/>
                    </a:lnTo>
                    <a:lnTo>
                      <a:pt x="1329" y="545"/>
                    </a:lnTo>
                    <a:lnTo>
                      <a:pt x="1329" y="969"/>
                    </a:lnTo>
                    <a:lnTo>
                      <a:pt x="0" y="969"/>
                    </a:lnTo>
                    <a:lnTo>
                      <a:pt x="0" y="784"/>
                    </a:lnTo>
                    <a:close/>
                    <a:moveTo>
                      <a:pt x="363" y="180"/>
                    </a:moveTo>
                    <a:cubicBezTo>
                      <a:pt x="363" y="279"/>
                      <a:pt x="283" y="360"/>
                      <a:pt x="184" y="360"/>
                    </a:cubicBezTo>
                    <a:cubicBezTo>
                      <a:pt x="84" y="360"/>
                      <a:pt x="4" y="279"/>
                      <a:pt x="4" y="180"/>
                    </a:cubicBezTo>
                    <a:cubicBezTo>
                      <a:pt x="4" y="80"/>
                      <a:pt x="84" y="0"/>
                      <a:pt x="184" y="0"/>
                    </a:cubicBezTo>
                    <a:cubicBezTo>
                      <a:pt x="283" y="0"/>
                      <a:pt x="363" y="80"/>
                      <a:pt x="363" y="180"/>
                    </a:cubicBezTo>
                    <a:close/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  <p:sp>
          <p:nvSpPr>
            <p:cNvPr id="18" name=""/>
            <p:cNvSpPr txBox="1"/>
            <p:nvPr/>
          </p:nvSpPr>
          <p:spPr>
            <a:xfrm>
              <a:off x="1728781" y="4086222"/>
              <a:ext cx="1666874" cy="3657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/>
                <a:t>상품명</a:t>
              </a:r>
              <a:endParaRPr lang="ko-KR" altLang="en-US"/>
            </a:p>
          </p:txBody>
        </p:sp>
        <p:sp>
          <p:nvSpPr>
            <p:cNvPr id="19" name=""/>
            <p:cNvSpPr txBox="1"/>
            <p:nvPr/>
          </p:nvSpPr>
          <p:spPr>
            <a:xfrm>
              <a:off x="1757353" y="4524372"/>
              <a:ext cx="1666874" cy="3657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/>
                <a:t>상품가격</a:t>
              </a:r>
              <a:endParaRPr lang="ko-KR" altLang="en-US"/>
            </a:p>
          </p:txBody>
        </p:sp>
        <p:sp>
          <p:nvSpPr>
            <p:cNvPr id="20" name=""/>
            <p:cNvSpPr txBox="1"/>
            <p:nvPr/>
          </p:nvSpPr>
          <p:spPr>
            <a:xfrm>
              <a:off x="1747832" y="4962524"/>
              <a:ext cx="1666874" cy="3657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/>
                <a:t>리뷰개수</a:t>
              </a: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>
              <a:off x="1490662" y="2352675"/>
              <a:ext cx="2181224" cy="3238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2" name=""/>
          <p:cNvGrpSpPr/>
          <p:nvPr/>
        </p:nvGrpSpPr>
        <p:grpSpPr>
          <a:xfrm rot="0">
            <a:off x="2571750" y="2194597"/>
            <a:ext cx="1685924" cy="3238500"/>
            <a:chOff x="1490662" y="2352675"/>
            <a:chExt cx="2181224" cy="3238500"/>
          </a:xfrm>
        </p:grpSpPr>
        <p:grpSp>
          <p:nvGrpSpPr>
            <p:cNvPr id="23" name="Placeholder"/>
            <p:cNvGrpSpPr>
              <a:grpSpLocks noChangeAspect="1"/>
            </p:cNvGrpSpPr>
            <p:nvPr/>
          </p:nvGrpSpPr>
          <p:grpSpPr>
            <a:xfrm rot="0">
              <a:off x="1639066" y="2463530"/>
              <a:ext cx="1838982" cy="1473736"/>
              <a:chOff x="5107122" y="2328044"/>
              <a:chExt cx="1257959" cy="1008112"/>
            </a:xfrm>
            <a:solidFill>
              <a:srgbClr val="ffffff"/>
            </a:solidFill>
          </p:grpSpPr>
          <p:sp>
            <p:nvSpPr>
              <p:cNvPr id="24" name="Border"/>
              <p:cNvSpPr/>
              <p:nvPr/>
            </p:nvSpPr>
            <p:spPr>
              <a:xfrm>
                <a:off x="5107122" y="2328044"/>
                <a:ext cx="1257959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25" name="Picture"/>
              <p:cNvSpPr>
                <a:spLocks noEditPoints="1"/>
              </p:cNvSpPr>
              <p:nvPr/>
            </p:nvSpPr>
            <p:spPr>
              <a:xfrm>
                <a:off x="5198737" y="2457563"/>
                <a:ext cx="1074728" cy="786978"/>
              </a:xfrm>
              <a:custGeom>
                <a:avLst/>
                <a:gdLst>
                  <a:gd name="T0" fmla="*/ 0 w 1329"/>
                  <a:gd name="T1" fmla="*/ 784 h 969"/>
                  <a:gd name="T2" fmla="*/ 303 w 1329"/>
                  <a:gd name="T3" fmla="*/ 481 h 969"/>
                  <a:gd name="T4" fmla="*/ 460 w 1329"/>
                  <a:gd name="T5" fmla="*/ 638 h 969"/>
                  <a:gd name="T6" fmla="*/ 941 w 1329"/>
                  <a:gd name="T7" fmla="*/ 157 h 969"/>
                  <a:gd name="T8" fmla="*/ 1329 w 1329"/>
                  <a:gd name="T9" fmla="*/ 545 h 969"/>
                  <a:gd name="T10" fmla="*/ 1329 w 1329"/>
                  <a:gd name="T11" fmla="*/ 969 h 969"/>
                  <a:gd name="T12" fmla="*/ 0 w 1329"/>
                  <a:gd name="T13" fmla="*/ 969 h 969"/>
                  <a:gd name="T14" fmla="*/ 0 w 1329"/>
                  <a:gd name="T15" fmla="*/ 784 h 969"/>
                  <a:gd name="T16" fmla="*/ 363 w 1329"/>
                  <a:gd name="T17" fmla="*/ 180 h 969"/>
                  <a:gd name="T18" fmla="*/ 184 w 1329"/>
                  <a:gd name="T19" fmla="*/ 360 h 969"/>
                  <a:gd name="T20" fmla="*/ 4 w 1329"/>
                  <a:gd name="T21" fmla="*/ 180 h 969"/>
                  <a:gd name="T22" fmla="*/ 184 w 1329"/>
                  <a:gd name="T23" fmla="*/ 0 h 969"/>
                  <a:gd name="T24" fmla="*/ 363 w 1329"/>
                  <a:gd name="T25" fmla="*/ 180 h 96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9" h="969">
                    <a:moveTo>
                      <a:pt x="0" y="784"/>
                    </a:moveTo>
                    <a:lnTo>
                      <a:pt x="303" y="481"/>
                    </a:lnTo>
                    <a:lnTo>
                      <a:pt x="460" y="638"/>
                    </a:lnTo>
                    <a:lnTo>
                      <a:pt x="941" y="157"/>
                    </a:lnTo>
                    <a:lnTo>
                      <a:pt x="1329" y="545"/>
                    </a:lnTo>
                    <a:lnTo>
                      <a:pt x="1329" y="969"/>
                    </a:lnTo>
                    <a:lnTo>
                      <a:pt x="0" y="969"/>
                    </a:lnTo>
                    <a:lnTo>
                      <a:pt x="0" y="784"/>
                    </a:lnTo>
                    <a:close/>
                    <a:moveTo>
                      <a:pt x="363" y="180"/>
                    </a:moveTo>
                    <a:cubicBezTo>
                      <a:pt x="363" y="279"/>
                      <a:pt x="283" y="360"/>
                      <a:pt x="184" y="360"/>
                    </a:cubicBezTo>
                    <a:cubicBezTo>
                      <a:pt x="84" y="360"/>
                      <a:pt x="4" y="279"/>
                      <a:pt x="4" y="180"/>
                    </a:cubicBezTo>
                    <a:cubicBezTo>
                      <a:pt x="4" y="80"/>
                      <a:pt x="84" y="0"/>
                      <a:pt x="184" y="0"/>
                    </a:cubicBezTo>
                    <a:cubicBezTo>
                      <a:pt x="283" y="0"/>
                      <a:pt x="363" y="80"/>
                      <a:pt x="363" y="180"/>
                    </a:cubicBezTo>
                    <a:close/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  <p:sp>
          <p:nvSpPr>
            <p:cNvPr id="26" name=""/>
            <p:cNvSpPr txBox="1"/>
            <p:nvPr/>
          </p:nvSpPr>
          <p:spPr>
            <a:xfrm>
              <a:off x="1728783" y="4086220"/>
              <a:ext cx="1666873" cy="3657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/>
                <a:t>상품명</a:t>
              </a:r>
              <a:endParaRPr lang="ko-KR" altLang="en-US"/>
            </a:p>
          </p:txBody>
        </p:sp>
        <p:sp>
          <p:nvSpPr>
            <p:cNvPr id="27" name=""/>
            <p:cNvSpPr txBox="1"/>
            <p:nvPr/>
          </p:nvSpPr>
          <p:spPr>
            <a:xfrm>
              <a:off x="1757359" y="4524368"/>
              <a:ext cx="1666873" cy="365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/>
                <a:t>상품가격</a:t>
              </a:r>
              <a:endParaRPr lang="ko-KR" altLang="en-US"/>
            </a:p>
          </p:txBody>
        </p:sp>
        <p:sp>
          <p:nvSpPr>
            <p:cNvPr id="28" name=""/>
            <p:cNvSpPr txBox="1"/>
            <p:nvPr/>
          </p:nvSpPr>
          <p:spPr>
            <a:xfrm>
              <a:off x="1747834" y="4962520"/>
              <a:ext cx="1666873" cy="3657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/>
                <a:t>리뷰개수</a:t>
              </a: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1490662" y="2352675"/>
              <a:ext cx="2181224" cy="3238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0" name=""/>
          <p:cNvGrpSpPr/>
          <p:nvPr/>
        </p:nvGrpSpPr>
        <p:grpSpPr>
          <a:xfrm rot="0">
            <a:off x="4552950" y="2194597"/>
            <a:ext cx="1685924" cy="3238500"/>
            <a:chOff x="1490662" y="2352675"/>
            <a:chExt cx="2181224" cy="3238500"/>
          </a:xfrm>
        </p:grpSpPr>
        <p:grpSp>
          <p:nvGrpSpPr>
            <p:cNvPr id="31" name="Placeholder"/>
            <p:cNvGrpSpPr>
              <a:grpSpLocks noChangeAspect="1"/>
            </p:cNvGrpSpPr>
            <p:nvPr/>
          </p:nvGrpSpPr>
          <p:grpSpPr>
            <a:xfrm rot="0">
              <a:off x="1639067" y="2463531"/>
              <a:ext cx="1838982" cy="1473736"/>
              <a:chOff x="5107122" y="2328044"/>
              <a:chExt cx="1257959" cy="1008112"/>
            </a:xfrm>
            <a:solidFill>
              <a:srgbClr val="ffffff"/>
            </a:solidFill>
          </p:grpSpPr>
          <p:sp>
            <p:nvSpPr>
              <p:cNvPr id="32" name="Border"/>
              <p:cNvSpPr/>
              <p:nvPr/>
            </p:nvSpPr>
            <p:spPr>
              <a:xfrm>
                <a:off x="5107122" y="2328044"/>
                <a:ext cx="1257959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33" name="Picture"/>
              <p:cNvSpPr>
                <a:spLocks noEditPoints="1"/>
              </p:cNvSpPr>
              <p:nvPr/>
            </p:nvSpPr>
            <p:spPr>
              <a:xfrm>
                <a:off x="5198737" y="2457563"/>
                <a:ext cx="1074728" cy="786978"/>
              </a:xfrm>
              <a:custGeom>
                <a:avLst/>
                <a:gdLst>
                  <a:gd name="T0" fmla="*/ 0 w 1329"/>
                  <a:gd name="T1" fmla="*/ 784 h 969"/>
                  <a:gd name="T2" fmla="*/ 303 w 1329"/>
                  <a:gd name="T3" fmla="*/ 481 h 969"/>
                  <a:gd name="T4" fmla="*/ 460 w 1329"/>
                  <a:gd name="T5" fmla="*/ 638 h 969"/>
                  <a:gd name="T6" fmla="*/ 941 w 1329"/>
                  <a:gd name="T7" fmla="*/ 157 h 969"/>
                  <a:gd name="T8" fmla="*/ 1329 w 1329"/>
                  <a:gd name="T9" fmla="*/ 545 h 969"/>
                  <a:gd name="T10" fmla="*/ 1329 w 1329"/>
                  <a:gd name="T11" fmla="*/ 969 h 969"/>
                  <a:gd name="T12" fmla="*/ 0 w 1329"/>
                  <a:gd name="T13" fmla="*/ 969 h 969"/>
                  <a:gd name="T14" fmla="*/ 0 w 1329"/>
                  <a:gd name="T15" fmla="*/ 784 h 969"/>
                  <a:gd name="T16" fmla="*/ 363 w 1329"/>
                  <a:gd name="T17" fmla="*/ 180 h 969"/>
                  <a:gd name="T18" fmla="*/ 184 w 1329"/>
                  <a:gd name="T19" fmla="*/ 360 h 969"/>
                  <a:gd name="T20" fmla="*/ 4 w 1329"/>
                  <a:gd name="T21" fmla="*/ 180 h 969"/>
                  <a:gd name="T22" fmla="*/ 184 w 1329"/>
                  <a:gd name="T23" fmla="*/ 0 h 969"/>
                  <a:gd name="T24" fmla="*/ 363 w 1329"/>
                  <a:gd name="T25" fmla="*/ 180 h 96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9" h="969">
                    <a:moveTo>
                      <a:pt x="0" y="784"/>
                    </a:moveTo>
                    <a:lnTo>
                      <a:pt x="303" y="481"/>
                    </a:lnTo>
                    <a:lnTo>
                      <a:pt x="460" y="638"/>
                    </a:lnTo>
                    <a:lnTo>
                      <a:pt x="941" y="157"/>
                    </a:lnTo>
                    <a:lnTo>
                      <a:pt x="1329" y="545"/>
                    </a:lnTo>
                    <a:lnTo>
                      <a:pt x="1329" y="969"/>
                    </a:lnTo>
                    <a:lnTo>
                      <a:pt x="0" y="969"/>
                    </a:lnTo>
                    <a:lnTo>
                      <a:pt x="0" y="784"/>
                    </a:lnTo>
                    <a:close/>
                    <a:moveTo>
                      <a:pt x="363" y="180"/>
                    </a:moveTo>
                    <a:cubicBezTo>
                      <a:pt x="363" y="279"/>
                      <a:pt x="283" y="360"/>
                      <a:pt x="184" y="360"/>
                    </a:cubicBezTo>
                    <a:cubicBezTo>
                      <a:pt x="84" y="360"/>
                      <a:pt x="4" y="279"/>
                      <a:pt x="4" y="180"/>
                    </a:cubicBezTo>
                    <a:cubicBezTo>
                      <a:pt x="4" y="80"/>
                      <a:pt x="84" y="0"/>
                      <a:pt x="184" y="0"/>
                    </a:cubicBezTo>
                    <a:cubicBezTo>
                      <a:pt x="283" y="0"/>
                      <a:pt x="363" y="80"/>
                      <a:pt x="363" y="180"/>
                    </a:cubicBezTo>
                    <a:close/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  <p:sp>
          <p:nvSpPr>
            <p:cNvPr id="34" name=""/>
            <p:cNvSpPr txBox="1"/>
            <p:nvPr/>
          </p:nvSpPr>
          <p:spPr>
            <a:xfrm>
              <a:off x="1728783" y="4086222"/>
              <a:ext cx="1666874" cy="3657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/>
                <a:t>상품명</a:t>
              </a:r>
              <a:endParaRPr lang="ko-KR" altLang="en-US"/>
            </a:p>
          </p:txBody>
        </p:sp>
        <p:sp>
          <p:nvSpPr>
            <p:cNvPr id="35" name=""/>
            <p:cNvSpPr txBox="1"/>
            <p:nvPr/>
          </p:nvSpPr>
          <p:spPr>
            <a:xfrm>
              <a:off x="1757356" y="4524372"/>
              <a:ext cx="1666874" cy="3657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/>
                <a:t>상품가격</a:t>
              </a:r>
              <a:endParaRPr lang="ko-KR" altLang="en-US"/>
            </a:p>
          </p:txBody>
        </p:sp>
        <p:sp>
          <p:nvSpPr>
            <p:cNvPr id="36" name=""/>
            <p:cNvSpPr txBox="1"/>
            <p:nvPr/>
          </p:nvSpPr>
          <p:spPr>
            <a:xfrm>
              <a:off x="1747832" y="4962522"/>
              <a:ext cx="1666874" cy="3657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/>
                <a:t>리뷰개수</a:t>
              </a: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1490662" y="2352675"/>
              <a:ext cx="2181224" cy="3238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8" name=""/>
          <p:cNvGrpSpPr/>
          <p:nvPr/>
        </p:nvGrpSpPr>
        <p:grpSpPr>
          <a:xfrm rot="0">
            <a:off x="6534150" y="2194598"/>
            <a:ext cx="1685924" cy="3238500"/>
            <a:chOff x="1490662" y="2352675"/>
            <a:chExt cx="2181224" cy="3238500"/>
          </a:xfrm>
        </p:grpSpPr>
        <p:grpSp>
          <p:nvGrpSpPr>
            <p:cNvPr id="39" name="Placeholder"/>
            <p:cNvGrpSpPr>
              <a:grpSpLocks noChangeAspect="1"/>
            </p:cNvGrpSpPr>
            <p:nvPr/>
          </p:nvGrpSpPr>
          <p:grpSpPr>
            <a:xfrm rot="0">
              <a:off x="1639067" y="2463531"/>
              <a:ext cx="1838982" cy="1473736"/>
              <a:chOff x="5107122" y="2328044"/>
              <a:chExt cx="1257959" cy="1008112"/>
            </a:xfrm>
            <a:solidFill>
              <a:srgbClr val="ffffff"/>
            </a:solidFill>
          </p:grpSpPr>
          <p:sp>
            <p:nvSpPr>
              <p:cNvPr id="40" name="Border"/>
              <p:cNvSpPr/>
              <p:nvPr/>
            </p:nvSpPr>
            <p:spPr>
              <a:xfrm>
                <a:off x="5107122" y="2328044"/>
                <a:ext cx="1257959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41" name="Picture"/>
              <p:cNvSpPr>
                <a:spLocks noEditPoints="1"/>
              </p:cNvSpPr>
              <p:nvPr/>
            </p:nvSpPr>
            <p:spPr>
              <a:xfrm>
                <a:off x="5198737" y="2457563"/>
                <a:ext cx="1074728" cy="786978"/>
              </a:xfrm>
              <a:custGeom>
                <a:avLst/>
                <a:gdLst>
                  <a:gd name="T0" fmla="*/ 0 w 1329"/>
                  <a:gd name="T1" fmla="*/ 784 h 969"/>
                  <a:gd name="T2" fmla="*/ 303 w 1329"/>
                  <a:gd name="T3" fmla="*/ 481 h 969"/>
                  <a:gd name="T4" fmla="*/ 460 w 1329"/>
                  <a:gd name="T5" fmla="*/ 638 h 969"/>
                  <a:gd name="T6" fmla="*/ 941 w 1329"/>
                  <a:gd name="T7" fmla="*/ 157 h 969"/>
                  <a:gd name="T8" fmla="*/ 1329 w 1329"/>
                  <a:gd name="T9" fmla="*/ 545 h 969"/>
                  <a:gd name="T10" fmla="*/ 1329 w 1329"/>
                  <a:gd name="T11" fmla="*/ 969 h 969"/>
                  <a:gd name="T12" fmla="*/ 0 w 1329"/>
                  <a:gd name="T13" fmla="*/ 969 h 969"/>
                  <a:gd name="T14" fmla="*/ 0 w 1329"/>
                  <a:gd name="T15" fmla="*/ 784 h 969"/>
                  <a:gd name="T16" fmla="*/ 363 w 1329"/>
                  <a:gd name="T17" fmla="*/ 180 h 969"/>
                  <a:gd name="T18" fmla="*/ 184 w 1329"/>
                  <a:gd name="T19" fmla="*/ 360 h 969"/>
                  <a:gd name="T20" fmla="*/ 4 w 1329"/>
                  <a:gd name="T21" fmla="*/ 180 h 969"/>
                  <a:gd name="T22" fmla="*/ 184 w 1329"/>
                  <a:gd name="T23" fmla="*/ 0 h 969"/>
                  <a:gd name="T24" fmla="*/ 363 w 1329"/>
                  <a:gd name="T25" fmla="*/ 180 h 96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9" h="969">
                    <a:moveTo>
                      <a:pt x="0" y="784"/>
                    </a:moveTo>
                    <a:lnTo>
                      <a:pt x="303" y="481"/>
                    </a:lnTo>
                    <a:lnTo>
                      <a:pt x="460" y="638"/>
                    </a:lnTo>
                    <a:lnTo>
                      <a:pt x="941" y="157"/>
                    </a:lnTo>
                    <a:lnTo>
                      <a:pt x="1329" y="545"/>
                    </a:lnTo>
                    <a:lnTo>
                      <a:pt x="1329" y="969"/>
                    </a:lnTo>
                    <a:lnTo>
                      <a:pt x="0" y="969"/>
                    </a:lnTo>
                    <a:lnTo>
                      <a:pt x="0" y="784"/>
                    </a:lnTo>
                    <a:close/>
                    <a:moveTo>
                      <a:pt x="363" y="180"/>
                    </a:moveTo>
                    <a:cubicBezTo>
                      <a:pt x="363" y="279"/>
                      <a:pt x="283" y="360"/>
                      <a:pt x="184" y="360"/>
                    </a:cubicBezTo>
                    <a:cubicBezTo>
                      <a:pt x="84" y="360"/>
                      <a:pt x="4" y="279"/>
                      <a:pt x="4" y="180"/>
                    </a:cubicBezTo>
                    <a:cubicBezTo>
                      <a:pt x="4" y="80"/>
                      <a:pt x="84" y="0"/>
                      <a:pt x="184" y="0"/>
                    </a:cubicBezTo>
                    <a:cubicBezTo>
                      <a:pt x="283" y="0"/>
                      <a:pt x="363" y="80"/>
                      <a:pt x="363" y="180"/>
                    </a:cubicBezTo>
                    <a:close/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  <p:sp>
          <p:nvSpPr>
            <p:cNvPr id="42" name=""/>
            <p:cNvSpPr txBox="1"/>
            <p:nvPr/>
          </p:nvSpPr>
          <p:spPr>
            <a:xfrm>
              <a:off x="1728784" y="4086223"/>
              <a:ext cx="1666874" cy="3657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/>
                <a:t>상품명</a:t>
              </a:r>
              <a:endParaRPr lang="ko-KR" altLang="en-US"/>
            </a:p>
          </p:txBody>
        </p:sp>
        <p:sp>
          <p:nvSpPr>
            <p:cNvPr id="43" name=""/>
            <p:cNvSpPr txBox="1"/>
            <p:nvPr/>
          </p:nvSpPr>
          <p:spPr>
            <a:xfrm>
              <a:off x="1757359" y="4524373"/>
              <a:ext cx="1666877" cy="3657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/>
                <a:t>상품가격</a:t>
              </a:r>
              <a:endParaRPr lang="ko-KR" altLang="en-US"/>
            </a:p>
          </p:txBody>
        </p:sp>
        <p:sp>
          <p:nvSpPr>
            <p:cNvPr id="44" name=""/>
            <p:cNvSpPr txBox="1"/>
            <p:nvPr/>
          </p:nvSpPr>
          <p:spPr>
            <a:xfrm>
              <a:off x="1747834" y="4962523"/>
              <a:ext cx="1666877" cy="3657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/>
                <a:t>리뷰개수</a:t>
              </a: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1490662" y="2352675"/>
              <a:ext cx="2181224" cy="3238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7" name="제목 개체 틀 1"/>
          <p:cNvSpPr>
            <a:spLocks noGrp="1"/>
          </p:cNvSpPr>
          <p:nvPr>
            <p:ph type="title" idx="4294967295"/>
          </p:nvPr>
        </p:nvSpPr>
        <p:spPr>
          <a:xfrm>
            <a:off x="-1038224" y="1698624"/>
            <a:ext cx="1038224" cy="820738"/>
          </a:xfrm>
        </p:spPr>
        <p:txBody>
          <a:bodyPr/>
          <a:lstStyle/>
          <a:p>
            <a:pPr>
              <a:defRPr/>
            </a:pPr>
            <a:r>
              <a:rPr lang="ko-KR" altLang="en-US" sz="1000"/>
              <a:t>상품목록</a:t>
            </a:r>
            <a:endParaRPr lang="ko-KR" altLang="en-US" sz="1000"/>
          </a:p>
        </p:txBody>
      </p:sp>
      <p:sp>
        <p:nvSpPr>
          <p:cNvPr id="48" name=""/>
          <p:cNvSpPr txBox="1"/>
          <p:nvPr/>
        </p:nvSpPr>
        <p:spPr>
          <a:xfrm>
            <a:off x="655203" y="744681"/>
            <a:ext cx="2530379" cy="3667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런닝머신</a:t>
            </a:r>
            <a:endParaRPr lang="ko-KR" altLang="en-US"/>
          </a:p>
        </p:txBody>
      </p:sp>
      <p:sp>
        <p:nvSpPr>
          <p:cNvPr id="49" name=""/>
          <p:cNvSpPr txBox="1"/>
          <p:nvPr/>
        </p:nvSpPr>
        <p:spPr>
          <a:xfrm>
            <a:off x="607097" y="1293091"/>
            <a:ext cx="3607955" cy="36235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총 </a:t>
            </a:r>
            <a:r>
              <a:rPr lang="en-US" altLang="ko-KR"/>
              <a:t>{}</a:t>
            </a:r>
            <a:r>
              <a:rPr lang="ko-KR" altLang="en-US"/>
              <a:t>개의 상품이 있습니다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상품 설명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상품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26</a:t>
            </a:fld>
            <a:endParaRPr lang="en-US" altLang="en-US" sz="900"/>
          </a:p>
        </p:txBody>
      </p:sp>
      <p:grpSp>
        <p:nvGrpSpPr>
          <p:cNvPr id="10" name="Placeholder"/>
          <p:cNvGrpSpPr>
            <a:grpSpLocks noChangeAspect="1"/>
          </p:cNvGrpSpPr>
          <p:nvPr/>
        </p:nvGrpSpPr>
        <p:grpSpPr>
          <a:xfrm rot="0">
            <a:off x="811642" y="551985"/>
            <a:ext cx="3590044" cy="2877015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11" name="Border"/>
            <p:cNvSpPr/>
            <p:nvPr/>
          </p:nvSpPr>
          <p:spPr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2" name="Picture"/>
            <p:cNvSpPr>
              <a:spLocks noEditPoints="1"/>
            </p:cNvSpPr>
            <p:nvPr/>
          </p:nvSpPr>
          <p:spPr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13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/>
          <p:cNvGrpSpPr/>
          <p:nvPr/>
        </p:nvGrpSpPr>
        <p:grpSpPr>
          <a:xfrm rot="0">
            <a:off x="4720232" y="1243885"/>
            <a:ext cx="869432" cy="144016"/>
            <a:chOff x="508000" y="1397000"/>
            <a:chExt cx="869432" cy="144016"/>
          </a:xfrm>
        </p:grpSpPr>
        <p:sp>
          <p:nvSpPr>
            <p:cNvPr id="14" name="Star 5"/>
            <p:cNvSpPr/>
            <p:nvPr/>
          </p:nvSpPr>
          <p:spPr>
            <a:xfrm>
              <a:off x="1233416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5" name="Star 4"/>
            <p:cNvSpPr/>
            <p:nvPr/>
          </p:nvSpPr>
          <p:spPr>
            <a:xfrm>
              <a:off x="1052062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6" name="Star 3"/>
            <p:cNvSpPr/>
            <p:nvPr/>
          </p:nvSpPr>
          <p:spPr>
            <a:xfrm>
              <a:off x="870708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7" name="Star 2"/>
            <p:cNvSpPr/>
            <p:nvPr/>
          </p:nvSpPr>
          <p:spPr>
            <a:xfrm>
              <a:off x="689354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8" name="Star 1"/>
            <p:cNvSpPr/>
            <p:nvPr/>
          </p:nvSpPr>
          <p:spPr>
            <a:xfrm>
              <a:off x="508000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19" name="제목 개체 틀 1"/>
          <p:cNvSpPr>
            <a:spLocks noGrp="1"/>
          </p:cNvSpPr>
          <p:nvPr>
            <p:ph type="title" idx="4294967295"/>
          </p:nvPr>
        </p:nvSpPr>
        <p:spPr>
          <a:xfrm>
            <a:off x="-914399" y="1374774"/>
            <a:ext cx="914399" cy="1030287"/>
          </a:xfrm>
        </p:spPr>
        <p:txBody>
          <a:bodyPr/>
          <a:lstStyle/>
          <a:p>
            <a:pPr>
              <a:defRPr/>
            </a:pPr>
            <a:r>
              <a:rPr lang="ko-KR" altLang="en-US" sz="1000"/>
              <a:t>상품상세</a:t>
            </a:r>
            <a:endParaRPr lang="ko-KR" altLang="en-US" sz="1000"/>
          </a:p>
        </p:txBody>
      </p:sp>
      <p:sp>
        <p:nvSpPr>
          <p:cNvPr id="20" name="Header"/>
          <p:cNvSpPr txBox="1"/>
          <p:nvPr/>
        </p:nvSpPr>
        <p:spPr>
          <a:xfrm>
            <a:off x="4657677" y="639388"/>
            <a:ext cx="838567" cy="340163"/>
          </a:xfrm>
          <a:prstGeom prst="rect">
            <a:avLst/>
          </a:prstGeom>
          <a:noFill/>
        </p:spPr>
        <p:txBody>
          <a:bodyPr wrap="none" lIns="73152" tIns="36576" rIns="73152" bIns="36576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5f5f5f"/>
                </a:solidFill>
                <a:latin typeface="Segoe UI"/>
                <a:cs typeface="Segoe UI"/>
              </a:rPr>
              <a:t>제품명</a:t>
            </a:r>
            <a:endParaRPr lang="ko-KR" altLang="en-US">
              <a:solidFill>
                <a:srgbClr val="5f5f5f"/>
              </a:solidFill>
              <a:latin typeface="Segoe UI"/>
              <a:cs typeface="Segoe UI"/>
            </a:endParaRPr>
          </a:p>
        </p:txBody>
      </p:sp>
      <p:cxnSp>
        <p:nvCxnSpPr>
          <p:cNvPr id="21" name="Line"/>
          <p:cNvCxnSpPr/>
          <p:nvPr/>
        </p:nvCxnSpPr>
        <p:spPr>
          <a:xfrm>
            <a:off x="4706888" y="1515436"/>
            <a:ext cx="3582794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Header"/>
          <p:cNvSpPr txBox="1"/>
          <p:nvPr/>
        </p:nvSpPr>
        <p:spPr>
          <a:xfrm>
            <a:off x="4646515" y="1850120"/>
            <a:ext cx="1236887" cy="348919"/>
          </a:xfrm>
          <a:prstGeom prst="rect">
            <a:avLst/>
          </a:prstGeom>
          <a:noFill/>
        </p:spPr>
        <p:txBody>
          <a:bodyPr wrap="none" lIns="73152" tIns="36576" rIns="73152" bIns="36576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5f5f5f"/>
                </a:solidFill>
                <a:latin typeface="Segoe UI"/>
                <a:cs typeface="Segoe UI"/>
              </a:rPr>
              <a:t>124,000</a:t>
            </a:r>
            <a:r>
              <a:rPr lang="ko-KR" altLang="en-US">
                <a:solidFill>
                  <a:srgbClr val="5f5f5f"/>
                </a:solidFill>
                <a:latin typeface="Segoe UI"/>
                <a:cs typeface="Segoe UI"/>
              </a:rPr>
              <a:t> 원</a:t>
            </a:r>
            <a:endParaRPr lang="ko-KR" altLang="en-US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5768878" y="1196878"/>
            <a:ext cx="1683712" cy="26806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/>
              <a:t>2,145</a:t>
            </a:r>
            <a:r>
              <a:rPr lang="ko-KR" altLang="en-US" sz="1200"/>
              <a:t>개 리뷰</a:t>
            </a:r>
            <a:endParaRPr lang="ko-KR" altLang="en-US" sz="1200"/>
          </a:p>
        </p:txBody>
      </p:sp>
      <p:grpSp>
        <p:nvGrpSpPr>
          <p:cNvPr id="35" name=""/>
          <p:cNvGrpSpPr/>
          <p:nvPr/>
        </p:nvGrpSpPr>
        <p:grpSpPr>
          <a:xfrm rot="0">
            <a:off x="4612691" y="3065999"/>
            <a:ext cx="1368150" cy="299500"/>
            <a:chOff x="4612691" y="3065999"/>
            <a:chExt cx="1368150" cy="299500"/>
          </a:xfrm>
        </p:grpSpPr>
        <p:sp>
          <p:nvSpPr>
            <p:cNvPr id="26" name="Arrow Up Box" descr="&lt;Tags&gt;&lt;SMARTRESIZEANCHORS&gt;Absolute,Relative,None,Absolute&lt;/SMARTRESIZEANCHORS&gt;&lt;/Tags&gt;"/>
            <p:cNvSpPr/>
            <p:nvPr/>
          </p:nvSpPr>
          <p:spPr>
            <a:xfrm>
              <a:off x="5814852" y="3065999"/>
              <a:ext cx="165989" cy="12054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7" name="Arrow Down Box" descr="&lt;Tags&gt;&lt;SMARTRESIZEANCHORS&gt;Relative,Absolute,None,Absolute&lt;/SMARTRESIZEANCHORS&gt;&lt;/Tags&gt;"/>
            <p:cNvSpPr/>
            <p:nvPr/>
          </p:nvSpPr>
          <p:spPr>
            <a:xfrm>
              <a:off x="5814852" y="3186545"/>
              <a:ext cx="165989" cy="12054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8" name="Arrow Up" descr="&lt;Tags&gt;&lt;SMARTRESIZEANCHORS&gt;None,None,None,Absolute&lt;/SMARTRESIZEANCHORS&gt;&lt;/Tags&gt;"/>
            <p:cNvSpPr>
              <a:spLocks noChangeAspect="1"/>
            </p:cNvSpPr>
            <p:nvPr/>
          </p:nvSpPr>
          <p:spPr>
            <a:xfrm rot="10800000" flipH="1">
              <a:off x="5865842" y="312723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9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>
            <a:xfrm flipH="1">
              <a:off x="5865842" y="324778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30" name="Text Box" descr="&lt;Tags&gt;&lt;SMARTRESIZEANCHORS&gt;Absolute,Absolute,Absolute,Absolute&lt;/SMARTRESIZEANCHORS&gt;&lt;/Tags&gt;"/>
            <p:cNvSpPr/>
            <p:nvPr/>
          </p:nvSpPr>
          <p:spPr>
            <a:xfrm>
              <a:off x="4612691" y="3069070"/>
              <a:ext cx="1203413" cy="2964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50800" rIns="91440" bIns="50800" anchor="ctr" anchorCtr="0">
              <a:prstTxWarp prst="textNoShape">
                <a:avLst/>
              </a:prstTxWarp>
              <a:spAutoFit/>
            </a:bodyPr>
            <a:lstStyle/>
            <a:p>
              <a:pPr lvl="0" algn="ctr">
                <a:defRPr/>
              </a:pPr>
              <a:r>
                <a:rPr lang="en-US" altLang="ko-KR" sz="1300">
                  <a:solidFill>
                    <a:srgbClr val="5f5f5f"/>
                  </a:solidFill>
                  <a:latin typeface="Segoe UI"/>
                  <a:cs typeface="Segoe UI"/>
                </a:rPr>
                <a:t>1</a:t>
              </a:r>
              <a:endParaRPr lang="en-US" altLang="ko-KR" sz="13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052136"/>
            <a:ext cx="2369821" cy="376864"/>
          </a:xfrm>
          <a:prstGeom prst="rect">
            <a:avLst/>
          </a:prstGeom>
        </p:spPr>
      </p:pic>
      <p:cxnSp>
        <p:nvCxnSpPr>
          <p:cNvPr id="44" name=""/>
          <p:cNvCxnSpPr/>
          <p:nvPr/>
        </p:nvCxnSpPr>
        <p:spPr>
          <a:xfrm>
            <a:off x="290946" y="3866765"/>
            <a:ext cx="799589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"/>
          <p:cNvGrpSpPr/>
          <p:nvPr/>
        </p:nvGrpSpPr>
        <p:grpSpPr>
          <a:xfrm rot="0">
            <a:off x="1659830" y="3863272"/>
            <a:ext cx="5750619" cy="432724"/>
            <a:chOff x="326330" y="3863272"/>
            <a:chExt cx="5750619" cy="432724"/>
          </a:xfrm>
        </p:grpSpPr>
        <p:grpSp>
          <p:nvGrpSpPr>
            <p:cNvPr id="37" name=""/>
            <p:cNvGrpSpPr/>
            <p:nvPr/>
          </p:nvGrpSpPr>
          <p:grpSpPr>
            <a:xfrm rot="0">
              <a:off x="326330" y="3863274"/>
              <a:ext cx="3828302" cy="432723"/>
              <a:chOff x="2087568" y="2506394"/>
              <a:chExt cx="2004216" cy="240299"/>
            </a:xfrm>
          </p:grpSpPr>
          <p:sp>
            <p:nvSpPr>
              <p:cNvPr id="39" name="Item"/>
              <p:cNvSpPr/>
              <p:nvPr/>
            </p:nvSpPr>
            <p:spPr>
              <a:xfrm>
                <a:off x="2087568" y="2506394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18288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lang="ko-KR" altLang="en-US" sz="1600">
                    <a:solidFill>
                      <a:srgbClr val="5f5f5f"/>
                    </a:solidFill>
                    <a:latin typeface="Segoe UI"/>
                    <a:cs typeface="Segoe UI"/>
                  </a:rPr>
                  <a:t>상품 상세</a:t>
                </a:r>
                <a:endParaRPr lang="ko-KR" altLang="en-US" sz="16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42" name="Item"/>
              <p:cNvSpPr/>
              <p:nvPr/>
            </p:nvSpPr>
            <p:spPr>
              <a:xfrm>
                <a:off x="3089676" y="2506394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18288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lang="ko-KR" altLang="en-US" sz="1600">
                    <a:solidFill>
                      <a:srgbClr val="5f5f5f"/>
                    </a:solidFill>
                    <a:latin typeface="Segoe UI"/>
                    <a:cs typeface="Segoe UI"/>
                  </a:rPr>
                  <a:t>상품 리뷰 </a:t>
                </a:r>
                <a:r>
                  <a:rPr lang="en-US" altLang="ko-KR" sz="1600">
                    <a:solidFill>
                      <a:srgbClr val="5f5f5f"/>
                    </a:solidFill>
                    <a:latin typeface="Segoe UI"/>
                    <a:cs typeface="Segoe UI"/>
                  </a:rPr>
                  <a:t>(2,145)</a:t>
                </a:r>
                <a:endParaRPr lang="en-US" altLang="ko-KR" sz="16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  <p:sp>
          <p:nvSpPr>
            <p:cNvPr id="47" name="Item"/>
            <p:cNvSpPr/>
            <p:nvPr/>
          </p:nvSpPr>
          <p:spPr>
            <a:xfrm>
              <a:off x="4162798" y="3863272"/>
              <a:ext cx="1914151" cy="432723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182880" bIns="45720" anchor="ctr" anchorCtr="0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ko-KR" altLang="en-US" sz="1600">
                  <a:solidFill>
                    <a:srgbClr val="5f5f5f"/>
                  </a:solidFill>
                  <a:latin typeface="Segoe UI"/>
                  <a:cs typeface="Segoe UI"/>
                </a:rPr>
                <a:t>상품 문의</a:t>
              </a:r>
              <a:endParaRPr lang="ko-KR" altLang="en-US" sz="16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상품 상세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상품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27</a:t>
            </a:fld>
            <a:endParaRPr lang="en-US" altLang="en-US" sz="900"/>
          </a:p>
        </p:txBody>
      </p:sp>
      <p:cxnSp>
        <p:nvCxnSpPr>
          <p:cNvPr id="9" name=""/>
          <p:cNvCxnSpPr/>
          <p:nvPr/>
        </p:nvCxnSpPr>
        <p:spPr>
          <a:xfrm>
            <a:off x="290946" y="694939"/>
            <a:ext cx="799589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"/>
          <p:cNvGrpSpPr/>
          <p:nvPr/>
        </p:nvGrpSpPr>
        <p:grpSpPr>
          <a:xfrm rot="0">
            <a:off x="1659830" y="691447"/>
            <a:ext cx="5750619" cy="432724"/>
            <a:chOff x="326330" y="3863272"/>
            <a:chExt cx="5750619" cy="432724"/>
          </a:xfrm>
        </p:grpSpPr>
        <p:grpSp>
          <p:nvGrpSpPr>
            <p:cNvPr id="11" name=""/>
            <p:cNvGrpSpPr/>
            <p:nvPr/>
          </p:nvGrpSpPr>
          <p:grpSpPr>
            <a:xfrm rot="0">
              <a:off x="326330" y="3863274"/>
              <a:ext cx="3828302" cy="432723"/>
              <a:chOff x="2087568" y="2506394"/>
              <a:chExt cx="2004216" cy="240299"/>
            </a:xfrm>
          </p:grpSpPr>
          <p:sp>
            <p:nvSpPr>
              <p:cNvPr id="12" name="Item"/>
              <p:cNvSpPr/>
              <p:nvPr/>
            </p:nvSpPr>
            <p:spPr>
              <a:xfrm>
                <a:off x="2087568" y="2506394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18288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lang="ko-KR" altLang="en-US" sz="1600" b="1">
                    <a:solidFill>
                      <a:srgbClr val="5f5f5f"/>
                    </a:solidFill>
                    <a:latin typeface="Segoe UI"/>
                    <a:cs typeface="Segoe UI"/>
                  </a:rPr>
                  <a:t>상품 상세</a:t>
                </a:r>
                <a:endParaRPr lang="ko-KR" altLang="en-US" sz="1600" b="1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13" name="Item"/>
              <p:cNvSpPr/>
              <p:nvPr/>
            </p:nvSpPr>
            <p:spPr>
              <a:xfrm>
                <a:off x="3089676" y="2506394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18288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lang="ko-KR" altLang="en-US" sz="1600">
                    <a:solidFill>
                      <a:srgbClr val="5f5f5f"/>
                    </a:solidFill>
                    <a:latin typeface="Segoe UI"/>
                    <a:cs typeface="Segoe UI"/>
                  </a:rPr>
                  <a:t>상품 리뷰 </a:t>
                </a:r>
                <a:r>
                  <a:rPr lang="en-US" altLang="ko-KR" sz="1600">
                    <a:solidFill>
                      <a:srgbClr val="5f5f5f"/>
                    </a:solidFill>
                    <a:latin typeface="Segoe UI"/>
                    <a:cs typeface="Segoe UI"/>
                  </a:rPr>
                  <a:t>(2,145)</a:t>
                </a:r>
                <a:endParaRPr lang="en-US" altLang="ko-KR" sz="16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  <p:sp>
          <p:nvSpPr>
            <p:cNvPr id="14" name="Item"/>
            <p:cNvSpPr/>
            <p:nvPr/>
          </p:nvSpPr>
          <p:spPr>
            <a:xfrm>
              <a:off x="4162798" y="3863272"/>
              <a:ext cx="1914151" cy="432723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182880" bIns="45720" anchor="ctr" anchorCtr="0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ko-KR" altLang="en-US" sz="1600">
                  <a:solidFill>
                    <a:srgbClr val="5f5f5f"/>
                  </a:solidFill>
                  <a:latin typeface="Segoe UI"/>
                  <a:cs typeface="Segoe UI"/>
                </a:rPr>
                <a:t>상품 문의</a:t>
              </a:r>
              <a:endParaRPr lang="ko-KR" altLang="en-US" sz="16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15" name="Dummy Text"/>
          <p:cNvGrpSpPr>
            <a:grpSpLocks noChangeAspect="1"/>
          </p:cNvGrpSpPr>
          <p:nvPr/>
        </p:nvGrpSpPr>
        <p:grpSpPr>
          <a:xfrm rot="0">
            <a:off x="1796432" y="1462003"/>
            <a:ext cx="5502275" cy="3307819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16" name="Line 1"/>
            <p:cNvSpPr>
              <a:spLocks noEditPoints="1"/>
            </p:cNvSpPr>
            <p:nvPr/>
          </p:nvSpPr>
          <p:spPr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7" name="Line 2"/>
            <p:cNvSpPr>
              <a:spLocks noEditPoints="1"/>
            </p:cNvSpPr>
            <p:nvPr/>
          </p:nvSpPr>
          <p:spPr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8" name="Line 3"/>
            <p:cNvSpPr>
              <a:spLocks noEditPoints="1"/>
            </p:cNvSpPr>
            <p:nvPr/>
          </p:nvSpPr>
          <p:spPr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9" name="Line 4"/>
            <p:cNvSpPr>
              <a:spLocks noEditPoints="1"/>
            </p:cNvSpPr>
            <p:nvPr/>
          </p:nvSpPr>
          <p:spPr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0" name="Line 5"/>
            <p:cNvSpPr>
              <a:spLocks noEditPoints="1"/>
            </p:cNvSpPr>
            <p:nvPr/>
          </p:nvSpPr>
          <p:spPr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1" name="Line 6"/>
            <p:cNvSpPr>
              <a:spLocks noEditPoints="1"/>
            </p:cNvSpPr>
            <p:nvPr/>
          </p:nvSpPr>
          <p:spPr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2" name="Line 7"/>
            <p:cNvSpPr>
              <a:spLocks noEditPoints="1"/>
            </p:cNvSpPr>
            <p:nvPr/>
          </p:nvSpPr>
          <p:spPr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3" name="Line 8"/>
            <p:cNvSpPr>
              <a:spLocks noEditPoints="1"/>
            </p:cNvSpPr>
            <p:nvPr/>
          </p:nvSpPr>
          <p:spPr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상품 리뷰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상품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28</a:t>
            </a:fld>
            <a:endParaRPr lang="en-US" altLang="en-US" sz="900"/>
          </a:p>
        </p:txBody>
      </p:sp>
      <p:cxnSp>
        <p:nvCxnSpPr>
          <p:cNvPr id="9" name=""/>
          <p:cNvCxnSpPr/>
          <p:nvPr/>
        </p:nvCxnSpPr>
        <p:spPr>
          <a:xfrm>
            <a:off x="290946" y="694939"/>
            <a:ext cx="799589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"/>
          <p:cNvGrpSpPr/>
          <p:nvPr/>
        </p:nvGrpSpPr>
        <p:grpSpPr>
          <a:xfrm rot="0">
            <a:off x="1659830" y="691447"/>
            <a:ext cx="5750619" cy="432724"/>
            <a:chOff x="326330" y="3863272"/>
            <a:chExt cx="5750619" cy="432724"/>
          </a:xfrm>
        </p:grpSpPr>
        <p:grpSp>
          <p:nvGrpSpPr>
            <p:cNvPr id="11" name=""/>
            <p:cNvGrpSpPr/>
            <p:nvPr/>
          </p:nvGrpSpPr>
          <p:grpSpPr>
            <a:xfrm rot="0">
              <a:off x="326330" y="3863274"/>
              <a:ext cx="3828302" cy="432723"/>
              <a:chOff x="2087568" y="2506394"/>
              <a:chExt cx="2004216" cy="240299"/>
            </a:xfrm>
          </p:grpSpPr>
          <p:sp>
            <p:nvSpPr>
              <p:cNvPr id="12" name="Item"/>
              <p:cNvSpPr/>
              <p:nvPr/>
            </p:nvSpPr>
            <p:spPr>
              <a:xfrm>
                <a:off x="2087568" y="2506394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18288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lang="ko-KR" altLang="en-US" sz="1600">
                    <a:solidFill>
                      <a:srgbClr val="5f5f5f"/>
                    </a:solidFill>
                    <a:latin typeface="Segoe UI"/>
                    <a:cs typeface="Segoe UI"/>
                  </a:rPr>
                  <a:t>상품 상세</a:t>
                </a:r>
                <a:endParaRPr lang="ko-KR" altLang="en-US" sz="16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13" name="Item"/>
              <p:cNvSpPr/>
              <p:nvPr/>
            </p:nvSpPr>
            <p:spPr>
              <a:xfrm>
                <a:off x="3089676" y="2506394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18288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lang="ko-KR" altLang="en-US" sz="1600" b="1">
                    <a:solidFill>
                      <a:srgbClr val="5f5f5f"/>
                    </a:solidFill>
                    <a:latin typeface="Segoe UI"/>
                    <a:cs typeface="Segoe UI"/>
                  </a:rPr>
                  <a:t>상품 리뷰 </a:t>
                </a:r>
                <a:r>
                  <a:rPr lang="en-US" altLang="ko-KR" sz="1600" b="1">
                    <a:solidFill>
                      <a:srgbClr val="5f5f5f"/>
                    </a:solidFill>
                    <a:latin typeface="Segoe UI"/>
                    <a:cs typeface="Segoe UI"/>
                  </a:rPr>
                  <a:t>(2,145)</a:t>
                </a:r>
                <a:endParaRPr lang="en-US" altLang="ko-KR" sz="1600" b="1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  <p:sp>
          <p:nvSpPr>
            <p:cNvPr id="14" name="Item"/>
            <p:cNvSpPr/>
            <p:nvPr/>
          </p:nvSpPr>
          <p:spPr>
            <a:xfrm>
              <a:off x="4162798" y="3863272"/>
              <a:ext cx="1914151" cy="432723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182880" bIns="45720" anchor="ctr" anchorCtr="0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ko-KR" altLang="en-US" sz="1600">
                  <a:solidFill>
                    <a:srgbClr val="5f5f5f"/>
                  </a:solidFill>
                  <a:latin typeface="Segoe UI"/>
                  <a:cs typeface="Segoe UI"/>
                </a:rPr>
                <a:t>상품 문의</a:t>
              </a:r>
              <a:endParaRPr lang="ko-KR" altLang="en-US" sz="16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15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/>
          <p:cNvGrpSpPr/>
          <p:nvPr/>
        </p:nvGrpSpPr>
        <p:grpSpPr>
          <a:xfrm rot="0">
            <a:off x="1711698" y="1998187"/>
            <a:ext cx="869432" cy="144016"/>
            <a:chOff x="508000" y="1397000"/>
            <a:chExt cx="869432" cy="144016"/>
          </a:xfrm>
        </p:grpSpPr>
        <p:sp>
          <p:nvSpPr>
            <p:cNvPr id="16" name="Star 5"/>
            <p:cNvSpPr/>
            <p:nvPr/>
          </p:nvSpPr>
          <p:spPr>
            <a:xfrm>
              <a:off x="1233416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7" name="Star 4"/>
            <p:cNvSpPr/>
            <p:nvPr/>
          </p:nvSpPr>
          <p:spPr>
            <a:xfrm>
              <a:off x="1052062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8" name="Star 3"/>
            <p:cNvSpPr/>
            <p:nvPr/>
          </p:nvSpPr>
          <p:spPr>
            <a:xfrm>
              <a:off x="870708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9" name="Star 2"/>
            <p:cNvSpPr/>
            <p:nvPr/>
          </p:nvSpPr>
          <p:spPr>
            <a:xfrm>
              <a:off x="689354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0" name="Star 1"/>
            <p:cNvSpPr/>
            <p:nvPr/>
          </p:nvSpPr>
          <p:spPr>
            <a:xfrm>
              <a:off x="508000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21" name="Link Bar"/>
          <p:cNvSpPr/>
          <p:nvPr/>
        </p:nvSpPr>
        <p:spPr>
          <a:xfrm>
            <a:off x="6096000" y="1812169"/>
            <a:ext cx="1015394" cy="25858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anchor="t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rgbClr val="5b9bd5"/>
                </a:solidFill>
                <a:effectLst/>
                <a:latin typeface="Segoe UI"/>
                <a:cs typeface="Segoe UI"/>
              </a:rPr>
              <a:t>수정 </a:t>
            </a:r>
            <a:r>
              <a:rPr lang="en-US" altLang="ko-KR" sz="1300">
                <a:solidFill>
                  <a:srgbClr val="5b9bd5"/>
                </a:solidFill>
                <a:effectLst/>
                <a:latin typeface="Segoe UI"/>
                <a:cs typeface="Segoe UI"/>
              </a:rPr>
              <a:t>|</a:t>
            </a:r>
            <a:r>
              <a:rPr lang="ko-KR" altLang="en-US" sz="1300">
                <a:solidFill>
                  <a:srgbClr val="5b9bd5"/>
                </a:solidFill>
                <a:effectLst/>
                <a:latin typeface="Segoe UI"/>
                <a:cs typeface="Segoe UI"/>
              </a:rPr>
              <a:t> 삭제</a:t>
            </a:r>
            <a:endParaRPr lang="ko-KR" altLang="en-US" sz="1300">
              <a:solidFill>
                <a:srgbClr val="5b9bd5"/>
              </a:solidFill>
              <a:effectLst/>
              <a:latin typeface="Segoe UI"/>
              <a:cs typeface="Segoe UI"/>
            </a:endParaRPr>
          </a:p>
        </p:txBody>
      </p:sp>
      <p:cxnSp>
        <p:nvCxnSpPr>
          <p:cNvPr id="22" name=""/>
          <p:cNvCxnSpPr/>
          <p:nvPr/>
        </p:nvCxnSpPr>
        <p:spPr>
          <a:xfrm>
            <a:off x="784740" y="1571239"/>
            <a:ext cx="631295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"/>
          <p:cNvSpPr txBox="1"/>
          <p:nvPr/>
        </p:nvSpPr>
        <p:spPr>
          <a:xfrm>
            <a:off x="1711697" y="1692371"/>
            <a:ext cx="804940" cy="259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/>
              <a:t>유저명</a:t>
            </a:r>
            <a:endParaRPr lang="ko-KR" altLang="en-US" sz="1100"/>
          </a:p>
        </p:txBody>
      </p:sp>
      <p:sp>
        <p:nvSpPr>
          <p:cNvPr id="27" name=""/>
          <p:cNvSpPr txBox="1"/>
          <p:nvPr/>
        </p:nvSpPr>
        <p:spPr>
          <a:xfrm>
            <a:off x="2722644" y="1966767"/>
            <a:ext cx="1058333" cy="222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00"/>
              <a:t>2023.02.10</a:t>
            </a:r>
            <a:endParaRPr lang="en-US" altLang="ko-KR" sz="900"/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5434" y="1797521"/>
            <a:ext cx="489188" cy="489188"/>
          </a:xfrm>
          <a:prstGeom prst="rect">
            <a:avLst/>
          </a:prstGeom>
        </p:spPr>
      </p:pic>
      <p:sp>
        <p:nvSpPr>
          <p:cNvPr id="29" name=""/>
          <p:cNvSpPr txBox="1"/>
          <p:nvPr/>
        </p:nvSpPr>
        <p:spPr>
          <a:xfrm>
            <a:off x="4607298" y="1845058"/>
            <a:ext cx="804940" cy="315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/>
              <a:t>상품명</a:t>
            </a:r>
            <a:endParaRPr lang="ko-KR" altLang="en-US" sz="1500"/>
          </a:p>
        </p:txBody>
      </p:sp>
      <p:grpSp>
        <p:nvGrpSpPr>
          <p:cNvPr id="31" name=""/>
          <p:cNvGrpSpPr/>
          <p:nvPr/>
        </p:nvGrpSpPr>
        <p:grpSpPr>
          <a:xfrm rot="0">
            <a:off x="885825" y="2447925"/>
            <a:ext cx="2247899" cy="1571625"/>
            <a:chOff x="3419475" y="3895725"/>
            <a:chExt cx="2247899" cy="1571625"/>
          </a:xfrm>
        </p:grpSpPr>
        <p:sp>
          <p:nvSpPr>
            <p:cNvPr id="24" name="Picture"/>
            <p:cNvSpPr>
              <a:spLocks noEditPoints="1"/>
            </p:cNvSpPr>
            <p:nvPr/>
          </p:nvSpPr>
          <p:spPr>
            <a:xfrm>
              <a:off x="3578203" y="4062374"/>
              <a:ext cx="1836601" cy="1128894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30" name=""/>
            <p:cNvSpPr/>
            <p:nvPr/>
          </p:nvSpPr>
          <p:spPr>
            <a:xfrm>
              <a:off x="3419475" y="3895725"/>
              <a:ext cx="2247899" cy="15716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2" name="Dummy Text"/>
          <p:cNvGrpSpPr>
            <a:grpSpLocks noChangeAspect="1"/>
          </p:cNvGrpSpPr>
          <p:nvPr/>
        </p:nvGrpSpPr>
        <p:grpSpPr>
          <a:xfrm rot="0">
            <a:off x="910608" y="4186152"/>
            <a:ext cx="2987675" cy="1796109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33" name="Line 1"/>
            <p:cNvSpPr>
              <a:spLocks noEditPoints="1"/>
            </p:cNvSpPr>
            <p:nvPr/>
          </p:nvSpPr>
          <p:spPr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34" name="Line 2"/>
            <p:cNvSpPr>
              <a:spLocks noEditPoints="1"/>
            </p:cNvSpPr>
            <p:nvPr/>
          </p:nvSpPr>
          <p:spPr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35" name="Line 3"/>
            <p:cNvSpPr>
              <a:spLocks noEditPoints="1"/>
            </p:cNvSpPr>
            <p:nvPr/>
          </p:nvSpPr>
          <p:spPr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36" name="Line 4"/>
            <p:cNvSpPr>
              <a:spLocks noEditPoints="1"/>
            </p:cNvSpPr>
            <p:nvPr/>
          </p:nvSpPr>
          <p:spPr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37" name="Line 5"/>
            <p:cNvSpPr>
              <a:spLocks noEditPoints="1"/>
            </p:cNvSpPr>
            <p:nvPr/>
          </p:nvSpPr>
          <p:spPr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38" name="Line 6"/>
            <p:cNvSpPr>
              <a:spLocks noEditPoints="1"/>
            </p:cNvSpPr>
            <p:nvPr/>
          </p:nvSpPr>
          <p:spPr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39" name="Line 7"/>
            <p:cNvSpPr>
              <a:spLocks noEditPoints="1"/>
            </p:cNvSpPr>
            <p:nvPr/>
          </p:nvSpPr>
          <p:spPr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40" name="Line 8"/>
            <p:cNvSpPr>
              <a:spLocks noEditPoints="1"/>
            </p:cNvSpPr>
            <p:nvPr/>
          </p:nvSpPr>
          <p:spPr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상품 문의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상품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29</a:t>
            </a:fld>
            <a:endParaRPr lang="en-US" altLang="en-US" sz="900"/>
          </a:p>
        </p:txBody>
      </p:sp>
      <p:cxnSp>
        <p:nvCxnSpPr>
          <p:cNvPr id="9" name=""/>
          <p:cNvCxnSpPr/>
          <p:nvPr/>
        </p:nvCxnSpPr>
        <p:spPr>
          <a:xfrm>
            <a:off x="290946" y="694939"/>
            <a:ext cx="799589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"/>
          <p:cNvGrpSpPr/>
          <p:nvPr/>
        </p:nvGrpSpPr>
        <p:grpSpPr>
          <a:xfrm rot="0">
            <a:off x="1659830" y="691447"/>
            <a:ext cx="5750619" cy="432724"/>
            <a:chOff x="326330" y="3863272"/>
            <a:chExt cx="5750619" cy="432724"/>
          </a:xfrm>
        </p:grpSpPr>
        <p:grpSp>
          <p:nvGrpSpPr>
            <p:cNvPr id="11" name=""/>
            <p:cNvGrpSpPr/>
            <p:nvPr/>
          </p:nvGrpSpPr>
          <p:grpSpPr>
            <a:xfrm rot="0">
              <a:off x="326330" y="3863274"/>
              <a:ext cx="3828302" cy="432723"/>
              <a:chOff x="2087568" y="2506394"/>
              <a:chExt cx="2004216" cy="240299"/>
            </a:xfrm>
          </p:grpSpPr>
          <p:sp>
            <p:nvSpPr>
              <p:cNvPr id="12" name="Item"/>
              <p:cNvSpPr/>
              <p:nvPr/>
            </p:nvSpPr>
            <p:spPr>
              <a:xfrm>
                <a:off x="2087568" y="2506394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18288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lang="ko-KR" altLang="en-US" sz="1600">
                    <a:solidFill>
                      <a:srgbClr val="5f5f5f"/>
                    </a:solidFill>
                    <a:latin typeface="Segoe UI"/>
                    <a:cs typeface="Segoe UI"/>
                  </a:rPr>
                  <a:t>상품 상세</a:t>
                </a:r>
                <a:endParaRPr lang="ko-KR" altLang="en-US" sz="16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13" name="Item"/>
              <p:cNvSpPr/>
              <p:nvPr/>
            </p:nvSpPr>
            <p:spPr>
              <a:xfrm>
                <a:off x="3089676" y="2506394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18288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lang="ko-KR" altLang="en-US" sz="1600">
                    <a:solidFill>
                      <a:srgbClr val="5f5f5f"/>
                    </a:solidFill>
                    <a:latin typeface="Segoe UI"/>
                    <a:cs typeface="Segoe UI"/>
                  </a:rPr>
                  <a:t>상품 리뷰 </a:t>
                </a:r>
                <a:r>
                  <a:rPr lang="en-US" altLang="ko-KR" sz="1600">
                    <a:solidFill>
                      <a:srgbClr val="5f5f5f"/>
                    </a:solidFill>
                    <a:latin typeface="Segoe UI"/>
                    <a:cs typeface="Segoe UI"/>
                  </a:rPr>
                  <a:t>(2,145)</a:t>
                </a:r>
                <a:endParaRPr lang="en-US" altLang="ko-KR" sz="16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  <p:sp>
          <p:nvSpPr>
            <p:cNvPr id="14" name="Item"/>
            <p:cNvSpPr/>
            <p:nvPr/>
          </p:nvSpPr>
          <p:spPr>
            <a:xfrm>
              <a:off x="4162798" y="3863272"/>
              <a:ext cx="1914151" cy="432723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182880" bIns="45720" anchor="ctr" anchorCtr="0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ko-KR" altLang="en-US" sz="1600" b="1">
                  <a:solidFill>
                    <a:srgbClr val="5f5f5f"/>
                  </a:solidFill>
                  <a:latin typeface="Segoe UI"/>
                  <a:cs typeface="Segoe UI"/>
                </a:rPr>
                <a:t>상품 문의</a:t>
              </a:r>
              <a:endParaRPr lang="ko-KR" altLang="en-US" sz="1600" b="1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15" name="Panel"/>
          <p:cNvSpPr/>
          <p:nvPr/>
        </p:nvSpPr>
        <p:spPr>
          <a:xfrm>
            <a:off x="996952" y="1600803"/>
            <a:ext cx="7086600" cy="474154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16" name="Segment"/>
          <p:cNvSpPr/>
          <p:nvPr/>
        </p:nvSpPr>
        <p:spPr>
          <a:xfrm>
            <a:off x="6486010" y="1933575"/>
            <a:ext cx="1030535" cy="290019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rgbClr val="047aff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 anchorCtr="0">
            <a:no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047aff"/>
                </a:solidFill>
                <a:latin typeface="Segoe UI"/>
                <a:cs typeface="Segoe UI"/>
              </a:rPr>
              <a:t>문의하기</a:t>
            </a:r>
            <a:endParaRPr lang="ko-KR" altLang="en-US" sz="1200">
              <a:solidFill>
                <a:srgbClr val="047aff"/>
              </a:solidFill>
              <a:latin typeface="Segoe UI"/>
              <a:cs typeface="Segoe UI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1238250" y="1933575"/>
            <a:ext cx="11049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b="1"/>
              <a:t>상품문의</a:t>
            </a:r>
            <a:endParaRPr lang="ko-KR" altLang="en-US" b="1"/>
          </a:p>
        </p:txBody>
      </p:sp>
      <p:cxnSp>
        <p:nvCxnSpPr>
          <p:cNvPr id="18" name=""/>
          <p:cNvCxnSpPr/>
          <p:nvPr/>
        </p:nvCxnSpPr>
        <p:spPr>
          <a:xfrm>
            <a:off x="1300596" y="2523739"/>
            <a:ext cx="630157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 txBox="1"/>
          <p:nvPr/>
        </p:nvSpPr>
        <p:spPr>
          <a:xfrm>
            <a:off x="6427868" y="2781890"/>
            <a:ext cx="1058333" cy="364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00"/>
              <a:t>2023.02.10</a:t>
            </a:r>
            <a:r>
              <a:rPr lang="ko-KR" altLang="en-US" sz="900"/>
              <a:t> </a:t>
            </a:r>
            <a:r>
              <a:rPr lang="en-US" altLang="ko-KR" sz="900"/>
              <a:t>15:30:42</a:t>
            </a:r>
            <a:endParaRPr lang="en-US" altLang="ko-KR" sz="900"/>
          </a:p>
        </p:txBody>
      </p:sp>
      <p:cxnSp>
        <p:nvCxnSpPr>
          <p:cNvPr id="20" name=""/>
          <p:cNvCxnSpPr/>
          <p:nvPr/>
        </p:nvCxnSpPr>
        <p:spPr>
          <a:xfrm>
            <a:off x="1357746" y="3404994"/>
            <a:ext cx="6301578" cy="0"/>
          </a:xfrm>
          <a:prstGeom prst="line">
            <a:avLst/>
          </a:prstGeom>
          <a:ln>
            <a:solidFill>
              <a:schemeClr val="dk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/>
          <p:nvPr/>
        </p:nvCxnSpPr>
        <p:spPr>
          <a:xfrm>
            <a:off x="1357746" y="4286250"/>
            <a:ext cx="6301578" cy="0"/>
          </a:xfrm>
          <a:prstGeom prst="line">
            <a:avLst/>
          </a:prstGeom>
          <a:ln>
            <a:solidFill>
              <a:schemeClr val="dk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utton"/>
          <p:cNvSpPr/>
          <p:nvPr/>
        </p:nvSpPr>
        <p:spPr>
          <a:xfrm>
            <a:off x="1354338" y="3542539"/>
            <a:ext cx="642938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/>
          <a:lstStyle/>
          <a:p>
            <a:pPr algn="ctr">
              <a:defRPr/>
            </a:pPr>
            <a:r>
              <a:rPr lang="ko-KR" altLang="en-US" sz="850">
                <a:solidFill>
                  <a:srgbClr val="ffffff"/>
                </a:solidFill>
                <a:latin typeface="Segoe UI"/>
                <a:cs typeface="Segoe UI"/>
              </a:rPr>
              <a:t>답변</a:t>
            </a:r>
            <a:endParaRPr lang="ko-KR" altLang="en-US" sz="850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23" name="Button"/>
          <p:cNvSpPr/>
          <p:nvPr/>
        </p:nvSpPr>
        <p:spPr>
          <a:xfrm>
            <a:off x="1306713" y="2647570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/>
          <a:lstStyle/>
          <a:p>
            <a:pPr algn="ctr">
              <a:defRPr/>
            </a:pPr>
            <a:r>
              <a:rPr lang="ko-KR" altLang="en-US" sz="850">
                <a:solidFill>
                  <a:srgbClr val="000000"/>
                </a:solidFill>
                <a:latin typeface="Segoe UI"/>
                <a:cs typeface="Segoe UI"/>
              </a:rPr>
              <a:t>질문</a:t>
            </a:r>
            <a:endParaRPr lang="ko-KR" altLang="en-US" sz="850">
              <a:solidFill>
                <a:srgbClr val="000000"/>
              </a:solidFill>
              <a:latin typeface="Segoe UI"/>
              <a:cs typeface="Segoe UI"/>
            </a:endParaRPr>
          </a:p>
        </p:txBody>
      </p:sp>
      <p:grpSp>
        <p:nvGrpSpPr>
          <p:cNvPr id="24" name="Dummy Text"/>
          <p:cNvGrpSpPr>
            <a:grpSpLocks noChangeAspect="1"/>
          </p:cNvGrpSpPr>
          <p:nvPr/>
        </p:nvGrpSpPr>
        <p:grpSpPr>
          <a:xfrm rot="0">
            <a:off x="1320182" y="3014577"/>
            <a:ext cx="2578100" cy="267221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25" name="Line 1"/>
            <p:cNvSpPr>
              <a:spLocks noEditPoints="1"/>
            </p:cNvSpPr>
            <p:nvPr/>
          </p:nvSpPr>
          <p:spPr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6" name="Line 2"/>
            <p:cNvSpPr>
              <a:spLocks noEditPoints="1"/>
            </p:cNvSpPr>
            <p:nvPr/>
          </p:nvSpPr>
          <p:spPr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7" name="Line 3"/>
            <p:cNvSpPr>
              <a:spLocks noEditPoints="1"/>
            </p:cNvSpPr>
            <p:nvPr/>
          </p:nvSpPr>
          <p:spPr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8" name="Line 4"/>
            <p:cNvSpPr>
              <a:spLocks noEditPoints="1"/>
            </p:cNvSpPr>
            <p:nvPr/>
          </p:nvSpPr>
          <p:spPr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9" name="Line 5"/>
            <p:cNvSpPr>
              <a:spLocks noEditPoints="1"/>
            </p:cNvSpPr>
            <p:nvPr/>
          </p:nvSpPr>
          <p:spPr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30" name="Line 6"/>
            <p:cNvSpPr>
              <a:spLocks noEditPoints="1"/>
            </p:cNvSpPr>
            <p:nvPr/>
          </p:nvSpPr>
          <p:spPr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31" name="Line 7"/>
            <p:cNvSpPr>
              <a:spLocks noEditPoints="1"/>
            </p:cNvSpPr>
            <p:nvPr/>
          </p:nvSpPr>
          <p:spPr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32" name="Line 8"/>
            <p:cNvSpPr>
              <a:spLocks noEditPoints="1"/>
            </p:cNvSpPr>
            <p:nvPr/>
          </p:nvSpPr>
          <p:spPr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33" name="Dummy Text"/>
          <p:cNvGrpSpPr>
            <a:grpSpLocks noChangeAspect="1"/>
          </p:cNvGrpSpPr>
          <p:nvPr/>
        </p:nvGrpSpPr>
        <p:grpSpPr>
          <a:xfrm rot="0">
            <a:off x="1358282" y="3890877"/>
            <a:ext cx="2578100" cy="267221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34" name="Line 1"/>
            <p:cNvSpPr>
              <a:spLocks noEditPoints="1"/>
            </p:cNvSpPr>
            <p:nvPr/>
          </p:nvSpPr>
          <p:spPr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35" name="Line 2"/>
            <p:cNvSpPr>
              <a:spLocks noEditPoints="1"/>
            </p:cNvSpPr>
            <p:nvPr/>
          </p:nvSpPr>
          <p:spPr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36" name="Line 3"/>
            <p:cNvSpPr>
              <a:spLocks noEditPoints="1"/>
            </p:cNvSpPr>
            <p:nvPr/>
          </p:nvSpPr>
          <p:spPr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37" name="Line 4"/>
            <p:cNvSpPr>
              <a:spLocks noEditPoints="1"/>
            </p:cNvSpPr>
            <p:nvPr/>
          </p:nvSpPr>
          <p:spPr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38" name="Line 5"/>
            <p:cNvSpPr>
              <a:spLocks noEditPoints="1"/>
            </p:cNvSpPr>
            <p:nvPr/>
          </p:nvSpPr>
          <p:spPr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39" name="Line 6"/>
            <p:cNvSpPr>
              <a:spLocks noEditPoints="1"/>
            </p:cNvSpPr>
            <p:nvPr/>
          </p:nvSpPr>
          <p:spPr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40" name="Line 7"/>
            <p:cNvSpPr>
              <a:spLocks noEditPoints="1"/>
            </p:cNvSpPr>
            <p:nvPr/>
          </p:nvSpPr>
          <p:spPr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41" name="Line 8"/>
            <p:cNvSpPr>
              <a:spLocks noEditPoints="1"/>
            </p:cNvSpPr>
            <p:nvPr/>
          </p:nvSpPr>
          <p:spPr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42" name=""/>
          <p:cNvSpPr txBox="1"/>
          <p:nvPr/>
        </p:nvSpPr>
        <p:spPr>
          <a:xfrm>
            <a:off x="6427868" y="3663145"/>
            <a:ext cx="1058333" cy="364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00"/>
              <a:t>2023.02.10</a:t>
            </a:r>
            <a:r>
              <a:rPr lang="ko-KR" altLang="en-US" sz="900"/>
              <a:t> </a:t>
            </a:r>
            <a:r>
              <a:rPr lang="en-US" altLang="ko-KR" sz="900"/>
              <a:t>16:30:42</a:t>
            </a:r>
            <a:endParaRPr lang="en-US" altLang="ko-KR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0"/>
          </p:nvPr>
        </p:nvSpPr>
        <p:spPr>
          <a:xfrm>
            <a:off x="479376" y="404665"/>
            <a:ext cx="11425269" cy="57606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>
              <a:defRPr/>
            </a:pPr>
            <a:r>
              <a:rPr lang="ko-KR" altLang="en-US">
                <a:latin typeface="D2Coding"/>
                <a:ea typeface="D2Coding"/>
              </a:rPr>
              <a:t>버전 기록</a:t>
            </a:r>
            <a:endParaRPr lang="ko-KR" altLang="en-US">
              <a:latin typeface="D2Coding"/>
              <a:ea typeface="D2Coding"/>
            </a:endParaRPr>
          </a:p>
        </p:txBody>
      </p:sp>
      <p:graphicFrame>
        <p:nvGraphicFramePr>
          <p:cNvPr id="7" name="표 2"/>
          <p:cNvGraphicFramePr>
            <a:graphicFrameLocks noGrp="1"/>
          </p:cNvGraphicFramePr>
          <p:nvPr/>
        </p:nvGraphicFramePr>
        <p:xfrm>
          <a:off x="1197870" y="1700808"/>
          <a:ext cx="9796260" cy="2913483"/>
        </p:xfrm>
        <a:graphic>
          <a:graphicData uri="http://schemas.openxmlformats.org/drawingml/2006/table">
            <a:tbl>
              <a:tblPr>
                <a:tableStyleId>{722FFE23-0BB2-45EB-AA5A-FA1B39E901F1}</a:tableStyleId>
              </a:tblPr>
              <a:tblGrid>
                <a:gridCol w="979622"/>
                <a:gridCol w="1246799"/>
                <a:gridCol w="5521529"/>
                <a:gridCol w="1068681"/>
                <a:gridCol w="979629"/>
              </a:tblGrid>
              <a:tr h="342763">
                <a:tc>
                  <a:txBody>
                    <a:bodyPr vert="horz" lIns="91440" tIns="45720" rIns="91440" bIns="45720" anchor="ctr" anchorCtr="0"/>
                    <a:p>
                      <a:pPr algn="l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Version.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l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Date.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l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Content.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Owner.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3213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v1.0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2023/02/19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108000" indent="-108000" algn="l" latinLnBrk="1">
                        <a:buFont typeface="Arial"/>
                        <a:buChar char="•"/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전체적인 페이지 구성 및 구성 요소 설명 추가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38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오준호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3213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108000" marR="0" lvl="0" indent="-10800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3213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108000" indent="-108000" latinLnBrk="1">
                        <a:buFont typeface="Arial"/>
                        <a:buChar char="•"/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3213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108000" indent="-108000" latinLnBrk="1">
                        <a:buFont typeface="Arial"/>
                        <a:buChar char="•"/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3213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108000" indent="-108000" latinLnBrk="1">
                        <a:buFont typeface="Arial"/>
                        <a:buChar char="•"/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3213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108000" indent="-108000" latinLnBrk="1">
                        <a:buFont typeface="Arial"/>
                        <a:buChar char="•"/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3213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108000" indent="-108000" latinLnBrk="1">
                        <a:buFont typeface="Arial"/>
                        <a:buChar char="•"/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3213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108000" indent="-108000" latinLnBrk="1">
                        <a:buFont typeface="Arial"/>
                        <a:buChar char="•"/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30</a:t>
            </a:fld>
            <a:endParaRPr lang="en-US" altLang="en-US" sz="9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3576" y="787682"/>
            <a:ext cx="6730076" cy="52826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게시글 목록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게시판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3280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60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31</a:t>
            </a:fld>
            <a:endParaRPr lang="en-US" altLang="en-US" sz="900"/>
          </a:p>
        </p:txBody>
      </p:sp>
      <p:sp>
        <p:nvSpPr>
          <p:cNvPr id="10" name="제목 개체 틀 1"/>
          <p:cNvSpPr>
            <a:spLocks noGrp="1"/>
          </p:cNvSpPr>
          <p:nvPr>
            <p:ph type="title" idx="4294967295"/>
          </p:nvPr>
        </p:nvSpPr>
        <p:spPr>
          <a:xfrm>
            <a:off x="-1162051" y="1108075"/>
            <a:ext cx="1162051" cy="1058864"/>
          </a:xfrm>
        </p:spPr>
        <p:txBody>
          <a:bodyPr/>
          <a:lstStyle/>
          <a:p>
            <a:pPr>
              <a:defRPr/>
            </a:pPr>
            <a:r>
              <a:rPr lang="ko-KR" altLang="en-US" sz="1000"/>
              <a:t>커뮤니티</a:t>
            </a:r>
            <a:endParaRPr lang="ko-KR" altLang="en-US" sz="1000"/>
          </a:p>
        </p:txBody>
      </p:sp>
      <p:grpSp>
        <p:nvGrpSpPr>
          <p:cNvPr id="11" name="Drop-Down Box" descr="&lt;SmartSettings&gt;&lt;SmartResize enabled=&quot;True&quot; minWidth=&quot;18&quot; minHeight=&quot;7&quot; /&gt;&lt;/SmartSettings&gt;"/>
          <p:cNvGrpSpPr/>
          <p:nvPr/>
        </p:nvGrpSpPr>
        <p:grpSpPr>
          <a:xfrm rot="0">
            <a:off x="2194427" y="1692818"/>
            <a:ext cx="1083609" cy="241091"/>
            <a:chOff x="595684" y="1551576"/>
            <a:chExt cx="1368147" cy="241092"/>
          </a:xfrm>
          <a:solidFill>
            <a:srgbClr val="ffffff"/>
          </a:solidFill>
        </p:grpSpPr>
        <p:sp>
          <p:nvSpPr>
            <p:cNvPr id="12" name="Text Box" descr="&lt;SmartSettings&gt;&lt;SmartResize anchorLeft=&quot;Absolute&quot; anchorTop=&quot;Absolute&quot; anchorRight=&quot;Absolute&quot; anchorBottom=&quot;Absolute&quot; /&gt;&lt;/SmartSettings&gt;"/>
            <p:cNvSpPr/>
            <p:nvPr/>
          </p:nvSpPr>
          <p:spPr>
            <a:xfrm>
              <a:off x="595684" y="1551576"/>
              <a:ext cx="126958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50800" rIns="91440" bIns="50800" anchor="ctr" anchorCtr="0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ko-KR" altLang="en-US" sz="900">
                  <a:solidFill>
                    <a:srgbClr val="5f5f5f"/>
                  </a:solidFill>
                  <a:latin typeface="Segoe UI"/>
                  <a:cs typeface="Segoe UI"/>
                </a:rPr>
                <a:t>제목</a:t>
              </a:r>
              <a:r>
                <a:rPr lang="en-US" altLang="ko-KR" sz="900">
                  <a:solidFill>
                    <a:srgbClr val="5f5f5f"/>
                  </a:solidFill>
                  <a:latin typeface="Segoe UI"/>
                  <a:cs typeface="Segoe UI"/>
                </a:rPr>
                <a:t>+</a:t>
              </a:r>
              <a:r>
                <a:rPr lang="ko-KR" altLang="en-US" sz="900">
                  <a:solidFill>
                    <a:srgbClr val="5f5f5f"/>
                  </a:solidFill>
                  <a:latin typeface="Segoe UI"/>
                  <a:cs typeface="Segoe UI"/>
                </a:rPr>
                <a:t>내용</a:t>
              </a:r>
              <a:endParaRPr lang="ko-KR" alt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3" name="Arrow Box" descr="&lt;SmartSettings&gt;&lt;SmartResize anchorLeft=&quot;None&quot; anchorTop=&quot;Absolute&quot; anchorRight=&quot;Absolute&quot; anchorBottom=&quot;Absolute&quot; /&gt;&lt;/SmartSettings&gt;"/>
            <p:cNvSpPr/>
            <p:nvPr/>
          </p:nvSpPr>
          <p:spPr>
            <a:xfrm>
              <a:off x="1865264" y="1551576"/>
              <a:ext cx="98567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4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/>
          </p:nvSpPr>
          <p:spPr>
            <a:xfrm flipH="1">
              <a:off x="1895542" y="1654034"/>
              <a:ext cx="38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endParaRPr lang="en-US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15" name="Search Box" descr="&lt;SmartSettings&gt;&lt;SmartResize enabled=&quot;True&quot; minWidth=&quot;20&quot; minHeight=&quot;13&quot; /&gt;&lt;/SmartSettings&gt;"/>
          <p:cNvGrpSpPr/>
          <p:nvPr/>
        </p:nvGrpSpPr>
        <p:grpSpPr>
          <a:xfrm rot="0">
            <a:off x="3481653" y="1693874"/>
            <a:ext cx="1687736" cy="238021"/>
            <a:chOff x="595686" y="1264313"/>
            <a:chExt cx="1687736" cy="238021"/>
          </a:xfrm>
          <a:solidFill>
            <a:srgbClr val="ffffff"/>
          </a:solidFill>
        </p:grpSpPr>
        <p:sp>
          <p:nvSpPr>
            <p:cNvPr id="16" name="Text Box"/>
            <p:cNvSpPr/>
            <p:nvPr/>
          </p:nvSpPr>
          <p:spPr>
            <a:xfrm>
              <a:off x="595686" y="1264313"/>
              <a:ext cx="1687736" cy="23802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274320" tIns="50800" rIns="91440" bIns="50800" anchor="ctr" anchorCtr="0">
              <a:prstTxWarp prst="textNoShape">
                <a:avLst/>
              </a:prstTxWarp>
              <a:spAutoFit/>
            </a:bodyPr>
            <a:lstStyle/>
            <a:p>
              <a:pPr lvl="0">
                <a:defRPr/>
              </a:pPr>
              <a:r>
                <a:rPr lang="ko-KR" altLang="en-US" sz="900">
                  <a:solidFill>
                    <a:srgbClr val="5f5f5f"/>
                  </a:solidFill>
                  <a:latin typeface="Segoe UI"/>
                  <a:cs typeface="Segoe UI"/>
                </a:rPr>
                <a:t>검색어를 입력하세요</a:t>
              </a:r>
              <a:endParaRPr lang="ko-KR" alt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7" name="Search Icon" descr="&lt;Tags&gt;&lt;SMARTRESIZEANCHORS&gt;None,None,Absolute,None&lt;/SMARTRESIZEANCHORS&gt;&lt;/Tags&gt;"/>
            <p:cNvSpPr>
              <a:spLocks noChangeAspect="1" noEditPoints="1"/>
            </p:cNvSpPr>
            <p:nvPr/>
          </p:nvSpPr>
          <p:spPr>
            <a:xfrm>
              <a:off x="667906" y="1313395"/>
              <a:ext cx="135690" cy="136786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18" name="Button"/>
          <p:cNvSpPr/>
          <p:nvPr/>
        </p:nvSpPr>
        <p:spPr>
          <a:xfrm>
            <a:off x="5138422" y="1703832"/>
            <a:ext cx="642938" cy="228600"/>
          </a:xfrm>
          <a:prstGeom prst="rect">
            <a:avLst/>
          </a:prstGeom>
          <a:solidFill>
            <a:srgbClr val="cccccc"/>
          </a:solidFill>
          <a:ln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/>
          <a:lstStyle/>
          <a:p>
            <a:pPr algn="ctr">
              <a:defRPr/>
            </a:pPr>
            <a:r>
              <a:rPr lang="ko-KR" altLang="en-US" sz="1100">
                <a:solidFill>
                  <a:srgbClr val="000000"/>
                </a:solidFill>
                <a:latin typeface="Segoe UI"/>
                <a:cs typeface="Segoe UI"/>
              </a:rPr>
              <a:t>검색</a:t>
            </a:r>
            <a:endParaRPr lang="ko-KR" altLang="en-US" sz="1100">
              <a:solidFill>
                <a:srgbClr val="000000"/>
              </a:solidFill>
              <a:latin typeface="Segoe UI"/>
              <a:cs typeface="Segoe UI"/>
            </a:endParaRPr>
          </a:p>
        </p:txBody>
      </p:sp>
      <p:graphicFrame>
        <p:nvGraphicFramePr>
          <p:cNvPr id="19" name=""/>
          <p:cNvGraphicFramePr>
            <a:graphicFrameLocks noGrp="1"/>
          </p:cNvGraphicFramePr>
          <p:nvPr/>
        </p:nvGraphicFramePr>
        <p:xfrm>
          <a:off x="1384810" y="2418711"/>
          <a:ext cx="5857392" cy="1470660"/>
        </p:xfrm>
        <a:graphic>
          <a:graphicData uri="http://schemas.openxmlformats.org/drawingml/2006/table">
            <a:tbl>
              <a:tblPr firstRow="1" bandRow="1">
                <a:tableStyleId>{F77BBAD0-2FD1-4BB3-BED5-B7D4590D3504}</a:tableStyleId>
              </a:tblPr>
              <a:tblGrid>
                <a:gridCol w="1464348"/>
                <a:gridCol w="1464348"/>
                <a:gridCol w="1464348"/>
                <a:gridCol w="1464348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/>
                        <a:t>번호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/>
                        <a:t>제목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/>
                        <a:t>작성자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/>
                        <a:t>작성일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3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/>
                        <a:t>안녕하세요</a:t>
                      </a:r>
                      <a:r>
                        <a:rPr lang="en-US" altLang="ko-KR" sz="1400"/>
                        <a:t>1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admin1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12:23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2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/>
                        <a:t>안녕하세요</a:t>
                      </a:r>
                      <a:r>
                        <a:rPr lang="en-US" altLang="ko-KR" sz="1400"/>
                        <a:t>2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[2]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admin2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2023-02-03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1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/>
                        <a:t>안녕하세요</a:t>
                      </a:r>
                      <a:r>
                        <a:rPr lang="en-US" altLang="ko-KR" sz="1400"/>
                        <a:t>3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admin3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2023-02-01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0" name="Pagination"/>
          <p:cNvSpPr txBox="1"/>
          <p:nvPr/>
        </p:nvSpPr>
        <p:spPr>
          <a:xfrm>
            <a:off x="3105798" y="5299927"/>
            <a:ext cx="2990202" cy="346874"/>
          </a:xfrm>
          <a:prstGeom prst="rect">
            <a:avLst/>
          </a:prstGeom>
          <a:noFill/>
        </p:spPr>
        <p:txBody>
          <a:bodyPr wrap="square" lIns="73152" tIns="36576" rIns="73152" bIns="36576">
            <a:spAutoFit/>
          </a:bodyPr>
          <a:lstStyle/>
          <a:p>
            <a:pPr lvl="0">
              <a:defRPr/>
            </a:pP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&lt;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1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2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3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4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>
                <a:solidFill>
                  <a:srgbClr val="5f5f5f"/>
                </a:solidFill>
                <a:latin typeface="Segoe UI"/>
                <a:cs typeface="Segoe UI"/>
              </a:rPr>
              <a:t>…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9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10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&gt;</a:t>
            </a:r>
            <a:endParaRPr lang="en-US" u="sng">
              <a:solidFill>
                <a:srgbClr val="5b9bd5"/>
              </a:solidFill>
              <a:latin typeface="Segoe UI"/>
              <a:cs typeface="Segoe UI"/>
            </a:endParaRPr>
          </a:p>
        </p:txBody>
      </p:sp>
      <p:sp>
        <p:nvSpPr>
          <p:cNvPr id="21" name="Button"/>
          <p:cNvSpPr/>
          <p:nvPr/>
        </p:nvSpPr>
        <p:spPr>
          <a:xfrm>
            <a:off x="6454948" y="4399143"/>
            <a:ext cx="787256" cy="305569"/>
          </a:xfrm>
          <a:prstGeom prst="rect">
            <a:avLst/>
          </a:prstGeom>
          <a:solidFill>
            <a:srgbClr val="cccccc"/>
          </a:solidFill>
          <a:ln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/>
          <a:lstStyle/>
          <a:p>
            <a:pPr algn="ctr">
              <a:defRPr/>
            </a:pPr>
            <a:r>
              <a:rPr lang="ko-KR" altLang="en-US" sz="1200">
                <a:solidFill>
                  <a:srgbClr val="000000"/>
                </a:solidFill>
                <a:latin typeface="Segoe UI"/>
                <a:cs typeface="Segoe UI"/>
              </a:rPr>
              <a:t>글쓰기</a:t>
            </a:r>
            <a:endParaRPr lang="ko-KR" altLang="en-US" sz="1200">
              <a:solidFill>
                <a:srgbClr val="000000"/>
              </a:solidFill>
              <a:latin typeface="Segoe UI"/>
              <a:cs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게시글 글쓰기</a:t>
            </a:r>
            <a:r>
              <a:rPr lang="en-US" altLang="ko-KR"/>
              <a:t>,</a:t>
            </a:r>
            <a:r>
              <a:rPr lang="ko-KR" altLang="en-US"/>
              <a:t> 글수정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게시판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32</a:t>
            </a:fld>
            <a:endParaRPr lang="en-US" altLang="en-US" sz="900"/>
          </a:p>
        </p:txBody>
      </p:sp>
      <p:sp>
        <p:nvSpPr>
          <p:cNvPr id="10" name="제목 개체 틀 1"/>
          <p:cNvSpPr>
            <a:spLocks noGrp="1"/>
          </p:cNvSpPr>
          <p:nvPr>
            <p:ph type="title" idx="4294967295"/>
          </p:nvPr>
        </p:nvSpPr>
        <p:spPr>
          <a:xfrm>
            <a:off x="-1162051" y="1108075"/>
            <a:ext cx="1162051" cy="1058864"/>
          </a:xfrm>
        </p:spPr>
        <p:txBody>
          <a:bodyPr/>
          <a:lstStyle/>
          <a:p>
            <a:pPr>
              <a:defRPr/>
            </a:pPr>
            <a:r>
              <a:rPr lang="ko-KR" altLang="en-US" sz="1000"/>
              <a:t>커뮤니티</a:t>
            </a:r>
            <a:endParaRPr lang="ko-KR" altLang="en-US" sz="1000"/>
          </a:p>
        </p:txBody>
      </p:sp>
      <p:sp>
        <p:nvSpPr>
          <p:cNvPr id="22" name="Panel"/>
          <p:cNvSpPr/>
          <p:nvPr/>
        </p:nvSpPr>
        <p:spPr>
          <a:xfrm>
            <a:off x="2036666" y="2215029"/>
            <a:ext cx="4965314" cy="31756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900">
                <a:solidFill>
                  <a:srgbClr val="5f5f5f"/>
                </a:solidFill>
                <a:latin typeface="Segoe UI"/>
                <a:cs typeface="Segoe UI"/>
              </a:rPr>
              <a:t>내용을 입력해주세요</a:t>
            </a:r>
            <a:endParaRPr lang="ko-KR" alt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grpSp>
        <p:nvGrpSpPr>
          <p:cNvPr id="23" name="Labeled Field"/>
          <p:cNvGrpSpPr/>
          <p:nvPr/>
        </p:nvGrpSpPr>
        <p:grpSpPr>
          <a:xfrm rot="0">
            <a:off x="2026428" y="1521781"/>
            <a:ext cx="2695848" cy="285082"/>
            <a:chOff x="716602" y="2039771"/>
            <a:chExt cx="2695848" cy="285082"/>
          </a:xfrm>
        </p:grpSpPr>
        <p:sp>
          <p:nvSpPr>
            <p:cNvPr id="24" name="Text Box"/>
            <p:cNvSpPr/>
            <p:nvPr/>
          </p:nvSpPr>
          <p:spPr>
            <a:xfrm>
              <a:off x="1291759" y="2039771"/>
              <a:ext cx="2120691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50800" rIns="91440" bIns="50800" anchor="ctr" anchorCtr="0">
              <a:prstTxWarp prst="textNoShape">
                <a:avLst/>
              </a:prstTxWarp>
              <a:spAutoFit/>
            </a:bodyPr>
            <a:lstStyle/>
            <a:p>
              <a:pPr lvl="0">
                <a:defRPr/>
              </a:pPr>
              <a:r>
                <a:rPr lang="ko-KR" altLang="en-US" sz="900">
                  <a:solidFill>
                    <a:srgbClr val="5f5f5f"/>
                  </a:solidFill>
                  <a:latin typeface="Segoe UI"/>
                  <a:cs typeface="Segoe UI"/>
                </a:rPr>
                <a:t>제목을 입력해주세요</a:t>
              </a:r>
              <a:endParaRPr lang="ko-KR" alt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5" name="Label"/>
            <p:cNvSpPr txBox="1"/>
            <p:nvPr/>
          </p:nvSpPr>
          <p:spPr>
            <a:xfrm>
              <a:off x="716602" y="2042856"/>
              <a:ext cx="1008112" cy="281997"/>
            </a:xfrm>
            <a:prstGeom prst="rect">
              <a:avLst/>
            </a:prstGeom>
            <a:noFill/>
          </p:spPr>
          <p:txBody>
            <a:bodyPr wrap="square" lIns="73152" tIns="50800" rIns="73152" bIns="50800" anchor="ctr" anchorCtr="0">
              <a:spAutoFit/>
            </a:bodyPr>
            <a:lstStyle/>
            <a:p>
              <a:pPr lvl="0">
                <a:defRPr/>
              </a:pPr>
              <a:r>
                <a:rPr lang="ko-KR" altLang="en-US" sz="1200" b="1">
                  <a:solidFill>
                    <a:srgbClr val="5f5f5f"/>
                  </a:solidFill>
                  <a:latin typeface="Segoe UI"/>
                  <a:cs typeface="Segoe UI"/>
                </a:rPr>
                <a:t>제목</a:t>
              </a:r>
              <a:endParaRPr lang="ko-KR" altLang="en-US" sz="1200" b="1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26" name="Button"/>
          <p:cNvSpPr/>
          <p:nvPr/>
        </p:nvSpPr>
        <p:spPr>
          <a:xfrm>
            <a:off x="3270085" y="5752308"/>
            <a:ext cx="864000" cy="309600"/>
          </a:xfrm>
          <a:prstGeom prst="roundRect">
            <a:avLst>
              <a:gd name="adj" fmla="val 16667"/>
            </a:avLst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/>
          <a:lstStyle/>
          <a:p>
            <a:pPr algn="ctr">
              <a:defRPr/>
            </a:pPr>
            <a:r>
              <a:rPr lang="ko-KR" altLang="en-US" sz="1050">
                <a:solidFill>
                  <a:schemeClr val="bg1"/>
                </a:solidFill>
                <a:latin typeface="Segoe UI"/>
                <a:cs typeface="Segoe UI"/>
              </a:rPr>
              <a:t>완료</a:t>
            </a:r>
            <a:endParaRPr lang="en-US" sz="105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28" name="Button"/>
          <p:cNvSpPr/>
          <p:nvPr/>
        </p:nvSpPr>
        <p:spPr>
          <a:xfrm>
            <a:off x="5232000" y="5752308"/>
            <a:ext cx="864000" cy="3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/>
          <a:lstStyle/>
          <a:p>
            <a:pPr algn="ctr">
              <a:defRPr/>
            </a:pPr>
            <a:r>
              <a:rPr lang="ko-KR" altLang="en-US" sz="1050">
                <a:solidFill>
                  <a:schemeClr val="tx1"/>
                </a:solidFill>
                <a:latin typeface="Segoe UI"/>
                <a:cs typeface="Segoe UI"/>
              </a:rPr>
              <a:t>취소</a:t>
            </a:r>
            <a:endParaRPr lang="en-US" sz="1050">
              <a:solidFill>
                <a:schemeClr val="tx1"/>
              </a:solidFill>
              <a:latin typeface="Segoe UI"/>
              <a:cs typeface="Segoe UI"/>
            </a:endParaRPr>
          </a:p>
        </p:txBody>
      </p:sp>
      <p:sp>
        <p:nvSpPr>
          <p:cNvPr id="29" name="Button"/>
          <p:cNvSpPr/>
          <p:nvPr/>
        </p:nvSpPr>
        <p:spPr>
          <a:xfrm>
            <a:off x="4251042" y="5752308"/>
            <a:ext cx="864000" cy="309600"/>
          </a:xfrm>
          <a:prstGeom prst="roundRect">
            <a:avLst>
              <a:gd name="adj" fmla="val 16667"/>
            </a:avLst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/>
          <a:lstStyle/>
          <a:p>
            <a:pPr algn="ctr">
              <a:defRPr/>
            </a:pPr>
            <a:r>
              <a:rPr lang="ko-KR" altLang="en-US" sz="1050">
                <a:solidFill>
                  <a:schemeClr val="bg1"/>
                </a:solidFill>
                <a:latin typeface="Segoe UI"/>
                <a:cs typeface="Segoe UI"/>
              </a:rPr>
              <a:t>저장</a:t>
            </a:r>
            <a:endParaRPr lang="en-US" sz="1050">
              <a:solidFill>
                <a:schemeClr val="bg1"/>
              </a:solidFill>
              <a:latin typeface="Segoe UI"/>
              <a:cs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글조회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게시판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33</a:t>
            </a:fld>
            <a:endParaRPr lang="en-US" altLang="en-US" sz="900"/>
          </a:p>
        </p:txBody>
      </p:sp>
      <p:sp>
        <p:nvSpPr>
          <p:cNvPr id="10" name="제목 개체 틀 1"/>
          <p:cNvSpPr>
            <a:spLocks noGrp="1"/>
          </p:cNvSpPr>
          <p:nvPr>
            <p:ph type="title" idx="4294967295"/>
          </p:nvPr>
        </p:nvSpPr>
        <p:spPr>
          <a:xfrm>
            <a:off x="-1009648" y="1098550"/>
            <a:ext cx="1009648" cy="973139"/>
          </a:xfrm>
        </p:spPr>
        <p:txBody>
          <a:bodyPr/>
          <a:lstStyle/>
          <a:p>
            <a:pPr>
              <a:defRPr/>
            </a:pPr>
            <a:r>
              <a:rPr lang="ko-KR" altLang="en-US" sz="1000"/>
              <a:t>글보기</a:t>
            </a:r>
            <a:endParaRPr lang="ko-KR" altLang="en-US" sz="1000"/>
          </a:p>
        </p:txBody>
      </p:sp>
      <p:sp>
        <p:nvSpPr>
          <p:cNvPr id="11" name="object 7"/>
          <p:cNvSpPr/>
          <p:nvPr/>
        </p:nvSpPr>
        <p:spPr>
          <a:xfrm>
            <a:off x="2194464" y="2100585"/>
            <a:ext cx="5073650" cy="0"/>
          </a:xfrm>
          <a:custGeom>
            <a:avLst/>
            <a:gdLst/>
            <a:rect l="l" t="t" r="r" b="b"/>
            <a:pathLst>
              <a:path w="5073650">
                <a:moveTo>
                  <a:pt x="0" y="0"/>
                </a:moveTo>
                <a:lnTo>
                  <a:pt x="5073445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object 8"/>
          <p:cNvSpPr/>
          <p:nvPr/>
        </p:nvSpPr>
        <p:spPr>
          <a:xfrm>
            <a:off x="2250484" y="3192184"/>
            <a:ext cx="5027930" cy="0"/>
          </a:xfrm>
          <a:custGeom>
            <a:avLst/>
            <a:gdLst/>
            <a:rect l="l" t="t" r="r" b="b"/>
            <a:pathLst>
              <a:path w="5027930">
                <a:moveTo>
                  <a:pt x="0" y="0"/>
                </a:moveTo>
                <a:lnTo>
                  <a:pt x="5027845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3" name="object 9"/>
          <p:cNvSpPr/>
          <p:nvPr/>
        </p:nvSpPr>
        <p:spPr>
          <a:xfrm>
            <a:off x="2255123" y="3485901"/>
            <a:ext cx="5027930" cy="0"/>
          </a:xfrm>
          <a:custGeom>
            <a:avLst/>
            <a:gdLst/>
            <a:rect l="l" t="t" r="r" b="b"/>
            <a:pathLst>
              <a:path w="5027930">
                <a:moveTo>
                  <a:pt x="0" y="0"/>
                </a:moveTo>
                <a:lnTo>
                  <a:pt x="5027845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object 10"/>
          <p:cNvSpPr txBox="1"/>
          <p:nvPr/>
        </p:nvSpPr>
        <p:spPr>
          <a:xfrm>
            <a:off x="2181764" y="1615548"/>
            <a:ext cx="5099050" cy="1237615"/>
          </a:xfrm>
          <a:prstGeom prst="rect">
            <a:avLst/>
          </a:prstGeom>
        </p:spPr>
        <p:txBody>
          <a:bodyPr vert="horz" wrap="square" lIns="0" tIns="6604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  <a:tabLst>
                <a:tab pos="5073015" algn="l"/>
              </a:tabLst>
              <a:defRPr/>
            </a:pPr>
            <a:r>
              <a:rPr sz="800" u="heavy">
                <a:uFill>
                  <a:solidFill>
                    <a:srgbClr val="7f7f7f"/>
                  </a:solidFill>
                </a:uFill>
                <a:latin typeface="Times New Roman"/>
                <a:cs typeface="Times New Roman"/>
              </a:rPr>
              <a:t> 	</a:t>
            </a:r>
            <a:endParaRPr sz="800" u="heavy">
              <a:uFill>
                <a:solidFill>
                  <a:srgbClr val="7f7f7f"/>
                </a:solidFill>
              </a:uFill>
              <a:latin typeface="Times New Roman"/>
              <a:cs typeface="Times New Roman"/>
            </a:endParaRPr>
          </a:p>
          <a:p>
            <a:pPr marL="153035">
              <a:lnSpc>
                <a:spcPct val="100000"/>
              </a:lnSpc>
              <a:spcBef>
                <a:spcPts val="480"/>
              </a:spcBef>
              <a:tabLst>
                <a:tab pos="3701415" algn="l"/>
              </a:tabLst>
              <a:defRPr/>
            </a:pPr>
            <a:r>
              <a:rPr sz="900" b="1" spc="-25">
                <a:latin typeface="맑은 고딕"/>
                <a:cs typeface="맑은 고딕"/>
              </a:rPr>
              <a:t>{제목 </a:t>
            </a:r>
            <a:r>
              <a:rPr sz="900" b="1" spc="-35">
                <a:latin typeface="맑은 고딕"/>
                <a:cs typeface="맑은 고딕"/>
              </a:rPr>
              <a:t>표기} </a:t>
            </a:r>
            <a:r>
              <a:rPr sz="900" b="1" spc="-40">
                <a:latin typeface="맑은 고딕"/>
                <a:cs typeface="맑은 고딕"/>
              </a:rPr>
              <a:t>관리자님께</a:t>
            </a:r>
            <a:r>
              <a:rPr sz="900" b="1" spc="-110">
                <a:latin typeface="맑은 고딕"/>
                <a:cs typeface="맑은 고딕"/>
              </a:rPr>
              <a:t> </a:t>
            </a:r>
            <a:r>
              <a:rPr sz="900" b="1" spc="-25">
                <a:latin typeface="맑은 고딕"/>
                <a:cs typeface="맑은 고딕"/>
              </a:rPr>
              <a:t>문의</a:t>
            </a:r>
            <a:r>
              <a:rPr sz="900" b="1" spc="-70">
                <a:latin typeface="맑은 고딕"/>
                <a:cs typeface="맑은 고딕"/>
              </a:rPr>
              <a:t> </a:t>
            </a:r>
            <a:r>
              <a:rPr sz="900" b="1" spc="-40">
                <a:latin typeface="맑은 고딕"/>
                <a:cs typeface="맑은 고딕"/>
              </a:rPr>
              <a:t>드립니다.	</a:t>
            </a:r>
            <a:r>
              <a:rPr sz="900" b="0" spc="-30">
                <a:latin typeface="맑은 고딕"/>
                <a:cs typeface="맑은 고딕"/>
              </a:rPr>
              <a:t>{작성자 </a:t>
            </a:r>
            <a:r>
              <a:rPr sz="900" b="0" spc="-20">
                <a:latin typeface="맑은 고딕"/>
                <a:cs typeface="맑은 고딕"/>
              </a:rPr>
              <a:t>ID} </a:t>
            </a:r>
            <a:r>
              <a:rPr sz="900">
                <a:latin typeface="맑은 고딕"/>
                <a:cs typeface="맑은 고딕"/>
              </a:rPr>
              <a:t>| </a:t>
            </a:r>
            <a:r>
              <a:rPr sz="900" b="0" spc="-25">
                <a:latin typeface="맑은 고딕"/>
                <a:cs typeface="맑은 고딕"/>
              </a:rPr>
              <a:t>{작성</a:t>
            </a:r>
            <a:r>
              <a:rPr sz="900" b="0" spc="-195">
                <a:latin typeface="맑은 고딕"/>
                <a:cs typeface="맑은 고딕"/>
              </a:rPr>
              <a:t> </a:t>
            </a:r>
            <a:r>
              <a:rPr sz="900" b="0" spc="-35">
                <a:latin typeface="맑은 고딕"/>
                <a:cs typeface="맑은 고딕"/>
              </a:rPr>
              <a:t>날짜}</a:t>
            </a:r>
            <a:endParaRPr sz="900" b="0" spc="-35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defRPr/>
            </a:pPr>
            <a:endParaRPr sz="130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  <a:spcBef>
                <a:spcPts val="5"/>
              </a:spcBef>
              <a:defRPr/>
            </a:pPr>
            <a:r>
              <a:rPr sz="800" b="0" spc="-25">
                <a:latin typeface="맑은 고딕"/>
                <a:cs typeface="맑은 고딕"/>
              </a:rPr>
              <a:t>{내용표기}</a:t>
            </a:r>
            <a:endParaRPr sz="800" b="0" spc="-25">
              <a:latin typeface="맑은 고딕"/>
              <a:cs typeface="맑은 고딕"/>
            </a:endParaRPr>
          </a:p>
          <a:p>
            <a:pPr marL="182880">
              <a:lnSpc>
                <a:spcPct val="100000"/>
              </a:lnSpc>
              <a:spcBef>
                <a:spcPts val="430"/>
              </a:spcBef>
              <a:defRPr/>
            </a:pPr>
            <a:r>
              <a:rPr sz="800" b="0" spc="-25">
                <a:latin typeface="맑은 고딕"/>
                <a:cs typeface="맑은 고딕"/>
              </a:rPr>
              <a:t>상품을 </a:t>
            </a:r>
            <a:r>
              <a:rPr sz="800" b="0" spc="-30">
                <a:latin typeface="맑은 고딕"/>
                <a:cs typeface="맑은 고딕"/>
              </a:rPr>
              <a:t>판매하려고 </a:t>
            </a:r>
            <a:r>
              <a:rPr sz="800" b="0" spc="-20">
                <a:latin typeface="맑은 고딕"/>
                <a:cs typeface="맑은 고딕"/>
              </a:rPr>
              <a:t>상품 등록 </a:t>
            </a:r>
            <a:r>
              <a:rPr sz="800" b="0" spc="-25">
                <a:latin typeface="맑은 고딕"/>
                <a:cs typeface="맑은 고딕"/>
              </a:rPr>
              <a:t>버튼을</a:t>
            </a:r>
            <a:r>
              <a:rPr sz="800" b="0" spc="-160">
                <a:latin typeface="맑은 고딕"/>
                <a:cs typeface="맑은 고딕"/>
              </a:rPr>
              <a:t> </a:t>
            </a:r>
            <a:r>
              <a:rPr sz="800" b="0" spc="-30">
                <a:latin typeface="맑은 고딕"/>
                <a:cs typeface="맑은 고딕"/>
              </a:rPr>
              <a:t>클릭하면,</a:t>
            </a:r>
            <a:endParaRPr sz="800" b="0" spc="-30">
              <a:latin typeface="맑은 고딕"/>
              <a:cs typeface="맑은 고딕"/>
            </a:endParaRPr>
          </a:p>
          <a:p>
            <a:pPr marL="182880" marR="1316990">
              <a:lnSpc>
                <a:spcPct val="135000"/>
              </a:lnSpc>
              <a:spcBef>
                <a:spcPts val="120"/>
              </a:spcBef>
              <a:defRPr/>
            </a:pPr>
            <a:r>
              <a:rPr sz="800" b="0" spc="-20">
                <a:latin typeface="맑은 고딕"/>
                <a:cs typeface="맑은 고딕"/>
              </a:rPr>
              <a:t>이용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 b="0" spc="-25">
                <a:latin typeface="맑은 고딕"/>
                <a:cs typeface="맑은 고딕"/>
              </a:rPr>
              <a:t>가능한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 b="0" spc="-25">
                <a:latin typeface="맑은 고딕"/>
                <a:cs typeface="맑은 고딕"/>
              </a:rPr>
              <a:t>등급이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 b="0" spc="-30">
                <a:latin typeface="맑은 고딕"/>
                <a:cs typeface="맑은 고딕"/>
              </a:rPr>
              <a:t>아니라고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 b="0" spc="-30">
                <a:latin typeface="맑은 고딕"/>
                <a:cs typeface="맑은 고딕"/>
              </a:rPr>
              <a:t>합니다.</a:t>
            </a:r>
            <a:r>
              <a:rPr sz="800" b="0" spc="-25">
                <a:latin typeface="맑은 고딕"/>
                <a:cs typeface="맑은 고딕"/>
              </a:rPr>
              <a:t> 어떻게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 b="0" spc="-20">
                <a:latin typeface="맑은 고딕"/>
                <a:cs typeface="맑은 고딕"/>
              </a:rPr>
              <a:t>하면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 b="0" spc="-20">
                <a:latin typeface="맑은 고딕"/>
                <a:cs typeface="맑은 고딕"/>
              </a:rPr>
              <a:t>이용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>
                <a:latin typeface="맑은 고딕"/>
                <a:cs typeface="맑은 고딕"/>
              </a:rPr>
              <a:t>할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>
                <a:latin typeface="맑은 고딕"/>
                <a:cs typeface="맑은 고딕"/>
              </a:rPr>
              <a:t>수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 b="0" spc="-20">
                <a:latin typeface="맑은 고딕"/>
                <a:cs typeface="맑은 고딕"/>
              </a:rPr>
              <a:t>있는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 b="0" spc="-25">
                <a:latin typeface="맑은 고딕"/>
                <a:cs typeface="맑은 고딕"/>
              </a:rPr>
              <a:t>등급이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 b="0" spc="-30">
                <a:latin typeface="맑은 고딕"/>
                <a:cs typeface="맑은 고딕"/>
              </a:rPr>
              <a:t>되나요?  </a:t>
            </a:r>
            <a:r>
              <a:rPr sz="800" b="0" spc="-20">
                <a:latin typeface="맑은 고딕"/>
                <a:cs typeface="맑은 고딕"/>
              </a:rPr>
              <a:t>빠른 답변</a:t>
            </a:r>
            <a:r>
              <a:rPr sz="800" b="0" spc="-85">
                <a:latin typeface="맑은 고딕"/>
                <a:cs typeface="맑은 고딕"/>
              </a:rPr>
              <a:t> </a:t>
            </a:r>
            <a:r>
              <a:rPr sz="800" b="0" spc="-30">
                <a:latin typeface="맑은 고딕"/>
                <a:cs typeface="맑은 고딕"/>
              </a:rPr>
              <a:t>부탁드립니다.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15" name="object 11"/>
          <p:cNvSpPr txBox="1"/>
          <p:nvPr/>
        </p:nvSpPr>
        <p:spPr>
          <a:xfrm>
            <a:off x="2276311" y="4043166"/>
            <a:ext cx="4300855" cy="817880"/>
          </a:xfrm>
          <a:prstGeom prst="rect">
            <a:avLst/>
          </a:prstGeom>
        </p:spPr>
        <p:txBody>
          <a:bodyPr vert="horz" wrap="square" lIns="0" tIns="7366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defRPr/>
            </a:pPr>
            <a:r>
              <a:rPr sz="1350" baseline="6000">
                <a:latin typeface="맑은 고딕"/>
                <a:cs typeface="맑은 고딕"/>
              </a:rPr>
              <a:t>└</a:t>
            </a:r>
            <a:r>
              <a:rPr sz="1350" b="0" spc="-150" baseline="6000">
                <a:latin typeface="맑은 고딕"/>
                <a:cs typeface="맑은 고딕"/>
              </a:rPr>
              <a:t> </a:t>
            </a:r>
            <a:r>
              <a:rPr sz="900" b="0" spc="-30">
                <a:latin typeface="맑은 고딕"/>
                <a:cs typeface="맑은 고딕"/>
              </a:rPr>
              <a:t>{작성자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5">
                <a:latin typeface="맑은 고딕"/>
                <a:cs typeface="맑은 고딕"/>
              </a:rPr>
              <a:t>ID</a:t>
            </a:r>
            <a:r>
              <a:rPr sz="900" b="0" spc="-65">
                <a:latin typeface="맑은 고딕"/>
                <a:cs typeface="맑은 고딕"/>
              </a:rPr>
              <a:t> </a:t>
            </a:r>
            <a:r>
              <a:rPr sz="900" b="0" spc="-35">
                <a:latin typeface="맑은 고딕"/>
                <a:cs typeface="맑은 고딕"/>
              </a:rPr>
              <a:t>표기}</a:t>
            </a:r>
            <a:r>
              <a:rPr sz="900" b="0" spc="-45">
                <a:latin typeface="맑은 고딕"/>
                <a:cs typeface="맑은 고딕"/>
              </a:rPr>
              <a:t> </a:t>
            </a:r>
            <a:r>
              <a:rPr sz="900">
                <a:latin typeface="맑은 고딕"/>
                <a:cs typeface="맑은 고딕"/>
              </a:rPr>
              <a:t>|</a:t>
            </a:r>
            <a:r>
              <a:rPr sz="900" b="0" spc="-40">
                <a:latin typeface="맑은 고딕"/>
                <a:cs typeface="맑은 고딕"/>
              </a:rPr>
              <a:t> </a:t>
            </a:r>
            <a:r>
              <a:rPr sz="900" b="0" spc="-30">
                <a:latin typeface="맑은 고딕"/>
                <a:cs typeface="맑은 고딕"/>
              </a:rPr>
              <a:t>{작성일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35">
                <a:latin typeface="맑은 고딕"/>
                <a:cs typeface="맑은 고딕"/>
              </a:rPr>
              <a:t>표기}</a:t>
            </a:r>
            <a:endParaRPr sz="900" b="0" spc="-35">
              <a:latin typeface="맑은 고딕"/>
              <a:cs typeface="맑은 고딕"/>
            </a:endParaRPr>
          </a:p>
          <a:p>
            <a:pPr marL="167640">
              <a:lnSpc>
                <a:spcPct val="100000"/>
              </a:lnSpc>
              <a:spcBef>
                <a:spcPts val="480"/>
              </a:spcBef>
              <a:defRPr/>
            </a:pPr>
            <a:r>
              <a:rPr sz="900" b="0" spc="-40">
                <a:latin typeface="맑은 고딕"/>
                <a:cs typeface="맑은 고딕"/>
              </a:rPr>
              <a:t>{내용표기}</a:t>
            </a:r>
            <a:endParaRPr sz="900" b="0" spc="-40">
              <a:latin typeface="맑은 고딕"/>
              <a:cs typeface="맑은 고딕"/>
            </a:endParaRPr>
          </a:p>
          <a:p>
            <a:pPr marL="172085" marR="5080">
              <a:lnSpc>
                <a:spcPct val="144600"/>
              </a:lnSpc>
              <a:spcBef>
                <a:spcPts val="220"/>
              </a:spcBef>
              <a:defRPr/>
            </a:pPr>
            <a:r>
              <a:rPr sz="800" b="0" spc="-30">
                <a:latin typeface="맑은 고딕"/>
                <a:cs typeface="맑은 고딕"/>
              </a:rPr>
              <a:t>안녕하세요! </a:t>
            </a:r>
            <a:r>
              <a:rPr sz="800" b="0" spc="-25">
                <a:latin typeface="맑은 고딕"/>
                <a:cs typeface="맑은 고딕"/>
              </a:rPr>
              <a:t>고객님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 b="0" spc="-30">
                <a:latin typeface="맑은 고딕"/>
                <a:cs typeface="맑은 고딕"/>
              </a:rPr>
              <a:t>본인인증(또는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 b="0" spc="-25">
                <a:latin typeface="맑은 고딕"/>
                <a:cs typeface="맑은 고딕"/>
              </a:rPr>
              <a:t>상점인증)이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 b="0" spc="-25">
                <a:latin typeface="맑은 고딕"/>
                <a:cs typeface="맑은 고딕"/>
              </a:rPr>
              <a:t>완료된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 b="0" spc="-30">
                <a:latin typeface="맑은 고딕"/>
                <a:cs typeface="맑은 고딕"/>
              </a:rPr>
              <a:t>고객님만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 b="0" spc="-25">
                <a:latin typeface="맑은 고딕"/>
                <a:cs typeface="맑은 고딕"/>
              </a:rPr>
              <a:t>이용할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>
                <a:latin typeface="맑은 고딕"/>
                <a:cs typeface="맑은 고딕"/>
              </a:rPr>
              <a:t>수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 b="0" spc="-20">
                <a:latin typeface="맑은 고딕"/>
                <a:cs typeface="맑은 고딕"/>
              </a:rPr>
              <a:t>있는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 b="0" spc="-30">
                <a:latin typeface="맑은 고딕"/>
                <a:cs typeface="맑은 고딕"/>
              </a:rPr>
              <a:t>서비스입니다.  </a:t>
            </a:r>
            <a:r>
              <a:rPr sz="800" b="0" spc="-20">
                <a:latin typeface="맑은 고딕"/>
                <a:cs typeface="맑은 고딕"/>
              </a:rPr>
              <a:t>확인</a:t>
            </a:r>
            <a:r>
              <a:rPr sz="800" b="0" spc="-50">
                <a:latin typeface="맑은 고딕"/>
                <a:cs typeface="맑은 고딕"/>
              </a:rPr>
              <a:t> </a:t>
            </a:r>
            <a:r>
              <a:rPr sz="800" b="0" spc="-20">
                <a:latin typeface="맑은 고딕"/>
                <a:cs typeface="맑은 고딕"/>
              </a:rPr>
              <a:t>결과</a:t>
            </a:r>
            <a:r>
              <a:rPr sz="800" b="0" spc="-50">
                <a:latin typeface="맑은 고딕"/>
                <a:cs typeface="맑은 고딕"/>
              </a:rPr>
              <a:t> </a:t>
            </a:r>
            <a:r>
              <a:rPr sz="800" b="0" spc="-30">
                <a:latin typeface="맑은 고딕"/>
                <a:cs typeface="맑은 고딕"/>
              </a:rPr>
              <a:t>고객님은</a:t>
            </a:r>
            <a:r>
              <a:rPr sz="800" b="0" spc="-50">
                <a:latin typeface="맑은 고딕"/>
                <a:cs typeface="맑은 고딕"/>
              </a:rPr>
              <a:t> </a:t>
            </a:r>
            <a:r>
              <a:rPr sz="800" b="0" spc="-20">
                <a:latin typeface="맑은 고딕"/>
                <a:cs typeface="맑은 고딕"/>
              </a:rPr>
              <a:t>아직</a:t>
            </a:r>
            <a:r>
              <a:rPr sz="800" b="0" spc="-50">
                <a:latin typeface="맑은 고딕"/>
                <a:cs typeface="맑은 고딕"/>
              </a:rPr>
              <a:t> </a:t>
            </a:r>
            <a:r>
              <a:rPr sz="800" b="0" spc="-30">
                <a:latin typeface="맑은 고딕"/>
                <a:cs typeface="맑은 고딕"/>
              </a:rPr>
              <a:t>본인인증</a:t>
            </a:r>
            <a:r>
              <a:rPr sz="800" b="0" spc="-50">
                <a:latin typeface="맑은 고딕"/>
                <a:cs typeface="맑은 고딕"/>
              </a:rPr>
              <a:t> </a:t>
            </a:r>
            <a:r>
              <a:rPr sz="800" b="0" spc="-25">
                <a:latin typeface="맑은 고딕"/>
                <a:cs typeface="맑은 고딕"/>
              </a:rPr>
              <a:t>절차가</a:t>
            </a:r>
            <a:r>
              <a:rPr sz="800" b="0" spc="-50">
                <a:latin typeface="맑은 고딕"/>
                <a:cs typeface="맑은 고딕"/>
              </a:rPr>
              <a:t> </a:t>
            </a:r>
            <a:r>
              <a:rPr sz="800" b="0" spc="-30">
                <a:latin typeface="맑은 고딕"/>
                <a:cs typeface="맑은 고딕"/>
              </a:rPr>
              <a:t>진행되지</a:t>
            </a:r>
            <a:r>
              <a:rPr sz="800" b="0" spc="-50">
                <a:latin typeface="맑은 고딕"/>
                <a:cs typeface="맑은 고딕"/>
              </a:rPr>
              <a:t> </a:t>
            </a:r>
            <a:r>
              <a:rPr sz="800" b="0" spc="-30">
                <a:latin typeface="맑은 고딕"/>
                <a:cs typeface="맑은 고딕"/>
              </a:rPr>
              <a:t>않습니다.</a:t>
            </a:r>
            <a:r>
              <a:rPr sz="800" b="0" spc="-20">
                <a:latin typeface="맑은 고딕"/>
                <a:cs typeface="맑은 고딕"/>
              </a:rPr>
              <a:t> </a:t>
            </a:r>
            <a:r>
              <a:rPr sz="800" b="0" spc="-30">
                <a:latin typeface="맑은 고딕"/>
                <a:cs typeface="맑은 고딕"/>
              </a:rPr>
              <a:t>본인인증</a:t>
            </a:r>
            <a:r>
              <a:rPr sz="800" b="0" spc="-50">
                <a:latin typeface="맑은 고딕"/>
                <a:cs typeface="맑은 고딕"/>
              </a:rPr>
              <a:t> </a:t>
            </a:r>
            <a:r>
              <a:rPr sz="800">
                <a:latin typeface="맑은 고딕"/>
                <a:cs typeface="맑은 고딕"/>
              </a:rPr>
              <a:t>후</a:t>
            </a:r>
            <a:r>
              <a:rPr sz="800" b="0" spc="-50">
                <a:latin typeface="맑은 고딕"/>
                <a:cs typeface="맑은 고딕"/>
              </a:rPr>
              <a:t> </a:t>
            </a:r>
            <a:r>
              <a:rPr sz="800" b="0" spc="-25">
                <a:latin typeface="맑은 고딕"/>
                <a:cs typeface="맑은 고딕"/>
              </a:rPr>
              <a:t>진행해</a:t>
            </a:r>
            <a:r>
              <a:rPr sz="800" b="0" spc="-50">
                <a:latin typeface="맑은 고딕"/>
                <a:cs typeface="맑은 고딕"/>
              </a:rPr>
              <a:t> </a:t>
            </a:r>
            <a:r>
              <a:rPr sz="800" b="0" spc="-30">
                <a:latin typeface="맑은 고딕"/>
                <a:cs typeface="맑은 고딕"/>
              </a:rPr>
              <a:t>주세요</a:t>
            </a:r>
            <a:r>
              <a:rPr sz="900" b="0" spc="-30">
                <a:latin typeface="맑은 고딕"/>
                <a:cs typeface="맑은 고딕"/>
              </a:rPr>
              <a:t>!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16" name="object 12"/>
          <p:cNvSpPr txBox="1"/>
          <p:nvPr/>
        </p:nvSpPr>
        <p:spPr>
          <a:xfrm>
            <a:off x="2272455" y="3578361"/>
            <a:ext cx="4129404" cy="326889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81279" rIns="0" bIns="0">
            <a:spAutoFit/>
          </a:bodyPr>
          <a:lstStyle/>
          <a:p>
            <a:pPr marL="30480">
              <a:lnSpc>
                <a:spcPct val="100000"/>
              </a:lnSpc>
              <a:spcBef>
                <a:spcPts val="640"/>
              </a:spcBef>
              <a:defRPr/>
            </a:pPr>
            <a:r>
              <a:rPr sz="800">
                <a:solidFill>
                  <a:srgbClr val="a6a6a6"/>
                </a:solidFill>
                <a:latin typeface="맑은 고딕"/>
                <a:cs typeface="맑은 고딕"/>
              </a:rPr>
              <a:t>- </a:t>
            </a:r>
            <a:r>
              <a:rPr sz="800" b="0" spc="-20">
                <a:solidFill>
                  <a:srgbClr val="a6a6a6"/>
                </a:solidFill>
                <a:latin typeface="맑은 고딕"/>
                <a:cs typeface="맑은 고딕"/>
              </a:rPr>
              <a:t>최대 000자까지 </a:t>
            </a:r>
            <a:r>
              <a:rPr sz="800" b="0" spc="-25">
                <a:solidFill>
                  <a:srgbClr val="a6a6a6"/>
                </a:solidFill>
                <a:latin typeface="맑은 고딕"/>
                <a:cs typeface="맑은 고딕"/>
              </a:rPr>
              <a:t>작성할 </a:t>
            </a:r>
            <a:r>
              <a:rPr sz="800">
                <a:solidFill>
                  <a:srgbClr val="a6a6a6"/>
                </a:solidFill>
                <a:latin typeface="맑은 고딕"/>
                <a:cs typeface="맑은 고딕"/>
              </a:rPr>
              <a:t>수</a:t>
            </a:r>
            <a:r>
              <a:rPr sz="800" b="0" spc="-190">
                <a:solidFill>
                  <a:srgbClr val="a6a6a6"/>
                </a:solidFill>
                <a:latin typeface="맑은 고딕"/>
                <a:cs typeface="맑은 고딕"/>
              </a:rPr>
              <a:t> </a:t>
            </a:r>
            <a:r>
              <a:rPr sz="800" b="0" spc="-30">
                <a:solidFill>
                  <a:srgbClr val="a6a6a6"/>
                </a:solidFill>
                <a:latin typeface="맑은 고딕"/>
                <a:cs typeface="맑은 고딕"/>
              </a:rPr>
              <a:t>있습니다(띄어쓰기 </a:t>
            </a:r>
            <a:r>
              <a:rPr sz="800" b="0" spc="-25">
                <a:solidFill>
                  <a:srgbClr val="a6a6a6"/>
                </a:solidFill>
                <a:latin typeface="맑은 고딕"/>
                <a:cs typeface="맑은 고딕"/>
              </a:rPr>
              <a:t>포함).</a:t>
            </a:r>
            <a:endParaRPr sz="800" b="0" spc="-25">
              <a:solidFill>
                <a:srgbClr val="a6a6a6"/>
              </a:solidFill>
              <a:latin typeface="맑은 고딕"/>
              <a:cs typeface="맑은 고딕"/>
            </a:endParaRPr>
          </a:p>
          <a:p>
            <a:pPr marL="30480">
              <a:lnSpc>
                <a:spcPct val="100000"/>
              </a:lnSpc>
              <a:spcBef>
                <a:spcPts val="25"/>
              </a:spcBef>
              <a:defRPr/>
            </a:pPr>
            <a:r>
              <a:rPr sz="800">
                <a:solidFill>
                  <a:srgbClr val="a6a6a6"/>
                </a:solidFill>
                <a:latin typeface="맑은 고딕"/>
                <a:cs typeface="맑은 고딕"/>
              </a:rPr>
              <a:t>※ </a:t>
            </a:r>
            <a:r>
              <a:rPr sz="800" b="0" spc="-25">
                <a:solidFill>
                  <a:srgbClr val="a6a6a6"/>
                </a:solidFill>
                <a:latin typeface="맑은 고딕"/>
                <a:cs typeface="맑은 고딕"/>
              </a:rPr>
              <a:t>욕설, 영업에 </a:t>
            </a:r>
            <a:r>
              <a:rPr sz="800" b="0" spc="-30">
                <a:solidFill>
                  <a:srgbClr val="a6a6a6"/>
                </a:solidFill>
                <a:latin typeface="맑은 고딕"/>
                <a:cs typeface="맑은 고딕"/>
              </a:rPr>
              <a:t>방해되는 </a:t>
            </a:r>
            <a:r>
              <a:rPr sz="800" b="0" spc="-20">
                <a:solidFill>
                  <a:srgbClr val="a6a6a6"/>
                </a:solidFill>
                <a:latin typeface="맑은 고딕"/>
                <a:cs typeface="맑은 고딕"/>
              </a:rPr>
              <a:t>글은 </a:t>
            </a:r>
            <a:r>
              <a:rPr sz="800" b="0" spc="-30">
                <a:solidFill>
                  <a:srgbClr val="a6a6a6"/>
                </a:solidFill>
                <a:latin typeface="맑은 고딕"/>
                <a:cs typeface="맑은 고딕"/>
              </a:rPr>
              <a:t>관리자에 </a:t>
            </a:r>
            <a:r>
              <a:rPr sz="800" b="0" spc="-20">
                <a:solidFill>
                  <a:srgbClr val="a6a6a6"/>
                </a:solidFill>
                <a:latin typeface="맑은 고딕"/>
                <a:cs typeface="맑은 고딕"/>
              </a:rPr>
              <a:t>의해</a:t>
            </a:r>
            <a:r>
              <a:rPr sz="800" b="0" spc="-185">
                <a:solidFill>
                  <a:srgbClr val="a6a6a6"/>
                </a:solidFill>
                <a:latin typeface="맑은 고딕"/>
                <a:cs typeface="맑은 고딕"/>
              </a:rPr>
              <a:t> </a:t>
            </a:r>
            <a:r>
              <a:rPr sz="800" b="0" spc="-30">
                <a:solidFill>
                  <a:srgbClr val="a6a6a6"/>
                </a:solidFill>
                <a:latin typeface="맑은 고딕"/>
                <a:cs typeface="맑은 고딕"/>
              </a:rPr>
              <a:t>삭제됩니다.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17" name="object 13"/>
          <p:cNvSpPr txBox="1"/>
          <p:nvPr/>
        </p:nvSpPr>
        <p:spPr>
          <a:xfrm>
            <a:off x="6491068" y="3573834"/>
            <a:ext cx="749935" cy="264741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131445" r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1035"/>
              </a:spcBef>
              <a:defRPr/>
            </a:pPr>
            <a:r>
              <a:rPr sz="900" b="0" spc="-50">
                <a:latin typeface="맑은 고딕"/>
                <a:cs typeface="맑은 고딕"/>
              </a:rPr>
              <a:t>등록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18" name="object 14"/>
          <p:cNvSpPr/>
          <p:nvPr/>
        </p:nvSpPr>
        <p:spPr>
          <a:xfrm>
            <a:off x="3243901" y="3285054"/>
            <a:ext cx="275590" cy="123189"/>
          </a:xfrm>
          <a:custGeom>
            <a:avLst/>
            <a:gdLst/>
            <a:rect l="l" t="t" r="r" b="b"/>
            <a:pathLst>
              <a:path w="275589" h="123189">
                <a:moveTo>
                  <a:pt x="268752" y="0"/>
                </a:moveTo>
                <a:lnTo>
                  <a:pt x="6714" y="0"/>
                </a:lnTo>
                <a:lnTo>
                  <a:pt x="0" y="6711"/>
                </a:lnTo>
                <a:lnTo>
                  <a:pt x="0" y="115953"/>
                </a:lnTo>
                <a:lnTo>
                  <a:pt x="6714" y="122666"/>
                </a:lnTo>
                <a:lnTo>
                  <a:pt x="268752" y="122666"/>
                </a:lnTo>
                <a:lnTo>
                  <a:pt x="275466" y="115953"/>
                </a:lnTo>
                <a:lnTo>
                  <a:pt x="275466" y="6711"/>
                </a:lnTo>
                <a:lnTo>
                  <a:pt x="26875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9" name="object 15"/>
          <p:cNvSpPr/>
          <p:nvPr/>
        </p:nvSpPr>
        <p:spPr>
          <a:xfrm>
            <a:off x="3540229" y="3285054"/>
            <a:ext cx="275590" cy="123189"/>
          </a:xfrm>
          <a:custGeom>
            <a:avLst/>
            <a:gdLst/>
            <a:rect l="l" t="t" r="r" b="b"/>
            <a:pathLst>
              <a:path w="275589" h="123189">
                <a:moveTo>
                  <a:pt x="0" y="14993"/>
                </a:moveTo>
                <a:lnTo>
                  <a:pt x="0" y="6712"/>
                </a:lnTo>
                <a:lnTo>
                  <a:pt x="6714" y="0"/>
                </a:lnTo>
                <a:lnTo>
                  <a:pt x="14997" y="0"/>
                </a:lnTo>
                <a:lnTo>
                  <a:pt x="260468" y="0"/>
                </a:lnTo>
                <a:lnTo>
                  <a:pt x="268751" y="0"/>
                </a:lnTo>
                <a:lnTo>
                  <a:pt x="275466" y="6712"/>
                </a:lnTo>
                <a:lnTo>
                  <a:pt x="275466" y="14993"/>
                </a:lnTo>
                <a:lnTo>
                  <a:pt x="275466" y="107673"/>
                </a:lnTo>
                <a:lnTo>
                  <a:pt x="275466" y="115953"/>
                </a:lnTo>
                <a:lnTo>
                  <a:pt x="268751" y="122666"/>
                </a:lnTo>
                <a:lnTo>
                  <a:pt x="260468" y="122666"/>
                </a:lnTo>
                <a:lnTo>
                  <a:pt x="14997" y="122666"/>
                </a:lnTo>
                <a:lnTo>
                  <a:pt x="6714" y="122666"/>
                </a:lnTo>
                <a:lnTo>
                  <a:pt x="0" y="115953"/>
                </a:lnTo>
                <a:lnTo>
                  <a:pt x="0" y="107673"/>
                </a:lnTo>
                <a:lnTo>
                  <a:pt x="0" y="14993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object 16"/>
          <p:cNvSpPr/>
          <p:nvPr/>
        </p:nvSpPr>
        <p:spPr>
          <a:xfrm>
            <a:off x="6652661" y="4751552"/>
            <a:ext cx="275590" cy="123189"/>
          </a:xfrm>
          <a:custGeom>
            <a:avLst/>
            <a:gdLst/>
            <a:rect l="l" t="t" r="r" b="b"/>
            <a:pathLst>
              <a:path w="275590" h="123189">
                <a:moveTo>
                  <a:pt x="268751" y="0"/>
                </a:moveTo>
                <a:lnTo>
                  <a:pt x="6714" y="0"/>
                </a:lnTo>
                <a:lnTo>
                  <a:pt x="0" y="6713"/>
                </a:lnTo>
                <a:lnTo>
                  <a:pt x="0" y="115953"/>
                </a:lnTo>
                <a:lnTo>
                  <a:pt x="6714" y="122666"/>
                </a:lnTo>
                <a:lnTo>
                  <a:pt x="268751" y="122666"/>
                </a:lnTo>
                <a:lnTo>
                  <a:pt x="275466" y="115953"/>
                </a:lnTo>
                <a:lnTo>
                  <a:pt x="275466" y="6713"/>
                </a:lnTo>
                <a:lnTo>
                  <a:pt x="268751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1" name="object 17"/>
          <p:cNvSpPr/>
          <p:nvPr/>
        </p:nvSpPr>
        <p:spPr>
          <a:xfrm>
            <a:off x="6948989" y="4751552"/>
            <a:ext cx="275590" cy="123189"/>
          </a:xfrm>
          <a:custGeom>
            <a:avLst/>
            <a:gdLst/>
            <a:rect l="l" t="t" r="r" b="b"/>
            <a:pathLst>
              <a:path w="275590" h="123189">
                <a:moveTo>
                  <a:pt x="0" y="14993"/>
                </a:moveTo>
                <a:lnTo>
                  <a:pt x="0" y="6712"/>
                </a:lnTo>
                <a:lnTo>
                  <a:pt x="6714" y="0"/>
                </a:lnTo>
                <a:lnTo>
                  <a:pt x="14997" y="0"/>
                </a:lnTo>
                <a:lnTo>
                  <a:pt x="260468" y="0"/>
                </a:lnTo>
                <a:lnTo>
                  <a:pt x="268751" y="0"/>
                </a:lnTo>
                <a:lnTo>
                  <a:pt x="275466" y="6712"/>
                </a:lnTo>
                <a:lnTo>
                  <a:pt x="275466" y="14993"/>
                </a:lnTo>
                <a:lnTo>
                  <a:pt x="275466" y="107673"/>
                </a:lnTo>
                <a:lnTo>
                  <a:pt x="275466" y="115953"/>
                </a:lnTo>
                <a:lnTo>
                  <a:pt x="268751" y="122666"/>
                </a:lnTo>
                <a:lnTo>
                  <a:pt x="260468" y="122666"/>
                </a:lnTo>
                <a:lnTo>
                  <a:pt x="14997" y="122666"/>
                </a:lnTo>
                <a:lnTo>
                  <a:pt x="6714" y="122666"/>
                </a:lnTo>
                <a:lnTo>
                  <a:pt x="0" y="115953"/>
                </a:lnTo>
                <a:lnTo>
                  <a:pt x="0" y="107673"/>
                </a:lnTo>
                <a:lnTo>
                  <a:pt x="0" y="14993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2" name="object 18"/>
          <p:cNvSpPr txBox="1"/>
          <p:nvPr/>
        </p:nvSpPr>
        <p:spPr>
          <a:xfrm>
            <a:off x="6680299" y="4729507"/>
            <a:ext cx="516890" cy="128243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800" b="0" spc="-20">
                <a:solidFill>
                  <a:srgbClr val="ffffff"/>
                </a:solidFill>
                <a:latin typeface="맑은 고딕"/>
                <a:cs typeface="맑은 고딕"/>
              </a:rPr>
              <a:t>수정</a:t>
            </a:r>
            <a:r>
              <a:rPr sz="800" b="0" spc="13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800" b="0" spc="-35">
                <a:latin typeface="맑은 고딕"/>
                <a:cs typeface="맑은 고딕"/>
              </a:rPr>
              <a:t>삭제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23" name="object 19"/>
          <p:cNvSpPr/>
          <p:nvPr/>
        </p:nvSpPr>
        <p:spPr>
          <a:xfrm>
            <a:off x="3883563" y="3250947"/>
            <a:ext cx="184050" cy="184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4" name="object 20"/>
          <p:cNvSpPr txBox="1"/>
          <p:nvPr/>
        </p:nvSpPr>
        <p:spPr>
          <a:xfrm>
            <a:off x="2270669" y="3259867"/>
            <a:ext cx="1748155" cy="14055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3460" algn="l"/>
                <a:tab pos="1671955" algn="l"/>
              </a:tabLst>
              <a:defRPr/>
            </a:pPr>
            <a:r>
              <a:rPr sz="1350" b="1" spc="-75" baseline="3000">
                <a:latin typeface="맑은 고딕"/>
                <a:cs typeface="맑은 고딕"/>
              </a:rPr>
              <a:t>작성</a:t>
            </a:r>
            <a:r>
              <a:rPr sz="1350" b="1" baseline="3000">
                <a:latin typeface="맑은 고딕"/>
                <a:cs typeface="맑은 고딕"/>
              </a:rPr>
              <a:t>된</a:t>
            </a:r>
            <a:r>
              <a:rPr sz="1350" b="1" spc="-104" baseline="3000">
                <a:latin typeface="맑은 고딕"/>
                <a:cs typeface="맑은 고딕"/>
              </a:rPr>
              <a:t> </a:t>
            </a:r>
            <a:r>
              <a:rPr sz="1350" b="1" spc="-75" baseline="3000">
                <a:latin typeface="맑은 고딕"/>
                <a:cs typeface="맑은 고딕"/>
              </a:rPr>
              <a:t>댓</a:t>
            </a:r>
            <a:r>
              <a:rPr sz="1350" b="1" baseline="3000">
                <a:latin typeface="맑은 고딕"/>
                <a:cs typeface="맑은 고딕"/>
              </a:rPr>
              <a:t>글</a:t>
            </a:r>
            <a:r>
              <a:rPr sz="1350" b="1" spc="-104" baseline="3000">
                <a:latin typeface="맑은 고딕"/>
                <a:cs typeface="맑은 고딕"/>
              </a:rPr>
              <a:t> </a:t>
            </a:r>
            <a:r>
              <a:rPr sz="1350" b="1" spc="-22" baseline="3000">
                <a:latin typeface="맑은 고딕"/>
                <a:cs typeface="맑은 고딕"/>
              </a:rPr>
              <a:t>(</a:t>
            </a:r>
            <a:r>
              <a:rPr sz="1350" b="1" spc="-52" baseline="3000">
                <a:latin typeface="맑은 고딕"/>
                <a:cs typeface="맑은 고딕"/>
              </a:rPr>
              <a:t>1</a:t>
            </a:r>
            <a:r>
              <a:rPr sz="1350" b="1" spc="-75" baseline="3000">
                <a:latin typeface="맑은 고딕"/>
                <a:cs typeface="맑은 고딕"/>
              </a:rPr>
              <a:t>개</a:t>
            </a:r>
            <a:r>
              <a:rPr sz="1350" b="1" baseline="3000">
                <a:latin typeface="맑은 고딕"/>
                <a:cs typeface="맑은 고딕"/>
              </a:rPr>
              <a:t>)	</a:t>
            </a:r>
            <a:r>
              <a:rPr sz="1200" b="0" spc="-52" baseline="3000">
                <a:solidFill>
                  <a:srgbClr val="ffffff"/>
                </a:solidFill>
                <a:latin typeface="맑은 고딕"/>
                <a:cs typeface="맑은 고딕"/>
              </a:rPr>
              <a:t>작</a:t>
            </a:r>
            <a:r>
              <a:rPr sz="1200" baseline="3000">
                <a:solidFill>
                  <a:srgbClr val="ffffff"/>
                </a:solidFill>
                <a:latin typeface="맑은 고딕"/>
                <a:cs typeface="맑은 고딕"/>
              </a:rPr>
              <a:t>성  </a:t>
            </a:r>
            <a:r>
              <a:rPr sz="1200" b="0" spc="-120" baseline="300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b="0" spc="-52" baseline="3000">
                <a:latin typeface="맑은 고딕"/>
                <a:cs typeface="맑은 고딕"/>
              </a:rPr>
              <a:t>취</a:t>
            </a:r>
            <a:r>
              <a:rPr sz="1200" baseline="3000">
                <a:latin typeface="맑은 고딕"/>
                <a:cs typeface="맑은 고딕"/>
              </a:rPr>
              <a:t>소	</a:t>
            </a:r>
            <a:r>
              <a:rPr sz="900">
                <a:solidFill>
                  <a:srgbClr val="ffffff"/>
                </a:solidFill>
                <a:latin typeface="맑은 고딕"/>
                <a:cs typeface="맑은 고딕"/>
              </a:rPr>
              <a:t>2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25" name="object 21"/>
          <p:cNvSpPr/>
          <p:nvPr/>
        </p:nvSpPr>
        <p:spPr>
          <a:xfrm>
            <a:off x="7275625" y="1851632"/>
            <a:ext cx="184049" cy="1840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6" name="object 22"/>
          <p:cNvSpPr txBox="1"/>
          <p:nvPr/>
        </p:nvSpPr>
        <p:spPr>
          <a:xfrm>
            <a:off x="7322484" y="1860835"/>
            <a:ext cx="88900" cy="13941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900">
                <a:solidFill>
                  <a:srgbClr val="ffffff"/>
                </a:solidFill>
                <a:latin typeface="맑은 고딕"/>
                <a:cs typeface="맑은 고딕"/>
              </a:rPr>
              <a:t>1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27" name="object 24"/>
          <p:cNvSpPr/>
          <p:nvPr/>
        </p:nvSpPr>
        <p:spPr>
          <a:xfrm>
            <a:off x="2272370" y="4951801"/>
            <a:ext cx="5073650" cy="0"/>
          </a:xfrm>
          <a:custGeom>
            <a:avLst/>
            <a:gdLst/>
            <a:rect l="l" t="t" r="r" b="b"/>
            <a:pathLst>
              <a:path w="5073650">
                <a:moveTo>
                  <a:pt x="0" y="0"/>
                </a:moveTo>
                <a:lnTo>
                  <a:pt x="5073445" y="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8" name="object 25"/>
          <p:cNvSpPr/>
          <p:nvPr/>
        </p:nvSpPr>
        <p:spPr>
          <a:xfrm>
            <a:off x="6729014" y="5182744"/>
            <a:ext cx="614045" cy="184150"/>
          </a:xfrm>
          <a:custGeom>
            <a:avLst/>
            <a:gdLst/>
            <a:rect l="l" t="t" r="r" b="b"/>
            <a:pathLst>
              <a:path w="614045" h="184150">
                <a:moveTo>
                  <a:pt x="0" y="0"/>
                </a:moveTo>
                <a:lnTo>
                  <a:pt x="613500" y="0"/>
                </a:lnTo>
                <a:lnTo>
                  <a:pt x="613500" y="184000"/>
                </a:lnTo>
                <a:lnTo>
                  <a:pt x="0" y="184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9" name="object 26"/>
          <p:cNvSpPr txBox="1"/>
          <p:nvPr/>
        </p:nvSpPr>
        <p:spPr>
          <a:xfrm>
            <a:off x="6705541" y="5182744"/>
            <a:ext cx="637540" cy="141731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19685" rIns="0" bIns="0">
            <a:spAutoFit/>
          </a:bodyPr>
          <a:lstStyle/>
          <a:p>
            <a:pPr marL="232410">
              <a:lnSpc>
                <a:spcPct val="100000"/>
              </a:lnSpc>
              <a:spcBef>
                <a:spcPts val="155"/>
              </a:spcBef>
              <a:defRPr/>
            </a:pPr>
            <a:r>
              <a:rPr sz="800" b="0" spc="-35">
                <a:latin typeface="맑은 고딕"/>
                <a:cs typeface="맑은 고딕"/>
              </a:rPr>
              <a:t>삭제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30" name="object 27"/>
          <p:cNvSpPr/>
          <p:nvPr/>
        </p:nvSpPr>
        <p:spPr>
          <a:xfrm>
            <a:off x="6068569" y="5182744"/>
            <a:ext cx="614045" cy="184150"/>
          </a:xfrm>
          <a:custGeom>
            <a:avLst/>
            <a:gdLst/>
            <a:rect l="l" t="t" r="r" b="b"/>
            <a:pathLst>
              <a:path w="614045" h="184150">
                <a:moveTo>
                  <a:pt x="0" y="0"/>
                </a:moveTo>
                <a:lnTo>
                  <a:pt x="613500" y="0"/>
                </a:lnTo>
                <a:lnTo>
                  <a:pt x="613500" y="184000"/>
                </a:lnTo>
                <a:lnTo>
                  <a:pt x="0" y="184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1" name="object 28"/>
          <p:cNvSpPr txBox="1"/>
          <p:nvPr/>
        </p:nvSpPr>
        <p:spPr>
          <a:xfrm>
            <a:off x="6045096" y="5182744"/>
            <a:ext cx="661035" cy="141731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19685" r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155"/>
              </a:spcBef>
              <a:defRPr/>
            </a:pPr>
            <a:r>
              <a:rPr sz="800" b="0" spc="-35">
                <a:latin typeface="맑은 고딕"/>
                <a:cs typeface="맑은 고딕"/>
              </a:rPr>
              <a:t>수정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32" name="object 29"/>
          <p:cNvSpPr/>
          <p:nvPr/>
        </p:nvSpPr>
        <p:spPr>
          <a:xfrm>
            <a:off x="5408124" y="5182744"/>
            <a:ext cx="614045" cy="184150"/>
          </a:xfrm>
          <a:custGeom>
            <a:avLst/>
            <a:gdLst/>
            <a:rect l="l" t="t" r="r" b="b"/>
            <a:pathLst>
              <a:path w="614045" h="184150">
                <a:moveTo>
                  <a:pt x="0" y="0"/>
                </a:moveTo>
                <a:lnTo>
                  <a:pt x="613500" y="0"/>
                </a:lnTo>
                <a:lnTo>
                  <a:pt x="613500" y="184000"/>
                </a:lnTo>
                <a:lnTo>
                  <a:pt x="0" y="184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3" name="object 30"/>
          <p:cNvSpPr txBox="1"/>
          <p:nvPr/>
        </p:nvSpPr>
        <p:spPr>
          <a:xfrm>
            <a:off x="5408124" y="5182744"/>
            <a:ext cx="637540" cy="141731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19685" rIns="0" bIns="0">
            <a:spAutoFit/>
          </a:bodyPr>
          <a:lstStyle/>
          <a:p>
            <a:pPr marL="160655">
              <a:lnSpc>
                <a:spcPct val="100000"/>
              </a:lnSpc>
              <a:spcBef>
                <a:spcPts val="155"/>
              </a:spcBef>
              <a:defRPr/>
            </a:pPr>
            <a:r>
              <a:rPr sz="800" b="0" spc="-35">
                <a:latin typeface="맑은 고딕"/>
                <a:cs typeface="맑은 고딕"/>
              </a:rPr>
              <a:t>글쓰기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34" name="object 31"/>
          <p:cNvSpPr/>
          <p:nvPr/>
        </p:nvSpPr>
        <p:spPr>
          <a:xfrm>
            <a:off x="5622850" y="5032412"/>
            <a:ext cx="184049" cy="18400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5" name="object 32"/>
          <p:cNvSpPr/>
          <p:nvPr/>
        </p:nvSpPr>
        <p:spPr>
          <a:xfrm>
            <a:off x="6283294" y="5032412"/>
            <a:ext cx="184049" cy="18400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6" name="object 33"/>
          <p:cNvSpPr txBox="1"/>
          <p:nvPr/>
        </p:nvSpPr>
        <p:spPr>
          <a:xfrm>
            <a:off x="5669710" y="5039899"/>
            <a:ext cx="749300" cy="14170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2465" algn="l"/>
              </a:tabLst>
              <a:defRPr/>
            </a:pPr>
            <a:r>
              <a:rPr sz="900">
                <a:solidFill>
                  <a:srgbClr val="ffffff"/>
                </a:solidFill>
                <a:latin typeface="맑은 고딕"/>
                <a:cs typeface="맑은 고딕"/>
              </a:rPr>
              <a:t>4	5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37" name="object 34"/>
          <p:cNvSpPr/>
          <p:nvPr/>
        </p:nvSpPr>
        <p:spPr>
          <a:xfrm>
            <a:off x="6943738" y="5032412"/>
            <a:ext cx="184049" cy="184000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8" name="object 35"/>
          <p:cNvSpPr txBox="1"/>
          <p:nvPr/>
        </p:nvSpPr>
        <p:spPr>
          <a:xfrm>
            <a:off x="6990599" y="5039899"/>
            <a:ext cx="88900" cy="14170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900">
                <a:solidFill>
                  <a:srgbClr val="ffffff"/>
                </a:solidFill>
                <a:latin typeface="맑은 고딕"/>
                <a:cs typeface="맑은 고딕"/>
              </a:rPr>
              <a:t>6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39" name="object 36"/>
          <p:cNvSpPr/>
          <p:nvPr/>
        </p:nvSpPr>
        <p:spPr>
          <a:xfrm>
            <a:off x="7267502" y="4723075"/>
            <a:ext cx="184049" cy="184000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object 37"/>
          <p:cNvSpPr txBox="1"/>
          <p:nvPr/>
        </p:nvSpPr>
        <p:spPr>
          <a:xfrm>
            <a:off x="7314362" y="4732051"/>
            <a:ext cx="88900" cy="14474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900">
                <a:solidFill>
                  <a:srgbClr val="ffffff"/>
                </a:solidFill>
                <a:latin typeface="맑은 고딕"/>
                <a:cs typeface="맑은 고딕"/>
              </a:rPr>
              <a:t>3</a:t>
            </a:r>
            <a:endParaRPr sz="900"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유저 관리 페이지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관리자 페이지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유저 정보 변경 팝업 페이지 출력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25553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34</a:t>
            </a:fld>
            <a:endParaRPr lang="en-US" altLang="en-US" sz="900"/>
          </a:p>
        </p:txBody>
      </p:sp>
      <p:sp>
        <p:nvSpPr>
          <p:cNvPr id="13" name="Text Box"/>
          <p:cNvSpPr/>
          <p:nvPr/>
        </p:nvSpPr>
        <p:spPr>
          <a:xfrm>
            <a:off x="2061350" y="1073067"/>
            <a:ext cx="2304000" cy="2412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50800" rIns="91440" bIns="5080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14" name="Label"/>
          <p:cNvSpPr txBox="1"/>
          <p:nvPr/>
        </p:nvSpPr>
        <p:spPr>
          <a:xfrm>
            <a:off x="1575791" y="1082688"/>
            <a:ext cx="575363" cy="250821"/>
          </a:xfrm>
          <a:prstGeom prst="rect">
            <a:avLst/>
          </a:prstGeom>
          <a:noFill/>
        </p:spPr>
        <p:txBody>
          <a:bodyPr wrap="square" lIns="0" tIns="50800" rIns="0" bIns="50800" anchor="ctr" anchorCtr="0">
            <a:noAutofit/>
          </a:bodyPr>
          <a:lstStyle/>
          <a:p>
            <a:pPr lvl="0">
              <a:defRPr/>
            </a:pPr>
            <a:r>
              <a:rPr lang="ko-KR" altLang="en-US" sz="900">
                <a:solidFill>
                  <a:srgbClr val="5f5f5f"/>
                </a:solidFill>
                <a:latin typeface="Segoe UI"/>
                <a:cs typeface="Segoe UI"/>
              </a:rPr>
              <a:t>유저명</a:t>
            </a:r>
            <a:endParaRPr lang="ko-KR" alt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15" name="Label"/>
          <p:cNvSpPr txBox="1"/>
          <p:nvPr/>
        </p:nvSpPr>
        <p:spPr>
          <a:xfrm>
            <a:off x="4433804" y="1073066"/>
            <a:ext cx="491820" cy="260443"/>
          </a:xfrm>
          <a:prstGeom prst="rect">
            <a:avLst/>
          </a:prstGeom>
          <a:noFill/>
        </p:spPr>
        <p:txBody>
          <a:bodyPr wrap="square" lIns="0" tIns="36576" rIns="0" bIns="36576" anchor="ctr" anchorCtr="0">
            <a:noAutofit/>
          </a:bodyPr>
          <a:lstStyle/>
          <a:p>
            <a:pPr lvl="0">
              <a:defRPr/>
            </a:pPr>
            <a:r>
              <a:rPr lang="ko-KR" altLang="en-US" sz="900">
                <a:solidFill>
                  <a:srgbClr val="5f5f5f"/>
                </a:solidFill>
                <a:latin typeface="Segoe UI"/>
                <a:cs typeface="Segoe UI"/>
              </a:rPr>
              <a:t>가입 기간</a:t>
            </a:r>
            <a:endParaRPr lang="ko-KR" alt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grpSp>
        <p:nvGrpSpPr>
          <p:cNvPr id="16" name="Date Field" descr="&lt;SmartSettings&gt;&lt;SmartResize enabled=&quot;True&quot; minWidth=&quot;20&quot; minHeight=&quot;13&quot; /&gt;&lt;/SmartSettings&gt;"/>
          <p:cNvGrpSpPr/>
          <p:nvPr/>
        </p:nvGrpSpPr>
        <p:grpSpPr>
          <a:xfrm rot="0">
            <a:off x="4925624" y="1073067"/>
            <a:ext cx="1080000" cy="241200"/>
            <a:chOff x="928688" y="1261242"/>
            <a:chExt cx="1035146" cy="241092"/>
          </a:xfrm>
        </p:grpSpPr>
        <p:sp>
          <p:nvSpPr>
            <p:cNvPr id="17" name="Text Box"/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50800" rIns="228600" bIns="50800" anchor="ctr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r>
                <a:rPr lang="en-US" sz="900">
                  <a:solidFill>
                    <a:srgbClr val="5f5f5f"/>
                  </a:solidFill>
                  <a:latin typeface="Segoe UI"/>
                  <a:cs typeface="Segoe UI"/>
                </a:rPr>
                <a:t>20</a:t>
              </a:r>
              <a:r>
                <a:rPr lang="en-US" altLang="ko-KR" sz="900">
                  <a:solidFill>
                    <a:srgbClr val="5f5f5f"/>
                  </a:solidFill>
                  <a:latin typeface="Segoe UI"/>
                  <a:cs typeface="Segoe UI"/>
                </a:rPr>
                <a:t>23</a:t>
              </a:r>
              <a:r>
                <a:rPr lang="en-US" sz="900">
                  <a:solidFill>
                    <a:srgbClr val="5f5f5f"/>
                  </a:solidFill>
                  <a:latin typeface="Segoe UI"/>
                  <a:cs typeface="Segoe UI"/>
                </a:rPr>
                <a:t>-02-01</a:t>
              </a: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8" name="Date Picker Icon" descr="&lt;SmartSettings&gt;&lt;SmartResize anchorLeft=&quot;None&quot; anchorTop=&quot;None&quot; anchorRight=&quot;Absolute&quot; anchorBottom=&quot;None&quot; /&gt;&lt;/SmartSettings&gt;"/>
            <p:cNvSpPr>
              <a:spLocks noEditPoints="1"/>
            </p:cNvSpPr>
            <p:nvPr/>
          </p:nvSpPr>
          <p:spPr>
            <a:xfrm>
              <a:off x="1774634" y="1304764"/>
              <a:ext cx="144982" cy="154049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en-US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19" name="Date Field" descr="&lt;SmartSettings&gt;&lt;SmartResize enabled=&quot;True&quot; minWidth=&quot;20&quot; minHeight=&quot;13&quot; /&gt;&lt;/SmartSettings&gt;"/>
          <p:cNvGrpSpPr/>
          <p:nvPr/>
        </p:nvGrpSpPr>
        <p:grpSpPr>
          <a:xfrm rot="0">
            <a:off x="6149624" y="1073067"/>
            <a:ext cx="1080000" cy="241200"/>
            <a:chOff x="928688" y="1261242"/>
            <a:chExt cx="1035146" cy="241092"/>
          </a:xfrm>
        </p:grpSpPr>
        <p:sp>
          <p:nvSpPr>
            <p:cNvPr id="20" name="Text Box"/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50800" rIns="228600" bIns="50800" anchor="ctr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r>
                <a:rPr lang="en-US" sz="900">
                  <a:solidFill>
                    <a:srgbClr val="5f5f5f"/>
                  </a:solidFill>
                  <a:latin typeface="Segoe UI"/>
                  <a:cs typeface="Segoe UI"/>
                </a:rPr>
                <a:t>20</a:t>
              </a:r>
              <a:r>
                <a:rPr lang="en-US" altLang="ko-KR" sz="900">
                  <a:solidFill>
                    <a:srgbClr val="5f5f5f"/>
                  </a:solidFill>
                  <a:latin typeface="Segoe UI"/>
                  <a:cs typeface="Segoe UI"/>
                </a:rPr>
                <a:t>23</a:t>
              </a:r>
              <a:r>
                <a:rPr lang="en-US" sz="900">
                  <a:solidFill>
                    <a:srgbClr val="5f5f5f"/>
                  </a:solidFill>
                  <a:latin typeface="Segoe UI"/>
                  <a:cs typeface="Segoe UI"/>
                </a:rPr>
                <a:t>-03-20</a:t>
              </a: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1" name="Date Picker Icon" descr="&lt;SmartSettings&gt;&lt;SmartResize anchorLeft=&quot;None&quot; anchorTop=&quot;None&quot; anchorRight=&quot;Absolute&quot; anchorBottom=&quot;None&quot; /&gt;&lt;/SmartSettings&gt;"/>
            <p:cNvSpPr>
              <a:spLocks noEditPoints="1"/>
            </p:cNvSpPr>
            <p:nvPr/>
          </p:nvSpPr>
          <p:spPr>
            <a:xfrm>
              <a:off x="1774633" y="1304764"/>
              <a:ext cx="144982" cy="154049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en-US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22" name="Label"/>
          <p:cNvSpPr txBox="1"/>
          <p:nvPr/>
        </p:nvSpPr>
        <p:spPr>
          <a:xfrm>
            <a:off x="5982860" y="1082592"/>
            <a:ext cx="226280" cy="241200"/>
          </a:xfrm>
          <a:prstGeom prst="rect">
            <a:avLst/>
          </a:prstGeom>
          <a:noFill/>
        </p:spPr>
        <p:txBody>
          <a:bodyPr wrap="square" lIns="73152" tIns="36576" rIns="73152" bIns="36576" anchor="ctr">
            <a:noAutofit/>
          </a:bodyPr>
          <a:lstStyle/>
          <a:p>
            <a:pPr algn="ctr">
              <a:defRPr/>
            </a:pPr>
            <a:r>
              <a:rPr lang="en-US" altLang="ko-KR" sz="900">
                <a:solidFill>
                  <a:srgbClr val="5f5f5f"/>
                </a:solidFill>
                <a:latin typeface="Segoe UI"/>
                <a:cs typeface="Segoe UI"/>
              </a:rPr>
              <a:t>~</a:t>
            </a:r>
            <a:endParaRPr 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23" name="Button"/>
          <p:cNvSpPr/>
          <p:nvPr/>
        </p:nvSpPr>
        <p:spPr>
          <a:xfrm>
            <a:off x="7338933" y="1066169"/>
            <a:ext cx="720000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>
            <a:noAutofit/>
          </a:bodyPr>
          <a:lstStyle/>
          <a:p>
            <a:pPr algn="ctr">
              <a:defRPr/>
            </a:pPr>
            <a:r>
              <a:rPr lang="ko-KR" altLang="en-US" sz="1100">
                <a:solidFill>
                  <a:srgbClr val="ffffff"/>
                </a:solidFill>
                <a:latin typeface="Segoe UI"/>
                <a:cs typeface="Segoe UI"/>
              </a:rPr>
              <a:t>검색</a:t>
            </a:r>
            <a:endParaRPr lang="en-US" altLang="ko-KR" sz="1100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63" name="object 12"/>
          <p:cNvSpPr/>
          <p:nvPr/>
        </p:nvSpPr>
        <p:spPr>
          <a:xfrm>
            <a:off x="417989" y="1824979"/>
            <a:ext cx="1194435" cy="304165"/>
          </a:xfrm>
          <a:custGeom>
            <a:avLst/>
            <a:gdLst/>
            <a:rect l="l" t="t" r="r" b="b"/>
            <a:pathLst>
              <a:path w="1194435" h="304165">
                <a:moveTo>
                  <a:pt x="1194051" y="0"/>
                </a:moveTo>
                <a:lnTo>
                  <a:pt x="150" y="0"/>
                </a:lnTo>
                <a:lnTo>
                  <a:pt x="0" y="151"/>
                </a:lnTo>
                <a:lnTo>
                  <a:pt x="0" y="303655"/>
                </a:lnTo>
                <a:lnTo>
                  <a:pt x="150" y="303806"/>
                </a:lnTo>
                <a:lnTo>
                  <a:pt x="1194051" y="303806"/>
                </a:lnTo>
                <a:lnTo>
                  <a:pt x="1194203" y="303655"/>
                </a:lnTo>
                <a:lnTo>
                  <a:pt x="1194203" y="151"/>
                </a:lnTo>
                <a:lnTo>
                  <a:pt x="119405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4" name="object 14"/>
          <p:cNvSpPr txBox="1"/>
          <p:nvPr/>
        </p:nvSpPr>
        <p:spPr>
          <a:xfrm>
            <a:off x="603706" y="1858263"/>
            <a:ext cx="771575" cy="23723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500" b="1" spc="-5">
                <a:latin typeface="맑은 고딕"/>
                <a:cs typeface="맑은 고딕"/>
              </a:rPr>
              <a:t>ADMIN</a:t>
            </a:r>
            <a:endParaRPr lang="en-US" altLang="ko-KR" sz="1500" b="1" spc="-5">
              <a:latin typeface="맑은 고딕"/>
              <a:cs typeface="맑은 고딕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17989" y="2127136"/>
            <a:ext cx="1194435" cy="3686194"/>
          </a:xfrm>
          <a:custGeom>
            <a:avLst/>
            <a:gdLst/>
            <a:rect l="l" t="t" r="r" b="b"/>
            <a:pathLst>
              <a:path w="1194435" h="3811270">
                <a:moveTo>
                  <a:pt x="0" y="1325"/>
                </a:moveTo>
                <a:lnTo>
                  <a:pt x="0" y="593"/>
                </a:lnTo>
                <a:lnTo>
                  <a:pt x="593" y="0"/>
                </a:lnTo>
                <a:lnTo>
                  <a:pt x="1325" y="0"/>
                </a:lnTo>
                <a:lnTo>
                  <a:pt x="1192877" y="0"/>
                </a:lnTo>
                <a:lnTo>
                  <a:pt x="1193609" y="0"/>
                </a:lnTo>
                <a:lnTo>
                  <a:pt x="1194203" y="593"/>
                </a:lnTo>
                <a:lnTo>
                  <a:pt x="1194203" y="1325"/>
                </a:lnTo>
                <a:lnTo>
                  <a:pt x="1194203" y="3809879"/>
                </a:lnTo>
                <a:lnTo>
                  <a:pt x="1194203" y="3810611"/>
                </a:lnTo>
                <a:lnTo>
                  <a:pt x="1193609" y="3811204"/>
                </a:lnTo>
                <a:lnTo>
                  <a:pt x="1192877" y="3811204"/>
                </a:lnTo>
                <a:lnTo>
                  <a:pt x="1325" y="3811204"/>
                </a:lnTo>
                <a:lnTo>
                  <a:pt x="593" y="3811204"/>
                </a:lnTo>
                <a:lnTo>
                  <a:pt x="0" y="3810611"/>
                </a:lnTo>
                <a:lnTo>
                  <a:pt x="0" y="3809879"/>
                </a:lnTo>
                <a:lnTo>
                  <a:pt x="0" y="1325"/>
                </a:lnTo>
                <a:close/>
              </a:path>
            </a:pathLst>
          </a:custGeom>
          <a:ln w="12703">
            <a:solidFill>
              <a:srgbClr val="7f7f7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8" name="object 69"/>
          <p:cNvSpPr txBox="1"/>
          <p:nvPr/>
        </p:nvSpPr>
        <p:spPr>
          <a:xfrm>
            <a:off x="531698" y="2247077"/>
            <a:ext cx="937914" cy="1134298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500" b="1" spc="-35">
                <a:latin typeface="맑은 고딕"/>
                <a:cs typeface="맑은 고딕"/>
              </a:rPr>
              <a:t>관리</a:t>
            </a:r>
            <a:endParaRPr lang="ko-KR" altLang="en-US" sz="15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500" b="1">
                <a:latin typeface="맑은 고딕"/>
                <a:cs typeface="맑은 고딕"/>
              </a:rPr>
              <a:t>&gt; </a:t>
            </a:r>
            <a:r>
              <a:rPr lang="ko-KR" altLang="en-US" sz="1500" b="1" spc="-35">
                <a:latin typeface="맑은 고딕"/>
                <a:cs typeface="맑은 고딕"/>
              </a:rPr>
              <a:t>유저</a:t>
            </a:r>
            <a:endParaRPr lang="ko-KR" altLang="en-US" sz="15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lang="en-US" altLang="ko-KR" sz="1500" b="0" spc="-35">
                <a:latin typeface="맑은 고딕"/>
                <a:cs typeface="맑은 고딕"/>
              </a:rPr>
              <a:t>&gt;</a:t>
            </a:r>
            <a:r>
              <a:rPr lang="ko-KR" altLang="en-US" sz="1500" b="0" spc="-35">
                <a:latin typeface="맑은 고딕"/>
                <a:cs typeface="맑은 고딕"/>
              </a:rPr>
              <a:t> 주문</a:t>
            </a:r>
            <a:endParaRPr lang="ko-KR" altLang="en-US" sz="15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lang="en-US" altLang="ko-KR" sz="1500" b="0" spc="-35">
                <a:latin typeface="맑은 고딕"/>
                <a:cs typeface="맑은 고딕"/>
              </a:rPr>
              <a:t>&gt;</a:t>
            </a:r>
            <a:r>
              <a:rPr lang="ko-KR" altLang="en-US" sz="1500" b="0" spc="-35">
                <a:latin typeface="맑은 고딕"/>
                <a:cs typeface="맑은 고딕"/>
              </a:rPr>
              <a:t> 상품</a:t>
            </a:r>
            <a:endParaRPr lang="ko-KR" altLang="en-US" sz="1500" b="0" spc="-35">
              <a:latin typeface="맑은 고딕"/>
              <a:cs typeface="맑은 고딕"/>
            </a:endParaRPr>
          </a:p>
        </p:txBody>
      </p:sp>
      <p:sp>
        <p:nvSpPr>
          <p:cNvPr id="75" name="Pagination"/>
          <p:cNvSpPr txBox="1"/>
          <p:nvPr/>
        </p:nvSpPr>
        <p:spPr>
          <a:xfrm>
            <a:off x="3865874" y="5299927"/>
            <a:ext cx="2990202" cy="346874"/>
          </a:xfrm>
          <a:prstGeom prst="rect">
            <a:avLst/>
          </a:prstGeom>
          <a:noFill/>
        </p:spPr>
        <p:txBody>
          <a:bodyPr wrap="square" lIns="73152" tIns="36576" rIns="73152" bIns="36576">
            <a:spAutoFit/>
          </a:bodyPr>
          <a:lstStyle/>
          <a:p>
            <a:pPr lvl="0">
              <a:defRPr/>
            </a:pP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&lt;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1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2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3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4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>
                <a:solidFill>
                  <a:srgbClr val="5f5f5f"/>
                </a:solidFill>
                <a:latin typeface="Segoe UI"/>
                <a:cs typeface="Segoe UI"/>
              </a:rPr>
              <a:t>…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9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10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&gt;</a:t>
            </a:r>
            <a:endParaRPr lang="en-US" u="sng">
              <a:solidFill>
                <a:srgbClr val="5b9bd5"/>
              </a:solidFill>
              <a:latin typeface="Segoe UI"/>
              <a:cs typeface="Segoe UI"/>
            </a:endParaRPr>
          </a:p>
        </p:txBody>
      </p:sp>
      <p:graphicFrame>
        <p:nvGraphicFramePr>
          <p:cNvPr id="84" name=""/>
          <p:cNvGraphicFramePr>
            <a:graphicFrameLocks noGrp="1"/>
          </p:cNvGraphicFramePr>
          <p:nvPr/>
        </p:nvGraphicFramePr>
        <p:xfrm>
          <a:off x="2144886" y="2418711"/>
          <a:ext cx="5852274" cy="1470660"/>
        </p:xfrm>
        <a:graphic>
          <a:graphicData uri="http://schemas.openxmlformats.org/drawingml/2006/table">
            <a:tbl>
              <a:tblPr firstRow="1" bandRow="1">
                <a:tableStyleId>{F77BBAD0-2FD1-4BB3-BED5-B7D4590D3504}</a:tableStyleId>
              </a:tblPr>
              <a:tblGrid>
                <a:gridCol w="1464348"/>
                <a:gridCol w="1464348"/>
                <a:gridCol w="1459230"/>
                <a:gridCol w="1464348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/>
                        <a:t>번호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ID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/>
                        <a:t>설정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/>
                        <a:t>가입일자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3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test3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탈퇴처리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2023-02-03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2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tes2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탈퇴처리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2023-02-03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1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test1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탈퇴처리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2023-02-01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86" name="Oval"/>
          <p:cNvSpPr/>
          <p:nvPr/>
        </p:nvSpPr>
        <p:spPr>
          <a:xfrm>
            <a:off x="5694824" y="2095500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1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anel"/>
          <p:cNvSpPr/>
          <p:nvPr/>
        </p:nvSpPr>
        <p:spPr>
          <a:xfrm>
            <a:off x="1911088" y="1616073"/>
            <a:ext cx="6341148" cy="142463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주문 관리 페이지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관리자 페이지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31"/>
          <a:ext cx="3384376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 완료 처리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50">
                          <a:solidFill>
                            <a:schemeClr val="tx1"/>
                          </a:solidFill>
                          <a:latin typeface="+mn-ea"/>
                        </a:rPr>
                        <a:t>주문 취소 처리</a:t>
                      </a: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25553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35</a:t>
            </a:fld>
            <a:endParaRPr lang="en-US" altLang="en-US" sz="900"/>
          </a:p>
        </p:txBody>
      </p:sp>
      <p:sp>
        <p:nvSpPr>
          <p:cNvPr id="15" name="Label"/>
          <p:cNvSpPr txBox="1"/>
          <p:nvPr/>
        </p:nvSpPr>
        <p:spPr>
          <a:xfrm>
            <a:off x="2844993" y="1073066"/>
            <a:ext cx="588307" cy="250821"/>
          </a:xfrm>
          <a:prstGeom prst="rect">
            <a:avLst/>
          </a:prstGeom>
          <a:noFill/>
        </p:spPr>
        <p:txBody>
          <a:bodyPr wrap="square" lIns="0" tIns="36576" rIns="0" bIns="36576" anchor="ctr" anchorCtr="0">
            <a:noAutofit/>
          </a:bodyPr>
          <a:lstStyle/>
          <a:p>
            <a:pPr lvl="0">
              <a:defRPr/>
            </a:pPr>
            <a:r>
              <a:rPr lang="ko-KR" altLang="en-US" sz="900">
                <a:solidFill>
                  <a:srgbClr val="5f5f5f"/>
                </a:solidFill>
                <a:latin typeface="Segoe UI"/>
                <a:cs typeface="Segoe UI"/>
              </a:rPr>
              <a:t>주문일자</a:t>
            </a:r>
            <a:endParaRPr lang="ko-KR" alt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grpSp>
        <p:nvGrpSpPr>
          <p:cNvPr id="16" name="Date Field" descr="&lt;SmartSettings&gt;&lt;SmartResize enabled=&quot;True&quot; minWidth=&quot;20&quot; minHeight=&quot;13&quot; /&gt;&lt;/SmartSettings&gt;"/>
          <p:cNvGrpSpPr/>
          <p:nvPr/>
        </p:nvGrpSpPr>
        <p:grpSpPr>
          <a:xfrm rot="0">
            <a:off x="3415068" y="1073067"/>
            <a:ext cx="1080000" cy="241200"/>
            <a:chOff x="928688" y="1261242"/>
            <a:chExt cx="1035146" cy="241092"/>
          </a:xfrm>
        </p:grpSpPr>
        <p:sp>
          <p:nvSpPr>
            <p:cNvPr id="17" name="Text Box"/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50800" rIns="228600" bIns="50800" anchor="ctr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r>
                <a:rPr lang="en-US" sz="900">
                  <a:solidFill>
                    <a:srgbClr val="5f5f5f"/>
                  </a:solidFill>
                  <a:latin typeface="Segoe UI"/>
                  <a:cs typeface="Segoe UI"/>
                </a:rPr>
                <a:t>20</a:t>
              </a:r>
              <a:r>
                <a:rPr lang="en-US" altLang="ko-KR" sz="900">
                  <a:solidFill>
                    <a:srgbClr val="5f5f5f"/>
                  </a:solidFill>
                  <a:latin typeface="Segoe UI"/>
                  <a:cs typeface="Segoe UI"/>
                </a:rPr>
                <a:t>23</a:t>
              </a:r>
              <a:r>
                <a:rPr lang="en-US" sz="900">
                  <a:solidFill>
                    <a:srgbClr val="5f5f5f"/>
                  </a:solidFill>
                  <a:latin typeface="Segoe UI"/>
                  <a:cs typeface="Segoe UI"/>
                </a:rPr>
                <a:t>-02-01</a:t>
              </a: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8" name="Date Picker Icon" descr="&lt;SmartSettings&gt;&lt;SmartResize anchorLeft=&quot;None&quot; anchorTop=&quot;None&quot; anchorRight=&quot;Absolute&quot; anchorBottom=&quot;None&quot; /&gt;&lt;/SmartSettings&gt;"/>
            <p:cNvSpPr>
              <a:spLocks noEditPoints="1"/>
            </p:cNvSpPr>
            <p:nvPr/>
          </p:nvSpPr>
          <p:spPr>
            <a:xfrm>
              <a:off x="1774634" y="1304764"/>
              <a:ext cx="144982" cy="154049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en-US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19" name="Date Field" descr="&lt;SmartSettings&gt;&lt;SmartResize enabled=&quot;True&quot; minWidth=&quot;20&quot; minHeight=&quot;13&quot; /&gt;&lt;/SmartSettings&gt;"/>
          <p:cNvGrpSpPr/>
          <p:nvPr/>
        </p:nvGrpSpPr>
        <p:grpSpPr>
          <a:xfrm rot="0">
            <a:off x="4639068" y="1073067"/>
            <a:ext cx="1080000" cy="241200"/>
            <a:chOff x="928688" y="1261242"/>
            <a:chExt cx="1035146" cy="241092"/>
          </a:xfrm>
        </p:grpSpPr>
        <p:sp>
          <p:nvSpPr>
            <p:cNvPr id="20" name="Text Box"/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50800" rIns="228600" bIns="50800" anchor="ctr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r>
                <a:rPr lang="en-US" sz="900">
                  <a:solidFill>
                    <a:srgbClr val="5f5f5f"/>
                  </a:solidFill>
                  <a:latin typeface="Segoe UI"/>
                  <a:cs typeface="Segoe UI"/>
                </a:rPr>
                <a:t>20</a:t>
              </a:r>
              <a:r>
                <a:rPr lang="en-US" altLang="ko-KR" sz="900">
                  <a:solidFill>
                    <a:srgbClr val="5f5f5f"/>
                  </a:solidFill>
                  <a:latin typeface="Segoe UI"/>
                  <a:cs typeface="Segoe UI"/>
                </a:rPr>
                <a:t>23</a:t>
              </a:r>
              <a:r>
                <a:rPr lang="en-US" sz="900">
                  <a:solidFill>
                    <a:srgbClr val="5f5f5f"/>
                  </a:solidFill>
                  <a:latin typeface="Segoe UI"/>
                  <a:cs typeface="Segoe UI"/>
                </a:rPr>
                <a:t>-03-20</a:t>
              </a: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1" name="Date Picker Icon" descr="&lt;SmartSettings&gt;&lt;SmartResize anchorLeft=&quot;None&quot; anchorTop=&quot;None&quot; anchorRight=&quot;Absolute&quot; anchorBottom=&quot;None&quot; /&gt;&lt;/SmartSettings&gt;"/>
            <p:cNvSpPr>
              <a:spLocks noEditPoints="1"/>
            </p:cNvSpPr>
            <p:nvPr/>
          </p:nvSpPr>
          <p:spPr>
            <a:xfrm>
              <a:off x="1774633" y="1304764"/>
              <a:ext cx="144982" cy="154049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en-US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22" name="Label"/>
          <p:cNvSpPr txBox="1"/>
          <p:nvPr/>
        </p:nvSpPr>
        <p:spPr>
          <a:xfrm>
            <a:off x="4472304" y="1082592"/>
            <a:ext cx="226280" cy="241200"/>
          </a:xfrm>
          <a:prstGeom prst="rect">
            <a:avLst/>
          </a:prstGeom>
          <a:noFill/>
        </p:spPr>
        <p:txBody>
          <a:bodyPr wrap="square" lIns="73152" tIns="36576" rIns="73152" bIns="36576" anchor="ctr">
            <a:noAutofit/>
          </a:bodyPr>
          <a:lstStyle/>
          <a:p>
            <a:pPr algn="ctr">
              <a:defRPr/>
            </a:pPr>
            <a:r>
              <a:rPr lang="en-US" altLang="ko-KR" sz="900">
                <a:solidFill>
                  <a:srgbClr val="5f5f5f"/>
                </a:solidFill>
                <a:latin typeface="Segoe UI"/>
                <a:cs typeface="Segoe UI"/>
              </a:rPr>
              <a:t>~</a:t>
            </a:r>
            <a:endParaRPr 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23" name="Button"/>
          <p:cNvSpPr/>
          <p:nvPr/>
        </p:nvSpPr>
        <p:spPr>
          <a:xfrm>
            <a:off x="5828377" y="1066169"/>
            <a:ext cx="720000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>
            <a:noAutofit/>
          </a:bodyPr>
          <a:lstStyle/>
          <a:p>
            <a:pPr algn="ctr">
              <a:defRPr/>
            </a:pPr>
            <a:r>
              <a:rPr lang="ko-KR" altLang="en-US" sz="1100">
                <a:solidFill>
                  <a:srgbClr val="ffffff"/>
                </a:solidFill>
                <a:latin typeface="Segoe UI"/>
                <a:cs typeface="Segoe UI"/>
              </a:rPr>
              <a:t>검색</a:t>
            </a:r>
            <a:endParaRPr lang="en-US" altLang="ko-KR" sz="1100">
              <a:solidFill>
                <a:srgbClr val="ffffff"/>
              </a:solidFill>
              <a:latin typeface="Segoe UI"/>
              <a:cs typeface="Segoe UI"/>
            </a:endParaRPr>
          </a:p>
        </p:txBody>
      </p:sp>
      <p:graphicFrame>
        <p:nvGraphicFramePr>
          <p:cNvPr id="25" name="표 35"/>
          <p:cNvGraphicFramePr>
            <a:graphicFrameLocks noGrp="1"/>
          </p:cNvGraphicFramePr>
          <p:nvPr/>
        </p:nvGraphicFramePr>
        <p:xfrm>
          <a:off x="5431688" y="2087061"/>
          <a:ext cx="2515870" cy="664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935"/>
                <a:gridCol w="1257935"/>
              </a:tblGrid>
              <a:tr h="332355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900" b="1">
                          <a:latin typeface="Segoe UI"/>
                          <a:cs typeface="Segoe UI"/>
                        </a:rPr>
                        <a:t>결제 상태</a:t>
                      </a:r>
                      <a:endParaRPr lang="ko-KR" altLang="en-US" sz="900" b="1"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900" b="1">
                          <a:latin typeface="Segoe UI"/>
                          <a:cs typeface="Segoe UI"/>
                        </a:rPr>
                        <a:t>주문 금액</a:t>
                      </a:r>
                      <a:endParaRPr lang="ko-KR" altLang="en-US" sz="900" b="1"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2355"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[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결재상태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]</a:t>
                      </a:r>
                      <a:endParaRPr lang="en-US" altLang="ko-KR" sz="9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15,000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원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6" name="Button"/>
          <p:cNvSpPr/>
          <p:nvPr/>
        </p:nvSpPr>
        <p:spPr>
          <a:xfrm>
            <a:off x="6012223" y="1726045"/>
            <a:ext cx="902803" cy="247842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>
            <a:noAutofit/>
          </a:bodyPr>
          <a:lstStyle/>
          <a:p>
            <a:pPr algn="ctr">
              <a:defRPr/>
            </a:pPr>
            <a:r>
              <a:rPr lang="ko-KR" altLang="en-US" sz="1100">
                <a:solidFill>
                  <a:srgbClr val="ffffff"/>
                </a:solidFill>
                <a:latin typeface="Segoe UI"/>
                <a:cs typeface="Segoe UI"/>
              </a:rPr>
              <a:t>주문 승인</a:t>
            </a:r>
            <a:endParaRPr lang="ko-KR" altLang="en-US" sz="1100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30" name="Border"/>
          <p:cNvSpPr/>
          <p:nvPr/>
        </p:nvSpPr>
        <p:spPr>
          <a:xfrm>
            <a:off x="2293847" y="2143752"/>
            <a:ext cx="845300" cy="67741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31" name="Picture"/>
          <p:cNvSpPr>
            <a:spLocks noEditPoints="1"/>
          </p:cNvSpPr>
          <p:nvPr/>
        </p:nvSpPr>
        <p:spPr>
          <a:xfrm>
            <a:off x="2355409" y="2230784"/>
            <a:ext cx="722176" cy="528819"/>
          </a:xfrm>
          <a:custGeom>
            <a:avLst/>
            <a:gdLst>
              <a:gd name="T0" fmla="*/ 0 w 1329"/>
              <a:gd name="T1" fmla="*/ 784 h 969"/>
              <a:gd name="T2" fmla="*/ 303 w 1329"/>
              <a:gd name="T3" fmla="*/ 481 h 969"/>
              <a:gd name="T4" fmla="*/ 460 w 1329"/>
              <a:gd name="T5" fmla="*/ 638 h 969"/>
              <a:gd name="T6" fmla="*/ 941 w 1329"/>
              <a:gd name="T7" fmla="*/ 157 h 969"/>
              <a:gd name="T8" fmla="*/ 1329 w 1329"/>
              <a:gd name="T9" fmla="*/ 545 h 969"/>
              <a:gd name="T10" fmla="*/ 1329 w 1329"/>
              <a:gd name="T11" fmla="*/ 969 h 969"/>
              <a:gd name="T12" fmla="*/ 0 w 1329"/>
              <a:gd name="T13" fmla="*/ 969 h 969"/>
              <a:gd name="T14" fmla="*/ 0 w 1329"/>
              <a:gd name="T15" fmla="*/ 784 h 969"/>
              <a:gd name="T16" fmla="*/ 363 w 1329"/>
              <a:gd name="T17" fmla="*/ 180 h 969"/>
              <a:gd name="T18" fmla="*/ 184 w 1329"/>
              <a:gd name="T19" fmla="*/ 360 h 969"/>
              <a:gd name="T20" fmla="*/ 4 w 1329"/>
              <a:gd name="T21" fmla="*/ 180 h 969"/>
              <a:gd name="T22" fmla="*/ 184 w 1329"/>
              <a:gd name="T23" fmla="*/ 0 h 969"/>
              <a:gd name="T24" fmla="*/ 363 w 1329"/>
              <a:gd name="T25" fmla="*/ 180 h 96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29" h="969">
                <a:moveTo>
                  <a:pt x="0" y="784"/>
                </a:moveTo>
                <a:lnTo>
                  <a:pt x="303" y="481"/>
                </a:lnTo>
                <a:lnTo>
                  <a:pt x="460" y="638"/>
                </a:lnTo>
                <a:lnTo>
                  <a:pt x="941" y="157"/>
                </a:lnTo>
                <a:lnTo>
                  <a:pt x="1329" y="545"/>
                </a:lnTo>
                <a:lnTo>
                  <a:pt x="1329" y="969"/>
                </a:lnTo>
                <a:lnTo>
                  <a:pt x="0" y="969"/>
                </a:lnTo>
                <a:lnTo>
                  <a:pt x="0" y="784"/>
                </a:lnTo>
                <a:close/>
                <a:moveTo>
                  <a:pt x="363" y="180"/>
                </a:moveTo>
                <a:cubicBezTo>
                  <a:pt x="363" y="279"/>
                  <a:pt x="283" y="360"/>
                  <a:pt x="184" y="360"/>
                </a:cubicBezTo>
                <a:cubicBezTo>
                  <a:pt x="84" y="360"/>
                  <a:pt x="4" y="279"/>
                  <a:pt x="4" y="180"/>
                </a:cubicBezTo>
                <a:cubicBezTo>
                  <a:pt x="4" y="80"/>
                  <a:pt x="84" y="0"/>
                  <a:pt x="184" y="0"/>
                </a:cubicBezTo>
                <a:cubicBezTo>
                  <a:pt x="283" y="0"/>
                  <a:pt x="363" y="80"/>
                  <a:pt x="363" y="180"/>
                </a:cubicBezTo>
                <a:close/>
              </a:path>
            </a:pathLst>
          </a:cu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3241341" y="2135407"/>
            <a:ext cx="1786303" cy="591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b="1"/>
              <a:t>[</a:t>
            </a:r>
            <a:r>
              <a:rPr lang="ko-KR" altLang="en-US" sz="1100" b="1"/>
              <a:t>카테고리</a:t>
            </a:r>
            <a:r>
              <a:rPr lang="en-US" altLang="ko-KR" sz="1100" b="1"/>
              <a:t> &gt;</a:t>
            </a:r>
            <a:r>
              <a:rPr lang="ko-KR" altLang="en-US" sz="1100" b="1"/>
              <a:t> 소분류</a:t>
            </a:r>
            <a:r>
              <a:rPr lang="en-US" altLang="ko-KR" sz="1100" b="1"/>
              <a:t>]</a:t>
            </a:r>
            <a:endParaRPr lang="en-US" altLang="ko-KR" sz="1100" b="1"/>
          </a:p>
          <a:p>
            <a:pPr>
              <a:defRPr/>
            </a:pPr>
            <a:r>
              <a:rPr lang="ko-KR" altLang="en-US" sz="1100"/>
              <a:t>상품명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수량 </a:t>
            </a:r>
            <a:r>
              <a:rPr lang="en-US" altLang="ko-KR" sz="1100"/>
              <a:t>:</a:t>
            </a:r>
            <a:endParaRPr lang="en-US" altLang="ko-KR" sz="1100"/>
          </a:p>
        </p:txBody>
      </p:sp>
      <p:sp>
        <p:nvSpPr>
          <p:cNvPr id="33" name=""/>
          <p:cNvSpPr txBox="1"/>
          <p:nvPr/>
        </p:nvSpPr>
        <p:spPr>
          <a:xfrm>
            <a:off x="2151155" y="1782212"/>
            <a:ext cx="3138032" cy="261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1"/>
              <a:t>주문번호</a:t>
            </a:r>
            <a:r>
              <a:rPr lang="ko-KR" altLang="en-US" sz="1100"/>
              <a:t> </a:t>
            </a:r>
            <a:r>
              <a:rPr lang="en-US" altLang="ko-KR" sz="1100"/>
              <a:t>:</a:t>
            </a:r>
            <a:r>
              <a:rPr lang="ko-KR" altLang="en-US" sz="1100"/>
              <a:t> </a:t>
            </a:r>
            <a:r>
              <a:rPr lang="en-US" altLang="ko-KR" sz="1100"/>
              <a:t>129102</a:t>
            </a:r>
            <a:r>
              <a:rPr lang="ko-KR" altLang="en-US" sz="1100"/>
              <a:t> </a:t>
            </a:r>
            <a:r>
              <a:rPr lang="ko-KR" altLang="en-US" sz="1100" b="1"/>
              <a:t>주문일자</a:t>
            </a:r>
            <a:r>
              <a:rPr lang="ko-KR" altLang="en-US" sz="1100"/>
              <a:t> </a:t>
            </a:r>
            <a:r>
              <a:rPr lang="en-US" altLang="ko-KR" sz="1100"/>
              <a:t>: 2023-02-20</a:t>
            </a:r>
            <a:endParaRPr lang="en-US" altLang="ko-KR" sz="1100"/>
          </a:p>
        </p:txBody>
      </p:sp>
      <p:sp>
        <p:nvSpPr>
          <p:cNvPr id="46" name="Button"/>
          <p:cNvSpPr/>
          <p:nvPr/>
        </p:nvSpPr>
        <p:spPr>
          <a:xfrm>
            <a:off x="7049774" y="1726045"/>
            <a:ext cx="902803" cy="247842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>
            <a:noAutofit/>
          </a:bodyPr>
          <a:lstStyle/>
          <a:p>
            <a:pPr algn="ctr">
              <a:defRPr/>
            </a:pPr>
            <a:r>
              <a:rPr lang="ko-KR" altLang="en-US" sz="1100">
                <a:solidFill>
                  <a:srgbClr val="ffffff"/>
                </a:solidFill>
                <a:latin typeface="Segoe UI"/>
                <a:cs typeface="Segoe UI"/>
              </a:rPr>
              <a:t>주문 취소</a:t>
            </a:r>
            <a:endParaRPr lang="ko-KR" altLang="en-US" sz="1100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47" name="Panel"/>
          <p:cNvSpPr/>
          <p:nvPr/>
        </p:nvSpPr>
        <p:spPr>
          <a:xfrm>
            <a:off x="1911087" y="3319028"/>
            <a:ext cx="6341148" cy="142463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graphicFrame>
        <p:nvGraphicFramePr>
          <p:cNvPr id="48" name="표 35"/>
          <p:cNvGraphicFramePr>
            <a:graphicFrameLocks noGrp="1"/>
          </p:cNvGraphicFramePr>
          <p:nvPr/>
        </p:nvGraphicFramePr>
        <p:xfrm>
          <a:off x="5431688" y="3790016"/>
          <a:ext cx="2515870" cy="664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935"/>
                <a:gridCol w="1257935"/>
              </a:tblGrid>
              <a:tr h="332355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900" b="1">
                          <a:latin typeface="Segoe UI"/>
                          <a:cs typeface="Segoe UI"/>
                        </a:rPr>
                        <a:t>결제 상태</a:t>
                      </a:r>
                      <a:endParaRPr lang="ko-KR" altLang="en-US" sz="900" b="1"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900" b="1">
                          <a:latin typeface="Segoe UI"/>
                          <a:cs typeface="Segoe UI"/>
                        </a:rPr>
                        <a:t>주문 금액</a:t>
                      </a:r>
                      <a:endParaRPr lang="ko-KR" altLang="en-US" sz="900" b="1"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2355"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[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결재상태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]</a:t>
                      </a:r>
                      <a:endParaRPr lang="en-US" altLang="ko-KR" sz="9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15,000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원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49" name="Button"/>
          <p:cNvSpPr/>
          <p:nvPr/>
        </p:nvSpPr>
        <p:spPr>
          <a:xfrm>
            <a:off x="6012223" y="3429000"/>
            <a:ext cx="902803" cy="247842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>
            <a:noAutofit/>
          </a:bodyPr>
          <a:lstStyle/>
          <a:p>
            <a:pPr algn="ctr">
              <a:defRPr/>
            </a:pPr>
            <a:r>
              <a:rPr lang="ko-KR" altLang="en-US" sz="1100">
                <a:solidFill>
                  <a:srgbClr val="ffffff"/>
                </a:solidFill>
                <a:latin typeface="Segoe UI"/>
                <a:cs typeface="Segoe UI"/>
              </a:rPr>
              <a:t>주문 승인</a:t>
            </a:r>
            <a:endParaRPr lang="ko-KR" altLang="en-US" sz="1100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50" name="Border"/>
          <p:cNvSpPr/>
          <p:nvPr/>
        </p:nvSpPr>
        <p:spPr>
          <a:xfrm>
            <a:off x="2293847" y="3846707"/>
            <a:ext cx="845300" cy="67741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51" name="Picture"/>
          <p:cNvSpPr>
            <a:spLocks noEditPoints="1"/>
          </p:cNvSpPr>
          <p:nvPr/>
        </p:nvSpPr>
        <p:spPr>
          <a:xfrm>
            <a:off x="2355409" y="3933739"/>
            <a:ext cx="722176" cy="528819"/>
          </a:xfrm>
          <a:custGeom>
            <a:avLst/>
            <a:gdLst>
              <a:gd name="T0" fmla="*/ 0 w 1329"/>
              <a:gd name="T1" fmla="*/ 784 h 969"/>
              <a:gd name="T2" fmla="*/ 303 w 1329"/>
              <a:gd name="T3" fmla="*/ 481 h 969"/>
              <a:gd name="T4" fmla="*/ 460 w 1329"/>
              <a:gd name="T5" fmla="*/ 638 h 969"/>
              <a:gd name="T6" fmla="*/ 941 w 1329"/>
              <a:gd name="T7" fmla="*/ 157 h 969"/>
              <a:gd name="T8" fmla="*/ 1329 w 1329"/>
              <a:gd name="T9" fmla="*/ 545 h 969"/>
              <a:gd name="T10" fmla="*/ 1329 w 1329"/>
              <a:gd name="T11" fmla="*/ 969 h 969"/>
              <a:gd name="T12" fmla="*/ 0 w 1329"/>
              <a:gd name="T13" fmla="*/ 969 h 969"/>
              <a:gd name="T14" fmla="*/ 0 w 1329"/>
              <a:gd name="T15" fmla="*/ 784 h 969"/>
              <a:gd name="T16" fmla="*/ 363 w 1329"/>
              <a:gd name="T17" fmla="*/ 180 h 969"/>
              <a:gd name="T18" fmla="*/ 184 w 1329"/>
              <a:gd name="T19" fmla="*/ 360 h 969"/>
              <a:gd name="T20" fmla="*/ 4 w 1329"/>
              <a:gd name="T21" fmla="*/ 180 h 969"/>
              <a:gd name="T22" fmla="*/ 184 w 1329"/>
              <a:gd name="T23" fmla="*/ 0 h 969"/>
              <a:gd name="T24" fmla="*/ 363 w 1329"/>
              <a:gd name="T25" fmla="*/ 180 h 96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29" h="969">
                <a:moveTo>
                  <a:pt x="0" y="784"/>
                </a:moveTo>
                <a:lnTo>
                  <a:pt x="303" y="481"/>
                </a:lnTo>
                <a:lnTo>
                  <a:pt x="460" y="638"/>
                </a:lnTo>
                <a:lnTo>
                  <a:pt x="941" y="157"/>
                </a:lnTo>
                <a:lnTo>
                  <a:pt x="1329" y="545"/>
                </a:lnTo>
                <a:lnTo>
                  <a:pt x="1329" y="969"/>
                </a:lnTo>
                <a:lnTo>
                  <a:pt x="0" y="969"/>
                </a:lnTo>
                <a:lnTo>
                  <a:pt x="0" y="784"/>
                </a:lnTo>
                <a:close/>
                <a:moveTo>
                  <a:pt x="363" y="180"/>
                </a:moveTo>
                <a:cubicBezTo>
                  <a:pt x="363" y="279"/>
                  <a:pt x="283" y="360"/>
                  <a:pt x="184" y="360"/>
                </a:cubicBezTo>
                <a:cubicBezTo>
                  <a:pt x="84" y="360"/>
                  <a:pt x="4" y="279"/>
                  <a:pt x="4" y="180"/>
                </a:cubicBezTo>
                <a:cubicBezTo>
                  <a:pt x="4" y="80"/>
                  <a:pt x="84" y="0"/>
                  <a:pt x="184" y="0"/>
                </a:cubicBezTo>
                <a:cubicBezTo>
                  <a:pt x="283" y="0"/>
                  <a:pt x="363" y="80"/>
                  <a:pt x="363" y="180"/>
                </a:cubicBezTo>
                <a:close/>
              </a:path>
            </a:pathLst>
          </a:cu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3241340" y="3838362"/>
            <a:ext cx="1786304" cy="593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b="1"/>
              <a:t>[</a:t>
            </a:r>
            <a:r>
              <a:rPr lang="ko-KR" altLang="en-US" sz="1100" b="1"/>
              <a:t>카테고리</a:t>
            </a:r>
            <a:r>
              <a:rPr lang="en-US" altLang="ko-KR" sz="1100" b="1"/>
              <a:t> &gt;</a:t>
            </a:r>
            <a:r>
              <a:rPr lang="ko-KR" altLang="en-US" sz="1100" b="1"/>
              <a:t> 소분류</a:t>
            </a:r>
            <a:r>
              <a:rPr lang="en-US" altLang="ko-KR" sz="1100" b="1"/>
              <a:t>]</a:t>
            </a:r>
            <a:endParaRPr lang="en-US" altLang="ko-KR" sz="1100" b="1"/>
          </a:p>
          <a:p>
            <a:pPr>
              <a:defRPr/>
            </a:pPr>
            <a:r>
              <a:rPr lang="ko-KR" altLang="en-US" sz="1100"/>
              <a:t>상품명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수량 </a:t>
            </a:r>
            <a:r>
              <a:rPr lang="en-US" altLang="ko-KR" sz="1100"/>
              <a:t>:</a:t>
            </a:r>
            <a:endParaRPr lang="en-US" altLang="ko-KR" sz="1100"/>
          </a:p>
        </p:txBody>
      </p:sp>
      <p:sp>
        <p:nvSpPr>
          <p:cNvPr id="53" name=""/>
          <p:cNvSpPr txBox="1"/>
          <p:nvPr/>
        </p:nvSpPr>
        <p:spPr>
          <a:xfrm>
            <a:off x="2151154" y="3485167"/>
            <a:ext cx="3138032" cy="261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1"/>
              <a:t>주문번호</a:t>
            </a:r>
            <a:r>
              <a:rPr lang="ko-KR" altLang="en-US" sz="1100"/>
              <a:t> </a:t>
            </a:r>
            <a:r>
              <a:rPr lang="en-US" altLang="ko-KR" sz="1100"/>
              <a:t>:</a:t>
            </a:r>
            <a:r>
              <a:rPr lang="ko-KR" altLang="en-US" sz="1100"/>
              <a:t> </a:t>
            </a:r>
            <a:r>
              <a:rPr lang="en-US" altLang="ko-KR" sz="1100"/>
              <a:t>129102</a:t>
            </a:r>
            <a:r>
              <a:rPr lang="ko-KR" altLang="en-US" sz="1100"/>
              <a:t> </a:t>
            </a:r>
            <a:r>
              <a:rPr lang="ko-KR" altLang="en-US" sz="1100" b="1"/>
              <a:t>주문일자</a:t>
            </a:r>
            <a:r>
              <a:rPr lang="ko-KR" altLang="en-US" sz="1100"/>
              <a:t> </a:t>
            </a:r>
            <a:r>
              <a:rPr lang="en-US" altLang="ko-KR" sz="1100"/>
              <a:t>: 2023-02-20</a:t>
            </a:r>
            <a:endParaRPr lang="en-US" altLang="ko-KR" sz="1100"/>
          </a:p>
        </p:txBody>
      </p:sp>
      <p:sp>
        <p:nvSpPr>
          <p:cNvPr id="54" name="Button"/>
          <p:cNvSpPr/>
          <p:nvPr/>
        </p:nvSpPr>
        <p:spPr>
          <a:xfrm>
            <a:off x="7049774" y="3429000"/>
            <a:ext cx="902803" cy="247842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>
            <a:noAutofit/>
          </a:bodyPr>
          <a:lstStyle/>
          <a:p>
            <a:pPr algn="ctr">
              <a:defRPr/>
            </a:pPr>
            <a:r>
              <a:rPr lang="ko-KR" altLang="en-US" sz="1100">
                <a:solidFill>
                  <a:srgbClr val="ffffff"/>
                </a:solidFill>
                <a:latin typeface="Segoe UI"/>
                <a:cs typeface="Segoe UI"/>
              </a:rPr>
              <a:t>주문 취소</a:t>
            </a:r>
            <a:endParaRPr lang="ko-KR" altLang="en-US" sz="1100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63" name="object 12"/>
          <p:cNvSpPr/>
          <p:nvPr/>
        </p:nvSpPr>
        <p:spPr>
          <a:xfrm>
            <a:off x="417989" y="1824979"/>
            <a:ext cx="1194435" cy="304165"/>
          </a:xfrm>
          <a:custGeom>
            <a:avLst/>
            <a:gdLst/>
            <a:rect l="l" t="t" r="r" b="b"/>
            <a:pathLst>
              <a:path w="1194435" h="304165">
                <a:moveTo>
                  <a:pt x="1194051" y="0"/>
                </a:moveTo>
                <a:lnTo>
                  <a:pt x="150" y="0"/>
                </a:lnTo>
                <a:lnTo>
                  <a:pt x="0" y="151"/>
                </a:lnTo>
                <a:lnTo>
                  <a:pt x="0" y="303655"/>
                </a:lnTo>
                <a:lnTo>
                  <a:pt x="150" y="303806"/>
                </a:lnTo>
                <a:lnTo>
                  <a:pt x="1194051" y="303806"/>
                </a:lnTo>
                <a:lnTo>
                  <a:pt x="1194203" y="303655"/>
                </a:lnTo>
                <a:lnTo>
                  <a:pt x="1194203" y="151"/>
                </a:lnTo>
                <a:lnTo>
                  <a:pt x="119405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4" name="object 14"/>
          <p:cNvSpPr txBox="1"/>
          <p:nvPr/>
        </p:nvSpPr>
        <p:spPr>
          <a:xfrm>
            <a:off x="603706" y="1858263"/>
            <a:ext cx="771575" cy="23723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500" b="1" spc="-5">
                <a:latin typeface="맑은 고딕"/>
                <a:cs typeface="맑은 고딕"/>
              </a:rPr>
              <a:t>ADMIN</a:t>
            </a:r>
            <a:endParaRPr lang="en-US" altLang="ko-KR" sz="1500" b="1" spc="-5">
              <a:latin typeface="맑은 고딕"/>
              <a:cs typeface="맑은 고딕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17989" y="2127136"/>
            <a:ext cx="1194435" cy="3686194"/>
          </a:xfrm>
          <a:custGeom>
            <a:avLst/>
            <a:gdLst/>
            <a:rect l="l" t="t" r="r" b="b"/>
            <a:pathLst>
              <a:path w="1194435" h="3811270">
                <a:moveTo>
                  <a:pt x="0" y="1325"/>
                </a:moveTo>
                <a:lnTo>
                  <a:pt x="0" y="593"/>
                </a:lnTo>
                <a:lnTo>
                  <a:pt x="593" y="0"/>
                </a:lnTo>
                <a:lnTo>
                  <a:pt x="1325" y="0"/>
                </a:lnTo>
                <a:lnTo>
                  <a:pt x="1192877" y="0"/>
                </a:lnTo>
                <a:lnTo>
                  <a:pt x="1193609" y="0"/>
                </a:lnTo>
                <a:lnTo>
                  <a:pt x="1194203" y="593"/>
                </a:lnTo>
                <a:lnTo>
                  <a:pt x="1194203" y="1325"/>
                </a:lnTo>
                <a:lnTo>
                  <a:pt x="1194203" y="3809879"/>
                </a:lnTo>
                <a:lnTo>
                  <a:pt x="1194203" y="3810611"/>
                </a:lnTo>
                <a:lnTo>
                  <a:pt x="1193609" y="3811204"/>
                </a:lnTo>
                <a:lnTo>
                  <a:pt x="1192877" y="3811204"/>
                </a:lnTo>
                <a:lnTo>
                  <a:pt x="1325" y="3811204"/>
                </a:lnTo>
                <a:lnTo>
                  <a:pt x="593" y="3811204"/>
                </a:lnTo>
                <a:lnTo>
                  <a:pt x="0" y="3810611"/>
                </a:lnTo>
                <a:lnTo>
                  <a:pt x="0" y="3809879"/>
                </a:lnTo>
                <a:lnTo>
                  <a:pt x="0" y="1325"/>
                </a:lnTo>
                <a:close/>
              </a:path>
            </a:pathLst>
          </a:custGeom>
          <a:ln w="12703">
            <a:solidFill>
              <a:srgbClr val="7f7f7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8" name="object 69"/>
          <p:cNvSpPr txBox="1"/>
          <p:nvPr/>
        </p:nvSpPr>
        <p:spPr>
          <a:xfrm>
            <a:off x="531698" y="2247077"/>
            <a:ext cx="937914" cy="1134298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500" b="1" spc="-35">
                <a:latin typeface="맑은 고딕"/>
                <a:cs typeface="맑은 고딕"/>
              </a:rPr>
              <a:t>관리</a:t>
            </a:r>
            <a:endParaRPr lang="ko-KR" altLang="en-US" sz="15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500">
                <a:latin typeface="맑은 고딕"/>
                <a:cs typeface="맑은 고딕"/>
              </a:rPr>
              <a:t>&gt; </a:t>
            </a:r>
            <a:r>
              <a:rPr lang="ko-KR" altLang="en-US" sz="1500" b="0" spc="-35">
                <a:latin typeface="맑은 고딕"/>
                <a:cs typeface="맑은 고딕"/>
              </a:rPr>
              <a:t>유저</a:t>
            </a:r>
            <a:endParaRPr lang="ko-KR" altLang="en-US" sz="15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lang="en-US" altLang="ko-KR" sz="1500" b="1" spc="-35">
                <a:latin typeface="맑은 고딕"/>
                <a:cs typeface="맑은 고딕"/>
              </a:rPr>
              <a:t>&gt;</a:t>
            </a:r>
            <a:r>
              <a:rPr lang="ko-KR" altLang="en-US" sz="1500" b="1" spc="-35">
                <a:latin typeface="맑은 고딕"/>
                <a:cs typeface="맑은 고딕"/>
              </a:rPr>
              <a:t> 주문</a:t>
            </a:r>
            <a:endParaRPr lang="ko-KR" altLang="en-US" sz="15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lang="en-US" altLang="ko-KR" sz="1500" b="0" spc="-35">
                <a:latin typeface="맑은 고딕"/>
                <a:cs typeface="맑은 고딕"/>
              </a:rPr>
              <a:t>&gt;</a:t>
            </a:r>
            <a:r>
              <a:rPr lang="ko-KR" altLang="en-US" sz="1500" b="0" spc="-35">
                <a:latin typeface="맑은 고딕"/>
                <a:cs typeface="맑은 고딕"/>
              </a:rPr>
              <a:t> 상품</a:t>
            </a:r>
            <a:endParaRPr lang="ko-KR" altLang="en-US" sz="1500" b="0" spc="-35">
              <a:latin typeface="맑은 고딕"/>
              <a:cs typeface="맑은 고딕"/>
            </a:endParaRPr>
          </a:p>
        </p:txBody>
      </p:sp>
      <p:sp>
        <p:nvSpPr>
          <p:cNvPr id="71" name="Oval"/>
          <p:cNvSpPr/>
          <p:nvPr/>
        </p:nvSpPr>
        <p:spPr>
          <a:xfrm>
            <a:off x="5951982" y="1514919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1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  <p:sp>
        <p:nvSpPr>
          <p:cNvPr id="72" name="Oval"/>
          <p:cNvSpPr/>
          <p:nvPr/>
        </p:nvSpPr>
        <p:spPr>
          <a:xfrm>
            <a:off x="6929882" y="1484756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2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  <p:sp>
        <p:nvSpPr>
          <p:cNvPr id="75" name="Pagination"/>
          <p:cNvSpPr txBox="1"/>
          <p:nvPr/>
        </p:nvSpPr>
        <p:spPr>
          <a:xfrm>
            <a:off x="3865874" y="5299927"/>
            <a:ext cx="2990202" cy="346874"/>
          </a:xfrm>
          <a:prstGeom prst="rect">
            <a:avLst/>
          </a:prstGeom>
          <a:noFill/>
        </p:spPr>
        <p:txBody>
          <a:bodyPr wrap="square" lIns="73152" tIns="36576" rIns="73152" bIns="36576">
            <a:spAutoFit/>
          </a:bodyPr>
          <a:lstStyle/>
          <a:p>
            <a:pPr lvl="0">
              <a:defRPr/>
            </a:pP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&lt;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1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2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3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4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>
                <a:solidFill>
                  <a:srgbClr val="5f5f5f"/>
                </a:solidFill>
                <a:latin typeface="Segoe UI"/>
                <a:cs typeface="Segoe UI"/>
              </a:rPr>
              <a:t>…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9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10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&gt;</a:t>
            </a:r>
            <a:endParaRPr lang="en-US" u="sng">
              <a:solidFill>
                <a:srgbClr val="5b9bd5"/>
              </a:solidFill>
              <a:latin typeface="Segoe UI"/>
              <a:cs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anel"/>
          <p:cNvSpPr/>
          <p:nvPr/>
        </p:nvSpPr>
        <p:spPr>
          <a:xfrm>
            <a:off x="1911088" y="1616073"/>
            <a:ext cx="6341148" cy="142463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상품 관리 페이지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관리자 페이지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76961" cy="1704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73705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50">
                          <a:solidFill>
                            <a:schemeClr val="tx1"/>
                          </a:solidFill>
                          <a:latin typeface="+mn-ea"/>
                        </a:rPr>
                        <a:t>상품 카테고리</a:t>
                      </a:r>
                      <a:r>
                        <a:rPr kumimoji="1" lang="en-US" altLang="ko-KR" sz="85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850">
                          <a:solidFill>
                            <a:schemeClr val="tx1"/>
                          </a:solidFill>
                          <a:latin typeface="+mn-ea"/>
                        </a:rPr>
                        <a:t> 이름</a:t>
                      </a:r>
                      <a:r>
                        <a:rPr kumimoji="1" lang="en-US" altLang="ko-KR" sz="85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850">
                          <a:solidFill>
                            <a:schemeClr val="tx1"/>
                          </a:solidFill>
                          <a:latin typeface="+mn-ea"/>
                        </a:rPr>
                        <a:t> 가격</a:t>
                      </a:r>
                      <a:r>
                        <a:rPr kumimoji="1" lang="en-US" altLang="ko-KR" sz="85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850">
                          <a:solidFill>
                            <a:schemeClr val="tx1"/>
                          </a:solidFill>
                          <a:latin typeface="+mn-ea"/>
                        </a:rPr>
                        <a:t> 재고 변경 페이지</a:t>
                      </a:r>
                      <a:r>
                        <a:rPr kumimoji="1" lang="en-US" altLang="ko-KR" sz="850">
                          <a:solidFill>
                            <a:schemeClr val="tx1"/>
                          </a:solidFill>
                          <a:latin typeface="+mn-ea"/>
                        </a:rPr>
                        <a:t>(37p)</a:t>
                      </a:r>
                      <a:r>
                        <a:rPr kumimoji="1" lang="ko-KR" altLang="en-US" sz="850">
                          <a:solidFill>
                            <a:schemeClr val="tx1"/>
                          </a:solidFill>
                          <a:latin typeface="+mn-ea"/>
                        </a:rPr>
                        <a:t> 출력</a:t>
                      </a: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25553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36</a:t>
            </a:fld>
            <a:endParaRPr lang="en-US" altLang="en-US" sz="900"/>
          </a:p>
        </p:txBody>
      </p:sp>
      <p:sp>
        <p:nvSpPr>
          <p:cNvPr id="13" name="Text Box"/>
          <p:cNvSpPr/>
          <p:nvPr/>
        </p:nvSpPr>
        <p:spPr>
          <a:xfrm>
            <a:off x="3832619" y="1073067"/>
            <a:ext cx="2304000" cy="2412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50800" rIns="91440" bIns="5080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14" name="Label"/>
          <p:cNvSpPr txBox="1"/>
          <p:nvPr/>
        </p:nvSpPr>
        <p:spPr>
          <a:xfrm>
            <a:off x="3347060" y="1082688"/>
            <a:ext cx="575363" cy="250821"/>
          </a:xfrm>
          <a:prstGeom prst="rect">
            <a:avLst/>
          </a:prstGeom>
          <a:noFill/>
        </p:spPr>
        <p:txBody>
          <a:bodyPr wrap="square" lIns="0" tIns="50800" rIns="0" bIns="50800" anchor="ctr" anchorCtr="0">
            <a:noAutofit/>
          </a:bodyPr>
          <a:lstStyle/>
          <a:p>
            <a:pPr lvl="0">
              <a:defRPr/>
            </a:pPr>
            <a:r>
              <a:rPr lang="ko-KR" altLang="en-US" sz="900">
                <a:solidFill>
                  <a:srgbClr val="5f5f5f"/>
                </a:solidFill>
                <a:latin typeface="Segoe UI"/>
                <a:cs typeface="Segoe UI"/>
              </a:rPr>
              <a:t>상품명</a:t>
            </a:r>
            <a:endParaRPr lang="ko-KR" alt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23" name="Button"/>
          <p:cNvSpPr/>
          <p:nvPr/>
        </p:nvSpPr>
        <p:spPr>
          <a:xfrm>
            <a:off x="6240018" y="1066169"/>
            <a:ext cx="720000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>
            <a:noAutofit/>
          </a:bodyPr>
          <a:lstStyle/>
          <a:p>
            <a:pPr algn="ctr">
              <a:defRPr/>
            </a:pPr>
            <a:r>
              <a:rPr lang="ko-KR" altLang="en-US" sz="1100">
                <a:solidFill>
                  <a:srgbClr val="ffffff"/>
                </a:solidFill>
                <a:latin typeface="Segoe UI"/>
                <a:cs typeface="Segoe UI"/>
              </a:rPr>
              <a:t>검색</a:t>
            </a:r>
            <a:endParaRPr lang="en-US" altLang="ko-KR" sz="1100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26" name="Button"/>
          <p:cNvSpPr/>
          <p:nvPr/>
        </p:nvSpPr>
        <p:spPr>
          <a:xfrm>
            <a:off x="6012223" y="1726045"/>
            <a:ext cx="902803" cy="247842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>
            <a:noAutofit/>
          </a:bodyPr>
          <a:lstStyle/>
          <a:p>
            <a:pPr algn="ctr">
              <a:defRPr/>
            </a:pPr>
            <a:r>
              <a:rPr lang="ko-KR" altLang="en-US" sz="1100">
                <a:solidFill>
                  <a:srgbClr val="ffffff"/>
                </a:solidFill>
                <a:latin typeface="Segoe UI"/>
                <a:cs typeface="Segoe UI"/>
              </a:rPr>
              <a:t>상품 입고</a:t>
            </a:r>
            <a:endParaRPr lang="ko-KR" altLang="en-US" sz="1100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30" name="Border"/>
          <p:cNvSpPr/>
          <p:nvPr/>
        </p:nvSpPr>
        <p:spPr>
          <a:xfrm>
            <a:off x="2089593" y="1959839"/>
            <a:ext cx="845300" cy="67741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31" name="Picture"/>
          <p:cNvSpPr>
            <a:spLocks noEditPoints="1"/>
          </p:cNvSpPr>
          <p:nvPr/>
        </p:nvSpPr>
        <p:spPr>
          <a:xfrm>
            <a:off x="2151155" y="2046871"/>
            <a:ext cx="722176" cy="528819"/>
          </a:xfrm>
          <a:custGeom>
            <a:avLst/>
            <a:gdLst>
              <a:gd name="T0" fmla="*/ 0 w 1329"/>
              <a:gd name="T1" fmla="*/ 784 h 969"/>
              <a:gd name="T2" fmla="*/ 303 w 1329"/>
              <a:gd name="T3" fmla="*/ 481 h 969"/>
              <a:gd name="T4" fmla="*/ 460 w 1329"/>
              <a:gd name="T5" fmla="*/ 638 h 969"/>
              <a:gd name="T6" fmla="*/ 941 w 1329"/>
              <a:gd name="T7" fmla="*/ 157 h 969"/>
              <a:gd name="T8" fmla="*/ 1329 w 1329"/>
              <a:gd name="T9" fmla="*/ 545 h 969"/>
              <a:gd name="T10" fmla="*/ 1329 w 1329"/>
              <a:gd name="T11" fmla="*/ 969 h 969"/>
              <a:gd name="T12" fmla="*/ 0 w 1329"/>
              <a:gd name="T13" fmla="*/ 969 h 969"/>
              <a:gd name="T14" fmla="*/ 0 w 1329"/>
              <a:gd name="T15" fmla="*/ 784 h 969"/>
              <a:gd name="T16" fmla="*/ 363 w 1329"/>
              <a:gd name="T17" fmla="*/ 180 h 969"/>
              <a:gd name="T18" fmla="*/ 184 w 1329"/>
              <a:gd name="T19" fmla="*/ 360 h 969"/>
              <a:gd name="T20" fmla="*/ 4 w 1329"/>
              <a:gd name="T21" fmla="*/ 180 h 969"/>
              <a:gd name="T22" fmla="*/ 184 w 1329"/>
              <a:gd name="T23" fmla="*/ 0 h 969"/>
              <a:gd name="T24" fmla="*/ 363 w 1329"/>
              <a:gd name="T25" fmla="*/ 180 h 96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29" h="969">
                <a:moveTo>
                  <a:pt x="0" y="784"/>
                </a:moveTo>
                <a:lnTo>
                  <a:pt x="303" y="481"/>
                </a:lnTo>
                <a:lnTo>
                  <a:pt x="460" y="638"/>
                </a:lnTo>
                <a:lnTo>
                  <a:pt x="941" y="157"/>
                </a:lnTo>
                <a:lnTo>
                  <a:pt x="1329" y="545"/>
                </a:lnTo>
                <a:lnTo>
                  <a:pt x="1329" y="969"/>
                </a:lnTo>
                <a:lnTo>
                  <a:pt x="0" y="969"/>
                </a:lnTo>
                <a:lnTo>
                  <a:pt x="0" y="784"/>
                </a:lnTo>
                <a:close/>
                <a:moveTo>
                  <a:pt x="363" y="180"/>
                </a:moveTo>
                <a:cubicBezTo>
                  <a:pt x="363" y="279"/>
                  <a:pt x="283" y="360"/>
                  <a:pt x="184" y="360"/>
                </a:cubicBezTo>
                <a:cubicBezTo>
                  <a:pt x="84" y="360"/>
                  <a:pt x="4" y="279"/>
                  <a:pt x="4" y="180"/>
                </a:cubicBezTo>
                <a:cubicBezTo>
                  <a:pt x="4" y="80"/>
                  <a:pt x="84" y="0"/>
                  <a:pt x="184" y="0"/>
                </a:cubicBezTo>
                <a:cubicBezTo>
                  <a:pt x="283" y="0"/>
                  <a:pt x="363" y="80"/>
                  <a:pt x="363" y="180"/>
                </a:cubicBezTo>
                <a:close/>
              </a:path>
            </a:pathLst>
          </a:cu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3037087" y="1951494"/>
            <a:ext cx="1786303" cy="591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b="1"/>
              <a:t>[</a:t>
            </a:r>
            <a:r>
              <a:rPr lang="ko-KR" altLang="en-US" sz="1100" b="1"/>
              <a:t>카테고리</a:t>
            </a:r>
            <a:r>
              <a:rPr lang="en-US" altLang="ko-KR" sz="1100" b="1"/>
              <a:t> &gt;</a:t>
            </a:r>
            <a:r>
              <a:rPr lang="ko-KR" altLang="en-US" sz="1100" b="1"/>
              <a:t> 소분류</a:t>
            </a:r>
            <a:r>
              <a:rPr lang="en-US" altLang="ko-KR" sz="1100" b="1"/>
              <a:t>]</a:t>
            </a:r>
            <a:endParaRPr lang="en-US" altLang="ko-KR" sz="1100" b="1"/>
          </a:p>
          <a:p>
            <a:pPr>
              <a:defRPr/>
            </a:pPr>
            <a:r>
              <a:rPr lang="ko-KR" altLang="en-US" sz="1100"/>
              <a:t>상품명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수량 </a:t>
            </a:r>
            <a:r>
              <a:rPr lang="en-US" altLang="ko-KR" sz="1100"/>
              <a:t>:</a:t>
            </a:r>
            <a:endParaRPr lang="en-US" altLang="ko-KR" sz="1100"/>
          </a:p>
        </p:txBody>
      </p:sp>
      <p:sp>
        <p:nvSpPr>
          <p:cNvPr id="46" name="Button"/>
          <p:cNvSpPr/>
          <p:nvPr/>
        </p:nvSpPr>
        <p:spPr>
          <a:xfrm>
            <a:off x="7049774" y="1726045"/>
            <a:ext cx="902803" cy="247842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>
            <a:noAutofit/>
          </a:bodyPr>
          <a:lstStyle/>
          <a:p>
            <a:pPr algn="ctr">
              <a:defRPr/>
            </a:pPr>
            <a:r>
              <a:rPr lang="ko-KR" altLang="en-US" sz="1100">
                <a:solidFill>
                  <a:srgbClr val="ffffff"/>
                </a:solidFill>
                <a:latin typeface="Segoe UI"/>
                <a:cs typeface="Segoe UI"/>
              </a:rPr>
              <a:t>상품정보 변경</a:t>
            </a:r>
            <a:endParaRPr lang="ko-KR" altLang="en-US" sz="1100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63" name="object 12"/>
          <p:cNvSpPr/>
          <p:nvPr/>
        </p:nvSpPr>
        <p:spPr>
          <a:xfrm>
            <a:off x="417989" y="1824979"/>
            <a:ext cx="1194435" cy="304165"/>
          </a:xfrm>
          <a:custGeom>
            <a:avLst/>
            <a:gdLst/>
            <a:rect l="l" t="t" r="r" b="b"/>
            <a:pathLst>
              <a:path w="1194435" h="304165">
                <a:moveTo>
                  <a:pt x="1194051" y="0"/>
                </a:moveTo>
                <a:lnTo>
                  <a:pt x="150" y="0"/>
                </a:lnTo>
                <a:lnTo>
                  <a:pt x="0" y="151"/>
                </a:lnTo>
                <a:lnTo>
                  <a:pt x="0" y="303655"/>
                </a:lnTo>
                <a:lnTo>
                  <a:pt x="150" y="303806"/>
                </a:lnTo>
                <a:lnTo>
                  <a:pt x="1194051" y="303806"/>
                </a:lnTo>
                <a:lnTo>
                  <a:pt x="1194203" y="303655"/>
                </a:lnTo>
                <a:lnTo>
                  <a:pt x="1194203" y="151"/>
                </a:lnTo>
                <a:lnTo>
                  <a:pt x="119405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4" name="object 14"/>
          <p:cNvSpPr txBox="1"/>
          <p:nvPr/>
        </p:nvSpPr>
        <p:spPr>
          <a:xfrm>
            <a:off x="603706" y="1858263"/>
            <a:ext cx="771575" cy="23723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500" b="1" spc="-5">
                <a:latin typeface="맑은 고딕"/>
                <a:cs typeface="맑은 고딕"/>
              </a:rPr>
              <a:t>ADMIN</a:t>
            </a:r>
            <a:endParaRPr lang="en-US" altLang="ko-KR" sz="1500" b="1" spc="-5">
              <a:latin typeface="맑은 고딕"/>
              <a:cs typeface="맑은 고딕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17989" y="2127136"/>
            <a:ext cx="1194435" cy="3686194"/>
          </a:xfrm>
          <a:custGeom>
            <a:avLst/>
            <a:gdLst/>
            <a:rect l="l" t="t" r="r" b="b"/>
            <a:pathLst>
              <a:path w="1194435" h="3811270">
                <a:moveTo>
                  <a:pt x="0" y="1325"/>
                </a:moveTo>
                <a:lnTo>
                  <a:pt x="0" y="593"/>
                </a:lnTo>
                <a:lnTo>
                  <a:pt x="593" y="0"/>
                </a:lnTo>
                <a:lnTo>
                  <a:pt x="1325" y="0"/>
                </a:lnTo>
                <a:lnTo>
                  <a:pt x="1192877" y="0"/>
                </a:lnTo>
                <a:lnTo>
                  <a:pt x="1193609" y="0"/>
                </a:lnTo>
                <a:lnTo>
                  <a:pt x="1194203" y="593"/>
                </a:lnTo>
                <a:lnTo>
                  <a:pt x="1194203" y="1325"/>
                </a:lnTo>
                <a:lnTo>
                  <a:pt x="1194203" y="3809879"/>
                </a:lnTo>
                <a:lnTo>
                  <a:pt x="1194203" y="3810611"/>
                </a:lnTo>
                <a:lnTo>
                  <a:pt x="1193609" y="3811204"/>
                </a:lnTo>
                <a:lnTo>
                  <a:pt x="1192877" y="3811204"/>
                </a:lnTo>
                <a:lnTo>
                  <a:pt x="1325" y="3811204"/>
                </a:lnTo>
                <a:lnTo>
                  <a:pt x="593" y="3811204"/>
                </a:lnTo>
                <a:lnTo>
                  <a:pt x="0" y="3810611"/>
                </a:lnTo>
                <a:lnTo>
                  <a:pt x="0" y="3809879"/>
                </a:lnTo>
                <a:lnTo>
                  <a:pt x="0" y="1325"/>
                </a:lnTo>
                <a:close/>
              </a:path>
            </a:pathLst>
          </a:custGeom>
          <a:ln w="12703">
            <a:solidFill>
              <a:srgbClr val="7f7f7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8" name="object 69"/>
          <p:cNvSpPr txBox="1"/>
          <p:nvPr/>
        </p:nvSpPr>
        <p:spPr>
          <a:xfrm>
            <a:off x="531698" y="2247077"/>
            <a:ext cx="937914" cy="1134298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500" b="1" spc="-35">
                <a:latin typeface="맑은 고딕"/>
                <a:cs typeface="맑은 고딕"/>
              </a:rPr>
              <a:t>관리</a:t>
            </a:r>
            <a:endParaRPr lang="ko-KR" altLang="en-US" sz="15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500">
                <a:latin typeface="맑은 고딕"/>
                <a:cs typeface="맑은 고딕"/>
              </a:rPr>
              <a:t>&gt; </a:t>
            </a:r>
            <a:r>
              <a:rPr lang="ko-KR" altLang="en-US" sz="1500" b="0" spc="-35">
                <a:latin typeface="맑은 고딕"/>
                <a:cs typeface="맑은 고딕"/>
              </a:rPr>
              <a:t>유저</a:t>
            </a:r>
            <a:endParaRPr lang="ko-KR" altLang="en-US" sz="15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lang="en-US" altLang="ko-KR" sz="1500" b="0" spc="-35">
                <a:latin typeface="맑은 고딕"/>
                <a:cs typeface="맑은 고딕"/>
              </a:rPr>
              <a:t>&gt;</a:t>
            </a:r>
            <a:r>
              <a:rPr lang="ko-KR" altLang="en-US" sz="1500" b="0" spc="-35">
                <a:latin typeface="맑은 고딕"/>
                <a:cs typeface="맑은 고딕"/>
              </a:rPr>
              <a:t> 주문</a:t>
            </a:r>
            <a:endParaRPr lang="ko-KR" altLang="en-US" sz="15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lang="en-US" altLang="ko-KR" sz="1500" b="1" spc="-35">
                <a:latin typeface="맑은 고딕"/>
                <a:cs typeface="맑은 고딕"/>
              </a:rPr>
              <a:t>&gt;</a:t>
            </a:r>
            <a:r>
              <a:rPr lang="ko-KR" altLang="en-US" sz="1500" b="1" spc="-35">
                <a:latin typeface="맑은 고딕"/>
                <a:cs typeface="맑은 고딕"/>
              </a:rPr>
              <a:t> 상품</a:t>
            </a:r>
            <a:endParaRPr lang="ko-KR" altLang="en-US" sz="1500" b="1" spc="-35">
              <a:latin typeface="맑은 고딕"/>
              <a:cs typeface="맑은 고딕"/>
            </a:endParaRPr>
          </a:p>
        </p:txBody>
      </p:sp>
      <p:sp>
        <p:nvSpPr>
          <p:cNvPr id="72" name="Oval"/>
          <p:cNvSpPr/>
          <p:nvPr/>
        </p:nvSpPr>
        <p:spPr>
          <a:xfrm>
            <a:off x="6929882" y="1484756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1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  <p:sp>
        <p:nvSpPr>
          <p:cNvPr id="99" name="Panel"/>
          <p:cNvSpPr/>
          <p:nvPr/>
        </p:nvSpPr>
        <p:spPr>
          <a:xfrm>
            <a:off x="1911088" y="3242118"/>
            <a:ext cx="6341148" cy="142463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100" name="Button"/>
          <p:cNvSpPr/>
          <p:nvPr/>
        </p:nvSpPr>
        <p:spPr>
          <a:xfrm>
            <a:off x="6012223" y="3352090"/>
            <a:ext cx="902803" cy="247842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>
            <a:noAutofit/>
          </a:bodyPr>
          <a:lstStyle/>
          <a:p>
            <a:pPr algn="ctr">
              <a:defRPr/>
            </a:pPr>
            <a:r>
              <a:rPr lang="ko-KR" altLang="en-US" sz="1100">
                <a:solidFill>
                  <a:srgbClr val="ffffff"/>
                </a:solidFill>
                <a:latin typeface="Segoe UI"/>
                <a:cs typeface="Segoe UI"/>
              </a:rPr>
              <a:t>상품 입고</a:t>
            </a:r>
            <a:endParaRPr lang="ko-KR" altLang="en-US" sz="1100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101" name="Border"/>
          <p:cNvSpPr/>
          <p:nvPr/>
        </p:nvSpPr>
        <p:spPr>
          <a:xfrm>
            <a:off x="2089593" y="3585884"/>
            <a:ext cx="845300" cy="67741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102" name="Picture"/>
          <p:cNvSpPr>
            <a:spLocks noEditPoints="1"/>
          </p:cNvSpPr>
          <p:nvPr/>
        </p:nvSpPr>
        <p:spPr>
          <a:xfrm>
            <a:off x="2151155" y="3672916"/>
            <a:ext cx="722176" cy="528819"/>
          </a:xfrm>
          <a:custGeom>
            <a:avLst/>
            <a:gdLst>
              <a:gd name="T0" fmla="*/ 0 w 1329"/>
              <a:gd name="T1" fmla="*/ 784 h 969"/>
              <a:gd name="T2" fmla="*/ 303 w 1329"/>
              <a:gd name="T3" fmla="*/ 481 h 969"/>
              <a:gd name="T4" fmla="*/ 460 w 1329"/>
              <a:gd name="T5" fmla="*/ 638 h 969"/>
              <a:gd name="T6" fmla="*/ 941 w 1329"/>
              <a:gd name="T7" fmla="*/ 157 h 969"/>
              <a:gd name="T8" fmla="*/ 1329 w 1329"/>
              <a:gd name="T9" fmla="*/ 545 h 969"/>
              <a:gd name="T10" fmla="*/ 1329 w 1329"/>
              <a:gd name="T11" fmla="*/ 969 h 969"/>
              <a:gd name="T12" fmla="*/ 0 w 1329"/>
              <a:gd name="T13" fmla="*/ 969 h 969"/>
              <a:gd name="T14" fmla="*/ 0 w 1329"/>
              <a:gd name="T15" fmla="*/ 784 h 969"/>
              <a:gd name="T16" fmla="*/ 363 w 1329"/>
              <a:gd name="T17" fmla="*/ 180 h 969"/>
              <a:gd name="T18" fmla="*/ 184 w 1329"/>
              <a:gd name="T19" fmla="*/ 360 h 969"/>
              <a:gd name="T20" fmla="*/ 4 w 1329"/>
              <a:gd name="T21" fmla="*/ 180 h 969"/>
              <a:gd name="T22" fmla="*/ 184 w 1329"/>
              <a:gd name="T23" fmla="*/ 0 h 969"/>
              <a:gd name="T24" fmla="*/ 363 w 1329"/>
              <a:gd name="T25" fmla="*/ 180 h 96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29" h="969">
                <a:moveTo>
                  <a:pt x="0" y="784"/>
                </a:moveTo>
                <a:lnTo>
                  <a:pt x="303" y="481"/>
                </a:lnTo>
                <a:lnTo>
                  <a:pt x="460" y="638"/>
                </a:lnTo>
                <a:lnTo>
                  <a:pt x="941" y="157"/>
                </a:lnTo>
                <a:lnTo>
                  <a:pt x="1329" y="545"/>
                </a:lnTo>
                <a:lnTo>
                  <a:pt x="1329" y="969"/>
                </a:lnTo>
                <a:lnTo>
                  <a:pt x="0" y="969"/>
                </a:lnTo>
                <a:lnTo>
                  <a:pt x="0" y="784"/>
                </a:lnTo>
                <a:close/>
                <a:moveTo>
                  <a:pt x="363" y="180"/>
                </a:moveTo>
                <a:cubicBezTo>
                  <a:pt x="363" y="279"/>
                  <a:pt x="283" y="360"/>
                  <a:pt x="184" y="360"/>
                </a:cubicBezTo>
                <a:cubicBezTo>
                  <a:pt x="84" y="360"/>
                  <a:pt x="4" y="279"/>
                  <a:pt x="4" y="180"/>
                </a:cubicBezTo>
                <a:cubicBezTo>
                  <a:pt x="4" y="80"/>
                  <a:pt x="84" y="0"/>
                  <a:pt x="184" y="0"/>
                </a:cubicBezTo>
                <a:cubicBezTo>
                  <a:pt x="283" y="0"/>
                  <a:pt x="363" y="80"/>
                  <a:pt x="363" y="180"/>
                </a:cubicBezTo>
                <a:close/>
              </a:path>
            </a:pathLst>
          </a:cu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3037087" y="3577539"/>
            <a:ext cx="1786303" cy="592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b="1"/>
              <a:t>[</a:t>
            </a:r>
            <a:r>
              <a:rPr lang="ko-KR" altLang="en-US" sz="1100" b="1"/>
              <a:t>카테고리</a:t>
            </a:r>
            <a:r>
              <a:rPr lang="en-US" altLang="ko-KR" sz="1100" b="1"/>
              <a:t> &gt;</a:t>
            </a:r>
            <a:r>
              <a:rPr lang="ko-KR" altLang="en-US" sz="1100" b="1"/>
              <a:t> 소분류</a:t>
            </a:r>
            <a:r>
              <a:rPr lang="en-US" altLang="ko-KR" sz="1100" b="1"/>
              <a:t>]</a:t>
            </a:r>
            <a:endParaRPr lang="en-US" altLang="ko-KR" sz="1100" b="1"/>
          </a:p>
          <a:p>
            <a:pPr>
              <a:defRPr/>
            </a:pPr>
            <a:r>
              <a:rPr lang="ko-KR" altLang="en-US" sz="1100"/>
              <a:t>상품명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수량 </a:t>
            </a:r>
            <a:r>
              <a:rPr lang="en-US" altLang="ko-KR" sz="1100"/>
              <a:t>:</a:t>
            </a:r>
            <a:endParaRPr lang="en-US" altLang="ko-KR" sz="1100"/>
          </a:p>
        </p:txBody>
      </p:sp>
      <p:sp>
        <p:nvSpPr>
          <p:cNvPr id="104" name="Button"/>
          <p:cNvSpPr/>
          <p:nvPr/>
        </p:nvSpPr>
        <p:spPr>
          <a:xfrm>
            <a:off x="7049774" y="3352090"/>
            <a:ext cx="902803" cy="247842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>
            <a:noAutofit/>
          </a:bodyPr>
          <a:lstStyle/>
          <a:p>
            <a:pPr algn="ctr">
              <a:defRPr/>
            </a:pPr>
            <a:r>
              <a:rPr lang="ko-KR" altLang="en-US" sz="1100">
                <a:solidFill>
                  <a:srgbClr val="ffffff"/>
                </a:solidFill>
                <a:latin typeface="Segoe UI"/>
                <a:cs typeface="Segoe UI"/>
              </a:rPr>
              <a:t>상품정보 변경</a:t>
            </a:r>
            <a:endParaRPr lang="ko-KR" altLang="en-US" sz="1100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107" name="Pagination"/>
          <p:cNvSpPr txBox="1"/>
          <p:nvPr/>
        </p:nvSpPr>
        <p:spPr>
          <a:xfrm>
            <a:off x="3865874" y="5299927"/>
            <a:ext cx="2990202" cy="346874"/>
          </a:xfrm>
          <a:prstGeom prst="rect">
            <a:avLst/>
          </a:prstGeom>
          <a:noFill/>
        </p:spPr>
        <p:txBody>
          <a:bodyPr wrap="square" lIns="73152" tIns="36576" rIns="73152" bIns="36576">
            <a:spAutoFit/>
          </a:bodyPr>
          <a:lstStyle/>
          <a:p>
            <a:pPr lvl="0">
              <a:defRPr/>
            </a:pP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&lt;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1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2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3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4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>
                <a:solidFill>
                  <a:srgbClr val="5f5f5f"/>
                </a:solidFill>
                <a:latin typeface="Segoe UI"/>
                <a:cs typeface="Segoe UI"/>
              </a:rPr>
              <a:t>…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9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10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&gt;</a:t>
            </a:r>
            <a:endParaRPr lang="en-US" u="sng">
              <a:solidFill>
                <a:srgbClr val="5b9bd5"/>
              </a:solidFill>
              <a:latin typeface="Segoe UI"/>
              <a:cs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ounded Panel"/>
          <p:cNvSpPr/>
          <p:nvPr/>
        </p:nvSpPr>
        <p:spPr>
          <a:xfrm>
            <a:off x="2526165" y="1900889"/>
            <a:ext cx="4677986" cy="3143738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상품 정보 변경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상품 관리 페이지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/>
              <a:t>12</a:t>
            </a:r>
            <a:endParaRPr lang="en-US" altLang="ko-KR" sz="900"/>
          </a:p>
        </p:txBody>
      </p:sp>
      <p:sp>
        <p:nvSpPr>
          <p:cNvPr id="40" name="Text Box"/>
          <p:cNvSpPr/>
          <p:nvPr/>
        </p:nvSpPr>
        <p:spPr>
          <a:xfrm>
            <a:off x="4294773" y="2546350"/>
            <a:ext cx="1687736" cy="2351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50800" rIns="91440" bIns="5080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ko-KR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41" name="Label"/>
          <p:cNvSpPr txBox="1"/>
          <p:nvPr/>
        </p:nvSpPr>
        <p:spPr>
          <a:xfrm>
            <a:off x="2945009" y="2524413"/>
            <a:ext cx="738719" cy="282547"/>
          </a:xfrm>
          <a:prstGeom prst="rect">
            <a:avLst/>
          </a:prstGeom>
          <a:noFill/>
        </p:spPr>
        <p:txBody>
          <a:bodyPr wrap="square" lIns="73152" tIns="50800" rIns="73152" bIns="50800" anchor="ctr" anchorCtr="0">
            <a:spAutoFit/>
          </a:bodyPr>
          <a:lstStyle/>
          <a:p>
            <a:pPr>
              <a:defRPr/>
            </a:pPr>
            <a:r>
              <a:rPr lang="ko-KR" altLang="en-US" sz="1200">
                <a:solidFill>
                  <a:srgbClr val="5f5f5f"/>
                </a:solidFill>
                <a:latin typeface="Segoe UI"/>
                <a:cs typeface="Segoe UI"/>
              </a:rPr>
              <a:t>상품명</a:t>
            </a:r>
            <a:endParaRPr lang="ko-KR" altLang="en-US" sz="1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43" name="Label"/>
          <p:cNvSpPr txBox="1"/>
          <p:nvPr/>
        </p:nvSpPr>
        <p:spPr>
          <a:xfrm>
            <a:off x="2945010" y="3429000"/>
            <a:ext cx="1258264" cy="282575"/>
          </a:xfrm>
          <a:prstGeom prst="rect">
            <a:avLst/>
          </a:prstGeom>
          <a:noFill/>
        </p:spPr>
        <p:txBody>
          <a:bodyPr wrap="square" lIns="73152" tIns="50800" rIns="73152" bIns="50800" anchor="ctr" anchorCtr="0">
            <a:spAutoFit/>
          </a:bodyPr>
          <a:lstStyle/>
          <a:p>
            <a:pPr>
              <a:defRPr/>
            </a:pPr>
            <a:r>
              <a:rPr lang="ko-KR" altLang="en-US" sz="1200">
                <a:solidFill>
                  <a:srgbClr val="5f5f5f"/>
                </a:solidFill>
                <a:latin typeface="Segoe UI"/>
                <a:cs typeface="Segoe UI"/>
              </a:rPr>
              <a:t>카테고리</a:t>
            </a:r>
            <a:endParaRPr lang="ko-KR" altLang="en-US" sz="1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44" name="Text Box"/>
          <p:cNvSpPr/>
          <p:nvPr/>
        </p:nvSpPr>
        <p:spPr>
          <a:xfrm>
            <a:off x="4294773" y="3892550"/>
            <a:ext cx="1687736" cy="23589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50800" rIns="91440" bIns="5080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en-US" altLang="ko-KR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45" name="Label"/>
          <p:cNvSpPr txBox="1"/>
          <p:nvPr/>
        </p:nvSpPr>
        <p:spPr>
          <a:xfrm>
            <a:off x="2945010" y="3876675"/>
            <a:ext cx="1219778" cy="282575"/>
          </a:xfrm>
          <a:prstGeom prst="rect">
            <a:avLst/>
          </a:prstGeom>
          <a:noFill/>
        </p:spPr>
        <p:txBody>
          <a:bodyPr wrap="square" lIns="73152" tIns="50800" rIns="73152" bIns="50800" anchor="ctr" anchorCtr="0">
            <a:spAutoFit/>
          </a:bodyPr>
          <a:lstStyle/>
          <a:p>
            <a:pPr>
              <a:defRPr/>
            </a:pPr>
            <a:r>
              <a:rPr lang="ko-KR" altLang="en-US" sz="1200">
                <a:solidFill>
                  <a:srgbClr val="5f5f5f"/>
                </a:solidFill>
                <a:latin typeface="Segoe UI"/>
                <a:cs typeface="Segoe UI"/>
              </a:rPr>
              <a:t>재고</a:t>
            </a:r>
            <a:endParaRPr lang="ko-KR" altLang="en-US" sz="1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47" name="Text Box"/>
          <p:cNvSpPr/>
          <p:nvPr/>
        </p:nvSpPr>
        <p:spPr>
          <a:xfrm>
            <a:off x="4294773" y="3051490"/>
            <a:ext cx="2130311" cy="23495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50800" rIns="91440" bIns="5080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48" name="Label"/>
          <p:cNvSpPr txBox="1"/>
          <p:nvPr/>
        </p:nvSpPr>
        <p:spPr>
          <a:xfrm>
            <a:off x="2945010" y="3028950"/>
            <a:ext cx="1046599" cy="282575"/>
          </a:xfrm>
          <a:prstGeom prst="rect">
            <a:avLst/>
          </a:prstGeom>
          <a:noFill/>
        </p:spPr>
        <p:txBody>
          <a:bodyPr wrap="square" lIns="73152" tIns="50800" rIns="73152" bIns="50800" anchor="ctr" anchorCtr="0">
            <a:spAutoFit/>
          </a:bodyPr>
          <a:lstStyle/>
          <a:p>
            <a:pPr>
              <a:defRPr/>
            </a:pPr>
            <a:r>
              <a:rPr lang="ko-KR" altLang="en-US" sz="1200">
                <a:solidFill>
                  <a:srgbClr val="5f5f5f"/>
                </a:solidFill>
                <a:latin typeface="Segoe UI"/>
                <a:cs typeface="Segoe UI"/>
              </a:rPr>
              <a:t>가격</a:t>
            </a:r>
            <a:endParaRPr lang="ko-KR" altLang="en-US" sz="1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grpSp>
        <p:nvGrpSpPr>
          <p:cNvPr id="53" name="Drop-Down Box" descr="&lt;SmartSettings&gt;&lt;SmartResize enabled=&quot;True&quot; minWidth=&quot;18&quot; minHeight=&quot;7&quot; /&gt;&lt;/SmartSettings&gt;"/>
          <p:cNvGrpSpPr/>
          <p:nvPr/>
        </p:nvGrpSpPr>
        <p:grpSpPr>
          <a:xfrm rot="0">
            <a:off x="4279927" y="3461578"/>
            <a:ext cx="561971" cy="241092"/>
            <a:chOff x="595684" y="1551576"/>
            <a:chExt cx="1368145" cy="241092"/>
          </a:xfrm>
          <a:solidFill>
            <a:srgbClr val="ffffff"/>
          </a:solidFill>
        </p:grpSpPr>
        <p:sp>
          <p:nvSpPr>
            <p:cNvPr id="54" name="Text Box" descr="&lt;SmartSettings&gt;&lt;SmartResize anchorLeft=&quot;Absolute&quot; anchorTop=&quot;Absolute&quot; anchorRight=&quot;Absolute&quot; anchorBottom=&quot;Absolute&quot; /&gt;&lt;/SmartSettings&gt;"/>
            <p:cNvSpPr/>
            <p:nvPr/>
          </p:nvSpPr>
          <p:spPr>
            <a:xfrm>
              <a:off x="595684" y="1551576"/>
              <a:ext cx="96403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50800" rIns="0" bIns="5080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900">
                  <a:solidFill>
                    <a:srgbClr val="5f5f5f"/>
                  </a:solidFill>
                  <a:latin typeface="Segoe UI"/>
                  <a:cs typeface="Segoe UI"/>
                </a:rPr>
                <a:t>대분류</a:t>
              </a:r>
              <a:endParaRPr lang="ko-KR" alt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55" name="Arrow Box" descr="&lt;SmartSettings&gt;&lt;SmartResize anchorLeft=&quot;None&quot; anchorTop=&quot;Absolute&quot; anchorRight=&quot;Absolute&quot; anchorBottom=&quot;Absolute&quot; /&gt;&lt;/SmartSettings&gt;"/>
            <p:cNvSpPr/>
            <p:nvPr/>
          </p:nvSpPr>
          <p:spPr>
            <a:xfrm>
              <a:off x="1559722" y="1551576"/>
              <a:ext cx="40410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45720" rIns="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56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/>
          </p:nvSpPr>
          <p:spPr>
            <a:xfrm flipH="1">
              <a:off x="1683860" y="1654034"/>
              <a:ext cx="155830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0" tIns="45720" rIns="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en-US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57" name="Drop-Down Box" descr="&lt;SmartSettings&gt;&lt;SmartResize enabled=&quot;True&quot; minWidth=&quot;18&quot; minHeight=&quot;7&quot; /&gt;&lt;/SmartSettings&gt;"/>
          <p:cNvGrpSpPr/>
          <p:nvPr/>
        </p:nvGrpSpPr>
        <p:grpSpPr>
          <a:xfrm rot="0">
            <a:off x="4892890" y="3461578"/>
            <a:ext cx="467038" cy="241092"/>
            <a:chOff x="595683" y="1551576"/>
            <a:chExt cx="1368145" cy="241092"/>
          </a:xfrm>
          <a:solidFill>
            <a:srgbClr val="ffffff"/>
          </a:solidFill>
        </p:grpSpPr>
        <p:sp>
          <p:nvSpPr>
            <p:cNvPr id="58" name="Text Box" descr="&lt;SmartSettings&gt;&lt;SmartResize anchorLeft=&quot;Absolute&quot; anchorTop=&quot;Absolute&quot; anchorRight=&quot;Absolute&quot; anchorBottom=&quot;Absolute&quot; /&gt;&lt;/SmartSettings&gt;"/>
            <p:cNvSpPr/>
            <p:nvPr/>
          </p:nvSpPr>
          <p:spPr>
            <a:xfrm>
              <a:off x="595683" y="1551576"/>
              <a:ext cx="993109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50800" rIns="0" bIns="5080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900">
                  <a:solidFill>
                    <a:srgbClr val="5f5f5f"/>
                  </a:solidFill>
                  <a:latin typeface="Segoe UI"/>
                  <a:cs typeface="Segoe UI"/>
                </a:rPr>
                <a:t>소분류</a:t>
              </a:r>
              <a:endParaRPr lang="ko-KR" alt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59" name="Arrow Box" descr="&lt;SmartSettings&gt;&lt;SmartResize anchorLeft=&quot;None&quot; anchorTop=&quot;Absolute&quot; anchorRight=&quot;Absolute&quot; anchorBottom=&quot;Absolute&quot; /&gt;&lt;/SmartSettings&gt;"/>
            <p:cNvSpPr/>
            <p:nvPr/>
          </p:nvSpPr>
          <p:spPr>
            <a:xfrm>
              <a:off x="1477580" y="1551576"/>
              <a:ext cx="486249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60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/>
          </p:nvSpPr>
          <p:spPr>
            <a:xfrm flipH="1">
              <a:off x="1626953" y="1654034"/>
              <a:ext cx="187505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en-US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70" name="Button"/>
          <p:cNvSpPr/>
          <p:nvPr/>
        </p:nvSpPr>
        <p:spPr>
          <a:xfrm>
            <a:off x="4203274" y="4540565"/>
            <a:ext cx="985752" cy="246201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tIns="45720" bIns="45720" anchor="ctr"/>
          <a:lstStyle/>
          <a:p>
            <a:pPr algn="ctr">
              <a:defRPr/>
            </a:pPr>
            <a:r>
              <a:rPr lang="ko-KR" altLang="en-US" sz="1300">
                <a:solidFill>
                  <a:schemeClr val="dk1"/>
                </a:solidFill>
                <a:latin typeface="Segoe UI"/>
                <a:cs typeface="Segoe UI"/>
              </a:rPr>
              <a:t>변경</a:t>
            </a:r>
            <a:endParaRPr lang="ko-KR" altLang="en-US" sz="1300">
              <a:solidFill>
                <a:schemeClr val="dk1"/>
              </a:solidFill>
              <a:latin typeface="Segoe UI"/>
              <a:cs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0"/>
          </p:nvPr>
        </p:nvSpPr>
        <p:spPr>
          <a:xfrm>
            <a:off x="383365" y="3140968"/>
            <a:ext cx="11425269" cy="57606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  <a:latin typeface="D2Coding"/>
                <a:ea typeface="D2Coding"/>
              </a:rPr>
              <a:t>EOD</a:t>
            </a:r>
            <a:endParaRPr lang="en-US" altLang="ko-KR">
              <a:solidFill>
                <a:schemeClr val="tx1"/>
              </a:solidFill>
              <a:latin typeface="D2Coding"/>
              <a:ea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0"/>
          </p:nvPr>
        </p:nvSpPr>
        <p:spPr>
          <a:xfrm>
            <a:off x="479376" y="404665"/>
            <a:ext cx="11425269" cy="57606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>
              <a:defRPr/>
            </a:pPr>
            <a:r>
              <a:rPr lang="ko-KR" altLang="en-US">
                <a:latin typeface="D2Coding"/>
                <a:ea typeface="D2Coding"/>
              </a:rPr>
              <a:t>사이트맵</a:t>
            </a:r>
            <a:endParaRPr lang="ko-KR" altLang="en-US">
              <a:latin typeface="D2Coding"/>
              <a:ea typeface="D2Coding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21766" y="400127"/>
            <a:ext cx="6781800" cy="5692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드롭바 메뉴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index</a:t>
            </a:r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76961" cy="1859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73705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 로그인한 사용자의 유저명을 표시</a:t>
                      </a: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되어있지 않으면</a:t>
                      </a: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표시하지 않음</a:t>
                      </a: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25553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/>
              <a:t>9</a:t>
            </a:r>
            <a:endParaRPr lang="en-US" altLang="ko-KR" sz="900"/>
          </a:p>
        </p:txBody>
      </p:sp>
      <p:graphicFrame>
        <p:nvGraphicFramePr>
          <p:cNvPr id="10" name=""/>
          <p:cNvGraphicFramePr>
            <a:graphicFrameLocks noGrp="1"/>
          </p:cNvGraphicFramePr>
          <p:nvPr/>
        </p:nvGraphicFramePr>
        <p:xfrm>
          <a:off x="1155699" y="643466"/>
          <a:ext cx="5311774" cy="5780997"/>
        </p:xfrm>
        <a:graphic>
          <a:graphicData uri="http://schemas.openxmlformats.org/drawingml/2006/table">
            <a:tbl>
              <a:tblPr firstRow="1" bandRow="1">
                <a:tableStyleId>{F77BBAD0-2FD1-4BB3-BED5-B7D4590D3504}</a:tableStyleId>
              </a:tblPr>
              <a:tblGrid>
                <a:gridCol w="1990511"/>
                <a:gridCol w="1553917"/>
                <a:gridCol w="1767346"/>
              </a:tblGrid>
              <a:tr h="3782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전체 메뉴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8266"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()</a:t>
                      </a:r>
                      <a:r>
                        <a:rPr lang="ko-KR" altLang="en-US"/>
                        <a:t>님 안녕하세요</a:t>
                      </a:r>
                      <a:r>
                        <a:rPr lang="en-US" altLang="ko-KR"/>
                        <a:t>!</a:t>
                      </a:r>
                      <a:r>
                        <a:rPr lang="ko-KR" altLang="en-US"/>
                        <a:t> 머슬스입니다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82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카테고리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2090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유산소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82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러닝 머신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82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실내 자전거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82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근력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82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바벨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82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덤벨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82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기타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82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헬스 장갑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82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푸쉬업바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82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커뮤니티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2090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공지사항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이벤트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1" name="Oval"/>
          <p:cNvSpPr/>
          <p:nvPr/>
        </p:nvSpPr>
        <p:spPr>
          <a:xfrm>
            <a:off x="1102862" y="1061883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1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메인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/>
              <a:t>10</a:t>
            </a:r>
            <a:endParaRPr lang="en-US" altLang="ko-KR" sz="900"/>
          </a:p>
        </p:txBody>
      </p:sp>
      <p:sp>
        <p:nvSpPr>
          <p:cNvPr id="92" name=""/>
          <p:cNvSpPr txBox="1"/>
          <p:nvPr/>
        </p:nvSpPr>
        <p:spPr>
          <a:xfrm>
            <a:off x="7761024" y="1264119"/>
            <a:ext cx="608523" cy="210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800"/>
              <a:t>장바구니</a:t>
            </a:r>
            <a:endParaRPr lang="ko-KR" altLang="en-US" sz="800"/>
          </a:p>
        </p:txBody>
      </p:sp>
      <p:sp>
        <p:nvSpPr>
          <p:cNvPr id="99" name="텍스트 개체 틀 18"/>
          <p:cNvSpPr>
            <a:spLocks noGrp="1"/>
          </p:cNvSpPr>
          <p:nvPr>
            <p:ph type="body" sz="quarter" idx="10" hasCustomPrompt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index </a:t>
            </a:r>
            <a:r>
              <a:rPr lang="ko-KR" altLang="en-US"/>
              <a:t>상단</a:t>
            </a:r>
            <a:endParaRPr lang="ko-KR" altLang="en-US"/>
          </a:p>
        </p:txBody>
      </p:sp>
      <p:grpSp>
        <p:nvGrpSpPr>
          <p:cNvPr id="103" name="Placeholder"/>
          <p:cNvGrpSpPr/>
          <p:nvPr/>
        </p:nvGrpSpPr>
        <p:grpSpPr>
          <a:xfrm rot="0">
            <a:off x="894130" y="1572784"/>
            <a:ext cx="6991002" cy="151412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04" name="Border"/>
            <p:cNvSpPr/>
            <p:nvPr/>
          </p:nvSpPr>
          <p:spPr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05" name="Line 2"/>
            <p:cNvSpPr/>
            <p:nvPr/>
          </p:nvSpPr>
          <p:spPr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ko-KR" sz="1500">
                  <a:solidFill>
                    <a:srgbClr val="5f5f5f"/>
                  </a:solidFill>
                  <a:latin typeface="Segoe UI"/>
                  <a:cs typeface="Segoe UI"/>
                </a:rPr>
                <a:t>Carousel</a:t>
              </a:r>
              <a:endParaRPr lang="en-US" altLang="ko-KR" sz="15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06" name="Line 1"/>
            <p:cNvSpPr/>
            <p:nvPr/>
          </p:nvSpPr>
          <p:spPr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107" name="object 51"/>
          <p:cNvSpPr txBox="1"/>
          <p:nvPr/>
        </p:nvSpPr>
        <p:spPr>
          <a:xfrm>
            <a:off x="922722" y="5361046"/>
            <a:ext cx="909319" cy="16345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1000" b="0" spc="-35">
                <a:solidFill>
                  <a:schemeClr val="dk1"/>
                </a:solidFill>
                <a:latin typeface="맑은 고딕"/>
                <a:cs typeface="맑은 고딕"/>
              </a:rPr>
              <a:t>베스트 상품</a:t>
            </a:r>
            <a:endParaRPr lang="ko-KR" altLang="en-US" sz="1000" b="0" spc="-35">
              <a:solidFill>
                <a:schemeClr val="dk1"/>
              </a:solidFill>
              <a:latin typeface="맑은 고딕"/>
              <a:cs typeface="맑은 고딕"/>
            </a:endParaRPr>
          </a:p>
        </p:txBody>
      </p:sp>
      <p:sp>
        <p:nvSpPr>
          <p:cNvPr id="108" name="object 52"/>
          <p:cNvSpPr/>
          <p:nvPr/>
        </p:nvSpPr>
        <p:spPr>
          <a:xfrm flipV="1">
            <a:off x="908311" y="5536105"/>
            <a:ext cx="6905864" cy="9921"/>
          </a:xfrm>
          <a:custGeom>
            <a:avLst/>
            <a:gdLst/>
            <a:rect l="l" t="t" r="r" b="b"/>
            <a:pathLst>
              <a:path w="5725159">
                <a:moveTo>
                  <a:pt x="0" y="0"/>
                </a:moveTo>
                <a:lnTo>
                  <a:pt x="5724833" y="0"/>
                </a:lnTo>
              </a:path>
            </a:pathLst>
          </a:custGeom>
          <a:solidFill>
            <a:schemeClr val="dk1"/>
          </a:solidFill>
          <a:ln w="12700">
            <a:solidFill>
              <a:schemeClr val="dk1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grpSp>
        <p:nvGrpSpPr>
          <p:cNvPr id="110" name="Placeholder"/>
          <p:cNvGrpSpPr>
            <a:grpSpLocks noChangeAspect="1"/>
          </p:cNvGrpSpPr>
          <p:nvPr/>
        </p:nvGrpSpPr>
        <p:grpSpPr>
          <a:xfrm rot="0">
            <a:off x="954457" y="5736165"/>
            <a:ext cx="1838983" cy="445037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111" name="Border"/>
            <p:cNvSpPr/>
            <p:nvPr/>
          </p:nvSpPr>
          <p:spPr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12" name="Picture"/>
            <p:cNvSpPr>
              <a:spLocks noEditPoints="1"/>
            </p:cNvSpPr>
            <p:nvPr/>
          </p:nvSpPr>
          <p:spPr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117" name="Placeholder"/>
          <p:cNvGrpSpPr>
            <a:grpSpLocks noChangeAspect="1"/>
          </p:cNvGrpSpPr>
          <p:nvPr/>
        </p:nvGrpSpPr>
        <p:grpSpPr>
          <a:xfrm rot="0">
            <a:off x="3525228" y="5736165"/>
            <a:ext cx="1838983" cy="445037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118" name="Border"/>
            <p:cNvSpPr/>
            <p:nvPr/>
          </p:nvSpPr>
          <p:spPr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19" name="Picture"/>
            <p:cNvSpPr>
              <a:spLocks noEditPoints="1"/>
            </p:cNvSpPr>
            <p:nvPr/>
          </p:nvSpPr>
          <p:spPr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120" name="Placeholder"/>
          <p:cNvGrpSpPr>
            <a:grpSpLocks noChangeAspect="1"/>
          </p:cNvGrpSpPr>
          <p:nvPr/>
        </p:nvGrpSpPr>
        <p:grpSpPr>
          <a:xfrm rot="0">
            <a:off x="6096000" y="5736165"/>
            <a:ext cx="1838983" cy="445037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121" name="Border"/>
            <p:cNvSpPr/>
            <p:nvPr/>
          </p:nvSpPr>
          <p:spPr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22" name="Picture"/>
            <p:cNvSpPr>
              <a:spLocks noEditPoints="1"/>
            </p:cNvSpPr>
            <p:nvPr/>
          </p:nvSpPr>
          <p:spPr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173" name=""/>
          <p:cNvGrpSpPr/>
          <p:nvPr/>
        </p:nvGrpSpPr>
        <p:grpSpPr>
          <a:xfrm rot="0">
            <a:off x="0" y="413700"/>
            <a:ext cx="8664440" cy="1051547"/>
            <a:chOff x="0" y="413700"/>
            <a:chExt cx="8664440" cy="1051547"/>
          </a:xfrm>
        </p:grpSpPr>
        <p:sp>
          <p:nvSpPr>
            <p:cNvPr id="68" name="Panel"/>
            <p:cNvSpPr/>
            <p:nvPr/>
          </p:nvSpPr>
          <p:spPr>
            <a:xfrm>
              <a:off x="0" y="413713"/>
              <a:ext cx="8584046" cy="105153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4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grpSp>
          <p:nvGrpSpPr>
            <p:cNvPr id="69" name=""/>
            <p:cNvGrpSpPr/>
            <p:nvPr/>
          </p:nvGrpSpPr>
          <p:grpSpPr>
            <a:xfrm rot="0">
              <a:off x="3532670" y="491126"/>
              <a:ext cx="1936841" cy="599032"/>
              <a:chOff x="4495278" y="644536"/>
              <a:chExt cx="3201444" cy="1008112"/>
            </a:xfrm>
          </p:grpSpPr>
          <p:sp>
            <p:nvSpPr>
              <p:cNvPr id="70" name="Border"/>
              <p:cNvSpPr/>
              <p:nvPr/>
            </p:nvSpPr>
            <p:spPr>
              <a:xfrm>
                <a:off x="4495278" y="644536"/>
                <a:ext cx="3201444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4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71" name="Picture"/>
              <p:cNvSpPr>
                <a:spLocks noEditPoints="1"/>
              </p:cNvSpPr>
              <p:nvPr/>
            </p:nvSpPr>
            <p:spPr>
              <a:xfrm>
                <a:off x="4728433" y="821680"/>
                <a:ext cx="2735130" cy="786978"/>
              </a:xfrm>
              <a:custGeom>
                <a:avLst/>
                <a:gdLst>
                  <a:gd name="T0" fmla="*/ 0 w 1329"/>
                  <a:gd name="T1" fmla="*/ 784 h 969"/>
                  <a:gd name="T2" fmla="*/ 303 w 1329"/>
                  <a:gd name="T3" fmla="*/ 481 h 969"/>
                  <a:gd name="T4" fmla="*/ 460 w 1329"/>
                  <a:gd name="T5" fmla="*/ 638 h 969"/>
                  <a:gd name="T6" fmla="*/ 941 w 1329"/>
                  <a:gd name="T7" fmla="*/ 157 h 969"/>
                  <a:gd name="T8" fmla="*/ 1329 w 1329"/>
                  <a:gd name="T9" fmla="*/ 545 h 969"/>
                  <a:gd name="T10" fmla="*/ 1329 w 1329"/>
                  <a:gd name="T11" fmla="*/ 969 h 969"/>
                  <a:gd name="T12" fmla="*/ 0 w 1329"/>
                  <a:gd name="T13" fmla="*/ 969 h 969"/>
                  <a:gd name="T14" fmla="*/ 0 w 1329"/>
                  <a:gd name="T15" fmla="*/ 784 h 969"/>
                  <a:gd name="T16" fmla="*/ 363 w 1329"/>
                  <a:gd name="T17" fmla="*/ 180 h 969"/>
                  <a:gd name="T18" fmla="*/ 184 w 1329"/>
                  <a:gd name="T19" fmla="*/ 360 h 969"/>
                  <a:gd name="T20" fmla="*/ 4 w 1329"/>
                  <a:gd name="T21" fmla="*/ 180 h 969"/>
                  <a:gd name="T22" fmla="*/ 184 w 1329"/>
                  <a:gd name="T23" fmla="*/ 0 h 969"/>
                  <a:gd name="T24" fmla="*/ 363 w 1329"/>
                  <a:gd name="T25" fmla="*/ 180 h 96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9" h="969">
                    <a:moveTo>
                      <a:pt x="0" y="784"/>
                    </a:moveTo>
                    <a:lnTo>
                      <a:pt x="303" y="481"/>
                    </a:lnTo>
                    <a:lnTo>
                      <a:pt x="460" y="638"/>
                    </a:lnTo>
                    <a:lnTo>
                      <a:pt x="941" y="157"/>
                    </a:lnTo>
                    <a:lnTo>
                      <a:pt x="1329" y="545"/>
                    </a:lnTo>
                    <a:lnTo>
                      <a:pt x="1329" y="969"/>
                    </a:lnTo>
                    <a:lnTo>
                      <a:pt x="0" y="969"/>
                    </a:lnTo>
                    <a:lnTo>
                      <a:pt x="0" y="784"/>
                    </a:lnTo>
                    <a:close/>
                    <a:moveTo>
                      <a:pt x="363" y="180"/>
                    </a:moveTo>
                    <a:cubicBezTo>
                      <a:pt x="363" y="279"/>
                      <a:pt x="283" y="360"/>
                      <a:pt x="184" y="360"/>
                    </a:cubicBezTo>
                    <a:cubicBezTo>
                      <a:pt x="84" y="360"/>
                      <a:pt x="4" y="279"/>
                      <a:pt x="4" y="180"/>
                    </a:cubicBezTo>
                    <a:cubicBezTo>
                      <a:pt x="4" y="80"/>
                      <a:pt x="84" y="0"/>
                      <a:pt x="184" y="0"/>
                    </a:cubicBezTo>
                    <a:cubicBezTo>
                      <a:pt x="283" y="0"/>
                      <a:pt x="363" y="80"/>
                      <a:pt x="363" y="1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4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72" name=""/>
              <p:cNvSpPr txBox="1"/>
              <p:nvPr/>
            </p:nvSpPr>
            <p:spPr>
              <a:xfrm>
                <a:off x="5384022" y="1062148"/>
                <a:ext cx="1423939" cy="4518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b="1"/>
                  <a:t>LOGO</a:t>
                </a:r>
                <a:endParaRPr lang="en-US" altLang="ko-KR" sz="1200" b="1"/>
              </a:p>
            </p:txBody>
          </p:sp>
        </p:grpSp>
        <p:sp>
          <p:nvSpPr>
            <p:cNvPr id="73" name="Link Bar"/>
            <p:cNvSpPr/>
            <p:nvPr/>
          </p:nvSpPr>
          <p:spPr>
            <a:xfrm>
              <a:off x="6687425" y="413700"/>
              <a:ext cx="1977015" cy="180675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anchor="t">
              <a:spAutoFit/>
            </a:bodyPr>
            <a:lstStyle/>
            <a:p>
              <a:pPr lvl="0">
                <a:defRPr/>
              </a:pPr>
              <a:r>
                <a:rPr lang="ko-KR" altLang="en-US" sz="800">
                  <a:solidFill>
                    <a:schemeClr val="dk1"/>
                  </a:solidFill>
                  <a:effectLst/>
                  <a:latin typeface="Segoe UI"/>
                  <a:cs typeface="Segoe UI"/>
                </a:rPr>
                <a:t>로그인</a:t>
              </a:r>
              <a:r>
                <a:rPr lang="en-US" altLang="ko-KR" sz="800">
                  <a:solidFill>
                    <a:schemeClr val="dk1"/>
                  </a:solidFill>
                  <a:effectLst/>
                  <a:latin typeface="Segoe UI"/>
                  <a:cs typeface="Segoe UI"/>
                </a:rPr>
                <a:t>(</a:t>
              </a:r>
              <a:r>
                <a:rPr lang="ko-KR" altLang="en-US" sz="800">
                  <a:solidFill>
                    <a:schemeClr val="dk1"/>
                  </a:solidFill>
                  <a:effectLst/>
                  <a:latin typeface="Segoe UI"/>
                  <a:cs typeface="Segoe UI"/>
                </a:rPr>
                <a:t>로그아웃</a:t>
              </a:r>
              <a:r>
                <a:rPr lang="en-US" altLang="ko-KR" sz="800">
                  <a:solidFill>
                    <a:schemeClr val="dk1"/>
                  </a:solidFill>
                  <a:effectLst/>
                  <a:latin typeface="Segoe UI"/>
                  <a:cs typeface="Segoe UI"/>
                </a:rPr>
                <a:t>)</a:t>
              </a:r>
              <a:r>
                <a:rPr lang="en-US" sz="800">
                  <a:solidFill>
                    <a:schemeClr val="dk1"/>
                  </a:solidFill>
                  <a:latin typeface="Segoe UI"/>
                  <a:cs typeface="Segoe UI"/>
                </a:rPr>
                <a:t> </a:t>
              </a:r>
              <a:r>
                <a:rPr lang="en-US" altLang="ko-KR" sz="800">
                  <a:solidFill>
                    <a:schemeClr val="dk1"/>
                  </a:solidFill>
                  <a:latin typeface="Segoe UI"/>
                  <a:cs typeface="Segoe UI"/>
                </a:rPr>
                <a:t>|</a:t>
              </a:r>
              <a:r>
                <a:rPr lang="en-US" sz="800">
                  <a:solidFill>
                    <a:schemeClr val="dk1"/>
                  </a:solidFill>
                  <a:latin typeface="Segoe UI"/>
                  <a:cs typeface="Segoe UI"/>
                </a:rPr>
                <a:t>  </a:t>
              </a:r>
              <a:r>
                <a:rPr lang="ko-KR" altLang="en-US" sz="800">
                  <a:solidFill>
                    <a:schemeClr val="dk1"/>
                  </a:solidFill>
                  <a:latin typeface="Segoe UI"/>
                  <a:cs typeface="Segoe UI"/>
                </a:rPr>
                <a:t>회원가입</a:t>
              </a:r>
              <a:r>
                <a:rPr lang="en-US" altLang="ko-KR" sz="800">
                  <a:solidFill>
                    <a:schemeClr val="dk1"/>
                  </a:solidFill>
                  <a:latin typeface="Segoe UI"/>
                  <a:cs typeface="Segoe UI"/>
                </a:rPr>
                <a:t>(</a:t>
              </a:r>
              <a:r>
                <a:rPr lang="ko-KR" altLang="en-US" sz="800">
                  <a:solidFill>
                    <a:schemeClr val="dk1"/>
                  </a:solidFill>
                  <a:latin typeface="Segoe UI"/>
                  <a:cs typeface="Segoe UI"/>
                </a:rPr>
                <a:t>채팅상담</a:t>
              </a:r>
              <a:r>
                <a:rPr lang="en-US" altLang="ko-KR" sz="800">
                  <a:solidFill>
                    <a:schemeClr val="dk1"/>
                  </a:solidFill>
                  <a:latin typeface="Segoe UI"/>
                  <a:cs typeface="Segoe UI"/>
                </a:rPr>
                <a:t>)</a:t>
              </a:r>
              <a:endParaRPr lang="en-US" sz="800">
                <a:solidFill>
                  <a:schemeClr val="dk1"/>
                </a:solidFill>
                <a:latin typeface="Segoe UI"/>
                <a:cs typeface="Segoe UI"/>
              </a:endParaRPr>
            </a:p>
          </p:txBody>
        </p:sp>
        <p:sp>
          <p:nvSpPr>
            <p:cNvPr id="88" name="Text Box"/>
            <p:cNvSpPr/>
            <p:nvPr/>
          </p:nvSpPr>
          <p:spPr>
            <a:xfrm>
              <a:off x="3377453" y="1163420"/>
              <a:ext cx="2218742" cy="2254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274320" tIns="50800" rIns="91440" bIns="50800" anchor="ctr" anchorCtr="0">
              <a:prstTxWarp prst="textNoShape">
                <a:avLst/>
              </a:prstTxWarp>
              <a:spAutoFit/>
            </a:bodyPr>
            <a:lstStyle/>
            <a:p>
              <a:pPr lvl="0">
                <a:defRPr/>
              </a:pPr>
              <a:r>
                <a:rPr lang="ko-KR" altLang="en-US" sz="800">
                  <a:solidFill>
                    <a:srgbClr val="5f5f5f"/>
                  </a:solidFill>
                  <a:latin typeface="Segoe UI"/>
                  <a:cs typeface="Segoe UI"/>
                </a:rPr>
                <a:t>상품 이름을 검색하세요 </a:t>
              </a:r>
              <a:r>
                <a:rPr lang="en-US" altLang="ko-KR" sz="800">
                  <a:solidFill>
                    <a:srgbClr val="5f5f5f"/>
                  </a:solidFill>
                  <a:latin typeface="Segoe UI"/>
                  <a:cs typeface="Segoe UI"/>
                </a:rPr>
                <a:t>(ex. </a:t>
              </a:r>
              <a:r>
                <a:rPr lang="ko-KR" altLang="en-US" sz="800">
                  <a:solidFill>
                    <a:srgbClr val="5f5f5f"/>
                  </a:solidFill>
                  <a:latin typeface="Segoe UI"/>
                  <a:cs typeface="Segoe UI"/>
                </a:rPr>
                <a:t>런닝머신</a:t>
              </a:r>
              <a:r>
                <a:rPr lang="en-US" altLang="ko-KR" sz="800">
                  <a:solidFill>
                    <a:srgbClr val="5f5f5f"/>
                  </a:solidFill>
                  <a:latin typeface="Segoe UI"/>
                  <a:cs typeface="Segoe UI"/>
                </a:rPr>
                <a:t>)</a:t>
              </a:r>
              <a:endParaRPr lang="en-US" altLang="ko-KR" sz="8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89" name="Search Icon" descr="&lt;Tags&gt;&lt;SMARTRESIZEANCHORS&gt;None,None,Absolute,None&lt;/SMARTRESIZEANCHORS&gt;&lt;/Tags&gt;"/>
            <p:cNvSpPr>
              <a:spLocks noChangeAspect="1" noEditPoints="1"/>
            </p:cNvSpPr>
            <p:nvPr/>
          </p:nvSpPr>
          <p:spPr>
            <a:xfrm>
              <a:off x="5660537" y="1175852"/>
              <a:ext cx="215766" cy="217510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3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pic>
          <p:nvPicPr>
            <p:cNvPr id="91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856020" y="891311"/>
              <a:ext cx="430948" cy="401424"/>
            </a:xfrm>
            <a:prstGeom prst="rect">
              <a:avLst/>
            </a:prstGeom>
          </p:spPr>
        </p:pic>
        <p:grpSp>
          <p:nvGrpSpPr>
            <p:cNvPr id="93" name=""/>
            <p:cNvGrpSpPr/>
            <p:nvPr/>
          </p:nvGrpSpPr>
          <p:grpSpPr>
            <a:xfrm rot="0">
              <a:off x="894108" y="774762"/>
              <a:ext cx="1095170" cy="533932"/>
              <a:chOff x="1027704" y="1943310"/>
              <a:chExt cx="402590" cy="306705"/>
            </a:xfrm>
          </p:grpSpPr>
          <p:sp>
            <p:nvSpPr>
              <p:cNvPr id="94" name="object 16"/>
              <p:cNvSpPr/>
              <p:nvPr/>
            </p:nvSpPr>
            <p:spPr>
              <a:xfrm>
                <a:off x="1027704" y="1943310"/>
                <a:ext cx="402590" cy="306705"/>
              </a:xfrm>
              <a:custGeom>
                <a:avLst/>
                <a:gdLst/>
                <a:rect l="l" t="t" r="r" b="b"/>
                <a:pathLst>
                  <a:path w="402590" h="306705">
                    <a:moveTo>
                      <a:pt x="0" y="340"/>
                    </a:moveTo>
                    <a:lnTo>
                      <a:pt x="0" y="152"/>
                    </a:lnTo>
                    <a:lnTo>
                      <a:pt x="152" y="0"/>
                    </a:lnTo>
                    <a:lnTo>
                      <a:pt x="340" y="0"/>
                    </a:lnTo>
                    <a:lnTo>
                      <a:pt x="402234" y="0"/>
                    </a:lnTo>
                    <a:lnTo>
                      <a:pt x="402422" y="0"/>
                    </a:lnTo>
                    <a:lnTo>
                      <a:pt x="402574" y="152"/>
                    </a:lnTo>
                    <a:lnTo>
                      <a:pt x="402574" y="340"/>
                    </a:lnTo>
                    <a:lnTo>
                      <a:pt x="402574" y="306258"/>
                    </a:lnTo>
                    <a:lnTo>
                      <a:pt x="402574" y="306446"/>
                    </a:lnTo>
                    <a:lnTo>
                      <a:pt x="402422" y="306598"/>
                    </a:lnTo>
                    <a:lnTo>
                      <a:pt x="402234" y="306598"/>
                    </a:lnTo>
                    <a:lnTo>
                      <a:pt x="340" y="306598"/>
                    </a:lnTo>
                    <a:lnTo>
                      <a:pt x="152" y="306598"/>
                    </a:lnTo>
                    <a:lnTo>
                      <a:pt x="0" y="306446"/>
                    </a:lnTo>
                    <a:lnTo>
                      <a:pt x="0" y="306258"/>
                    </a:lnTo>
                    <a:lnTo>
                      <a:pt x="0" y="340"/>
                    </a:lnTo>
                    <a:close/>
                  </a:path>
                </a:pathLst>
              </a:custGeom>
              <a:ln w="12701">
                <a:solidFill>
                  <a:srgbClr val="7f7f7f"/>
                </a:solidFill>
              </a:ln>
            </p:spPr>
            <p:txBody>
              <a:bodyPr wrap="square" lIns="0" tIns="0" rIns="0" bIns="0" anchor="ctr" anchorCtr="0"/>
              <a:lstStyle/>
              <a:p>
                <a:pPr algn="r">
                  <a:defRPr/>
                </a:pPr>
                <a:endParaRPr lang="ko-KR" altLang="en-US" sz="800"/>
              </a:p>
            </p:txBody>
          </p:sp>
          <p:sp>
            <p:nvSpPr>
              <p:cNvPr id="95" name="object 30"/>
              <p:cNvSpPr/>
              <p:nvPr/>
            </p:nvSpPr>
            <p:spPr>
              <a:xfrm>
                <a:off x="1179052" y="2053840"/>
                <a:ext cx="110123" cy="918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 wrap="square" lIns="0" tIns="0" rIns="0" bIns="0"/>
              <a:lstStyle/>
              <a:p>
                <a:pPr>
                  <a:defRPr/>
                </a:pPr>
                <a:endParaRPr lang="ko-KR" altLang="en-US" sz="1300"/>
              </a:p>
            </p:txBody>
          </p:sp>
        </p:grpSp>
        <p:pic>
          <p:nvPicPr>
            <p:cNvPr id="123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7146210" y="778351"/>
              <a:ext cx="489188" cy="489188"/>
            </a:xfrm>
            <a:prstGeom prst="rect">
              <a:avLst/>
            </a:prstGeom>
          </p:spPr>
        </p:pic>
      </p:grpSp>
      <p:sp>
        <p:nvSpPr>
          <p:cNvPr id="124" name=""/>
          <p:cNvSpPr txBox="1"/>
          <p:nvPr/>
        </p:nvSpPr>
        <p:spPr>
          <a:xfrm>
            <a:off x="7008811" y="1264119"/>
            <a:ext cx="787158" cy="21379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800"/>
              <a:t>마이페이지</a:t>
            </a:r>
            <a:endParaRPr lang="ko-KR" altLang="en-US" sz="800"/>
          </a:p>
        </p:txBody>
      </p:sp>
      <p:sp>
        <p:nvSpPr>
          <p:cNvPr id="125" name="object 51"/>
          <p:cNvSpPr txBox="1"/>
          <p:nvPr/>
        </p:nvSpPr>
        <p:spPr>
          <a:xfrm>
            <a:off x="970346" y="3265546"/>
            <a:ext cx="1185544" cy="16345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1000" b="0" spc="-35">
                <a:solidFill>
                  <a:schemeClr val="dk1"/>
                </a:solidFill>
                <a:latin typeface="맑은 고딕"/>
                <a:cs typeface="맑은 고딕"/>
              </a:rPr>
              <a:t>카테고리별 제품</a:t>
            </a:r>
            <a:endParaRPr lang="ko-KR" altLang="en-US" sz="1000" b="0" spc="-35">
              <a:solidFill>
                <a:schemeClr val="dk1"/>
              </a:solidFill>
              <a:latin typeface="맑은 고딕"/>
              <a:cs typeface="맑은 고딕"/>
            </a:endParaRPr>
          </a:p>
        </p:txBody>
      </p:sp>
      <p:sp>
        <p:nvSpPr>
          <p:cNvPr id="126" name="object 52"/>
          <p:cNvSpPr/>
          <p:nvPr/>
        </p:nvSpPr>
        <p:spPr>
          <a:xfrm flipV="1">
            <a:off x="955936" y="3440605"/>
            <a:ext cx="6905864" cy="9921"/>
          </a:xfrm>
          <a:custGeom>
            <a:avLst/>
            <a:gdLst/>
            <a:rect l="l" t="t" r="r" b="b"/>
            <a:pathLst>
              <a:path w="5725159">
                <a:moveTo>
                  <a:pt x="0" y="0"/>
                </a:moveTo>
                <a:lnTo>
                  <a:pt x="5724833" y="0"/>
                </a:lnTo>
              </a:path>
            </a:pathLst>
          </a:custGeom>
          <a:solidFill>
            <a:schemeClr val="dk1"/>
          </a:solidFill>
          <a:ln w="12700">
            <a:solidFill>
              <a:schemeClr val="dk1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grpSp>
        <p:nvGrpSpPr>
          <p:cNvPr id="127" name="Placeholder"/>
          <p:cNvGrpSpPr>
            <a:grpSpLocks noChangeAspect="1"/>
          </p:cNvGrpSpPr>
          <p:nvPr/>
        </p:nvGrpSpPr>
        <p:grpSpPr>
          <a:xfrm rot="0">
            <a:off x="1605288" y="3878790"/>
            <a:ext cx="1836019" cy="654588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128" name="Border"/>
            <p:cNvSpPr/>
            <p:nvPr/>
          </p:nvSpPr>
          <p:spPr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29" name="Picture"/>
            <p:cNvSpPr>
              <a:spLocks noEditPoints="1"/>
            </p:cNvSpPr>
            <p:nvPr/>
          </p:nvSpPr>
          <p:spPr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130" name="Placeholder"/>
          <p:cNvGrpSpPr>
            <a:grpSpLocks noChangeAspect="1"/>
          </p:cNvGrpSpPr>
          <p:nvPr/>
        </p:nvGrpSpPr>
        <p:grpSpPr>
          <a:xfrm rot="0">
            <a:off x="3710313" y="3859740"/>
            <a:ext cx="1836019" cy="654588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131" name="Border"/>
            <p:cNvSpPr/>
            <p:nvPr/>
          </p:nvSpPr>
          <p:spPr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32" name="Picture"/>
            <p:cNvSpPr>
              <a:spLocks noEditPoints="1"/>
            </p:cNvSpPr>
            <p:nvPr/>
          </p:nvSpPr>
          <p:spPr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139" name="Placeholder"/>
          <p:cNvGrpSpPr>
            <a:grpSpLocks noChangeAspect="1"/>
          </p:cNvGrpSpPr>
          <p:nvPr/>
        </p:nvGrpSpPr>
        <p:grpSpPr>
          <a:xfrm rot="0">
            <a:off x="5815338" y="3878790"/>
            <a:ext cx="1836019" cy="654588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140" name="Border"/>
            <p:cNvSpPr/>
            <p:nvPr/>
          </p:nvSpPr>
          <p:spPr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41" name="Picture"/>
            <p:cNvSpPr>
              <a:spLocks noEditPoints="1"/>
            </p:cNvSpPr>
            <p:nvPr/>
          </p:nvSpPr>
          <p:spPr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152" name="Header"/>
          <p:cNvSpPr txBox="1"/>
          <p:nvPr/>
        </p:nvSpPr>
        <p:spPr>
          <a:xfrm>
            <a:off x="1788312" y="4608831"/>
            <a:ext cx="1094715" cy="275970"/>
          </a:xfrm>
          <a:prstGeom prst="rect">
            <a:avLst/>
          </a:prstGeom>
          <a:noFill/>
        </p:spPr>
        <p:txBody>
          <a:bodyPr wrap="none" lIns="73152" tIns="36576" rIns="73152" bIns="36576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5f5f5f"/>
                </a:solidFill>
                <a:latin typeface="Segoe UI"/>
                <a:cs typeface="Segoe UI"/>
              </a:rPr>
              <a:t>유산소 기구</a:t>
            </a:r>
            <a:endParaRPr lang="ko-KR" altLang="en-US" sz="14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153" name="Header"/>
          <p:cNvSpPr txBox="1"/>
          <p:nvPr/>
        </p:nvSpPr>
        <p:spPr>
          <a:xfrm>
            <a:off x="3883812" y="4608831"/>
            <a:ext cx="1266165" cy="275970"/>
          </a:xfrm>
          <a:prstGeom prst="rect">
            <a:avLst/>
          </a:prstGeom>
          <a:noFill/>
        </p:spPr>
        <p:txBody>
          <a:bodyPr wrap="none" lIns="73152" tIns="36576" rIns="73152" bIns="36576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5f5f5f"/>
                </a:solidFill>
                <a:latin typeface="Segoe UI"/>
                <a:cs typeface="Segoe UI"/>
              </a:rPr>
              <a:t>근력운동 기구</a:t>
            </a:r>
            <a:endParaRPr lang="ko-KR" altLang="en-US" sz="14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172" name="Header"/>
          <p:cNvSpPr txBox="1"/>
          <p:nvPr/>
        </p:nvSpPr>
        <p:spPr>
          <a:xfrm>
            <a:off x="6096000" y="4599306"/>
            <a:ext cx="1263777" cy="275970"/>
          </a:xfrm>
          <a:prstGeom prst="rect">
            <a:avLst/>
          </a:prstGeom>
          <a:noFill/>
        </p:spPr>
        <p:txBody>
          <a:bodyPr wrap="none" lIns="73152" tIns="36576" rIns="73152" bIns="36576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5f5f5f"/>
                </a:solidFill>
                <a:latin typeface="Segoe UI"/>
                <a:cs typeface="Segoe UI"/>
              </a:rPr>
              <a:t>기타 헬스용품</a:t>
            </a:r>
            <a:endParaRPr lang="ko-KR" altLang="en-US" sz="14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174" name="Oval"/>
          <p:cNvSpPr/>
          <p:nvPr/>
        </p:nvSpPr>
        <p:spPr>
          <a:xfrm>
            <a:off x="4293737" y="1814358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1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7827961" y="1264119"/>
            <a:ext cx="787158" cy="210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800"/>
              <a:t>장바구니</a:t>
            </a:r>
            <a:endParaRPr lang="ko-KR" altLang="en-US" sz="800"/>
          </a:p>
        </p:txBody>
      </p:sp>
      <p:sp>
        <p:nvSpPr>
          <p:cNvPr id="176" name="Oval"/>
          <p:cNvSpPr/>
          <p:nvPr/>
        </p:nvSpPr>
        <p:spPr>
          <a:xfrm>
            <a:off x="7589388" y="99859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2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  <p:sp>
        <p:nvSpPr>
          <p:cNvPr id="177" name="Oval"/>
          <p:cNvSpPr/>
          <p:nvPr/>
        </p:nvSpPr>
        <p:spPr>
          <a:xfrm>
            <a:off x="6962325" y="561821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3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  <p:sp>
        <p:nvSpPr>
          <p:cNvPr id="178" name="Oval"/>
          <p:cNvSpPr/>
          <p:nvPr/>
        </p:nvSpPr>
        <p:spPr>
          <a:xfrm>
            <a:off x="7702100" y="579283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4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  <p:sp>
        <p:nvSpPr>
          <p:cNvPr id="179" name="Oval"/>
          <p:cNvSpPr/>
          <p:nvPr/>
        </p:nvSpPr>
        <p:spPr>
          <a:xfrm>
            <a:off x="5622379" y="856757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5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  <p:graphicFrame>
        <p:nvGraphicFramePr>
          <p:cNvPr id="180" name="표 6"/>
          <p:cNvGraphicFramePr>
            <a:graphicFrameLocks noGrp="1"/>
          </p:cNvGraphicFramePr>
          <p:nvPr/>
        </p:nvGraphicFramePr>
        <p:xfrm>
          <a:off x="8688288" y="486292"/>
          <a:ext cx="3376961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73705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이벤트</a:t>
                      </a: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사이트 소식을 알려주는 슬라이드 캐러셀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50">
                          <a:solidFill>
                            <a:schemeClr val="tx1"/>
                          </a:solidFill>
                          <a:latin typeface="+mn-ea"/>
                        </a:rPr>
                        <a:t>로그인 상태에 따라 표시되는 문구 변경</a:t>
                      </a: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로그인 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X -&gt; </a:t>
                      </a: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로그인 페이지 이동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로그인 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X -&gt; </a:t>
                      </a: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로그인 페이지 이동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키워드 검색어에 대한 검색 결과 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페이지 이동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메인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/>
              <a:t>11</a:t>
            </a:r>
            <a:endParaRPr lang="en-US" altLang="ko-KR" sz="900"/>
          </a:p>
        </p:txBody>
      </p:sp>
      <p:grpSp>
        <p:nvGrpSpPr>
          <p:cNvPr id="102" name=""/>
          <p:cNvGrpSpPr/>
          <p:nvPr/>
        </p:nvGrpSpPr>
        <p:grpSpPr>
          <a:xfrm rot="0">
            <a:off x="0" y="6422536"/>
            <a:ext cx="8584044" cy="433692"/>
            <a:chOff x="0" y="6279661"/>
            <a:chExt cx="8487834" cy="433692"/>
          </a:xfrm>
        </p:grpSpPr>
        <p:sp>
          <p:nvSpPr>
            <p:cNvPr id="83" name="Panel"/>
            <p:cNvSpPr/>
            <p:nvPr/>
          </p:nvSpPr>
          <p:spPr>
            <a:xfrm>
              <a:off x="0" y="6279661"/>
              <a:ext cx="8487834" cy="4336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4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84" name="Copyright Notice"/>
            <p:cNvSpPr/>
            <p:nvPr/>
          </p:nvSpPr>
          <p:spPr>
            <a:xfrm>
              <a:off x="3153201" y="6354941"/>
              <a:ext cx="3346894" cy="225310"/>
            </a:xfrm>
            <a:prstGeom prst="rect">
              <a:avLst/>
            </a:prstGeom>
            <a:noFill/>
          </p:spPr>
          <p:txBody>
            <a:bodyPr wrap="square" lIns="73152" tIns="36576" rIns="73152" bIns="36576">
              <a:spAutoFit/>
            </a:bodyPr>
            <a:lstStyle/>
            <a:p>
              <a:pPr lvl="0">
                <a:defRPr/>
              </a:pPr>
              <a:r>
                <a:rPr lang="en-US" sz="1000" cap="small">
                  <a:solidFill>
                    <a:srgbClr val="5f5f5f"/>
                  </a:solidFill>
                  <a:latin typeface="Segoe UI"/>
                  <a:cs typeface="Segoe UI"/>
                </a:rPr>
                <a:t>Copyright © 20</a:t>
              </a:r>
              <a:r>
                <a:rPr lang="en-US" altLang="ko-KR" sz="1000" cap="small">
                  <a:solidFill>
                    <a:srgbClr val="5f5f5f"/>
                  </a:solidFill>
                  <a:latin typeface="Segoe UI"/>
                  <a:cs typeface="Segoe UI"/>
                </a:rPr>
                <a:t>23 MUSCLES</a:t>
              </a:r>
              <a:r>
                <a:rPr lang="en-US" sz="1000" cap="small">
                  <a:solidFill>
                    <a:srgbClr val="5f5f5f"/>
                  </a:solidFill>
                  <a:latin typeface="Segoe UI"/>
                  <a:cs typeface="Segoe UI"/>
                </a:rPr>
                <a:t>. All rights reserved.</a:t>
              </a:r>
              <a:endParaRPr lang="en-US" sz="1000" cap="small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99" name="텍스트 개체 틀 18"/>
          <p:cNvSpPr>
            <a:spLocks noGrp="1"/>
          </p:cNvSpPr>
          <p:nvPr>
            <p:ph type="body" sz="quarter" idx="10" hasCustomPrompt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index </a:t>
            </a:r>
            <a:r>
              <a:rPr lang="ko-KR" altLang="en-US"/>
              <a:t>하단</a:t>
            </a:r>
            <a:endParaRPr lang="ko-KR" altLang="en-US"/>
          </a:p>
        </p:txBody>
      </p:sp>
      <p:sp>
        <p:nvSpPr>
          <p:cNvPr id="107" name="object 51"/>
          <p:cNvSpPr txBox="1"/>
          <p:nvPr/>
        </p:nvSpPr>
        <p:spPr>
          <a:xfrm>
            <a:off x="922722" y="1580144"/>
            <a:ext cx="909319" cy="16345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1000" b="0" spc="-35">
                <a:solidFill>
                  <a:schemeClr val="dk1"/>
                </a:solidFill>
                <a:latin typeface="맑은 고딕"/>
                <a:cs typeface="맑은 고딕"/>
              </a:rPr>
              <a:t>베스트 상품</a:t>
            </a:r>
            <a:endParaRPr lang="ko-KR" altLang="en-US" sz="1000" b="0" spc="-35">
              <a:solidFill>
                <a:schemeClr val="dk1"/>
              </a:solidFill>
              <a:latin typeface="맑은 고딕"/>
              <a:cs typeface="맑은 고딕"/>
            </a:endParaRPr>
          </a:p>
        </p:txBody>
      </p:sp>
      <p:sp>
        <p:nvSpPr>
          <p:cNvPr id="108" name="object 52"/>
          <p:cNvSpPr/>
          <p:nvPr/>
        </p:nvSpPr>
        <p:spPr>
          <a:xfrm flipV="1">
            <a:off x="908311" y="1755203"/>
            <a:ext cx="6905864" cy="9921"/>
          </a:xfrm>
          <a:custGeom>
            <a:avLst/>
            <a:gdLst/>
            <a:rect l="l" t="t" r="r" b="b"/>
            <a:pathLst>
              <a:path w="5725159">
                <a:moveTo>
                  <a:pt x="0" y="0"/>
                </a:moveTo>
                <a:lnTo>
                  <a:pt x="5724833" y="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25" name="object 51"/>
          <p:cNvSpPr txBox="1"/>
          <p:nvPr/>
        </p:nvSpPr>
        <p:spPr>
          <a:xfrm>
            <a:off x="922721" y="3872494"/>
            <a:ext cx="909319" cy="16345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1000" b="0" spc="-35">
                <a:solidFill>
                  <a:schemeClr val="dk1"/>
                </a:solidFill>
                <a:latin typeface="맑은 고딕"/>
                <a:cs typeface="맑은 고딕"/>
              </a:rPr>
              <a:t>베스트 후기</a:t>
            </a:r>
            <a:endParaRPr lang="ko-KR" altLang="en-US" sz="1000" b="0" spc="-35">
              <a:solidFill>
                <a:schemeClr val="dk1"/>
              </a:solidFill>
              <a:latin typeface="맑은 고딕"/>
              <a:cs typeface="맑은 고딕"/>
            </a:endParaRPr>
          </a:p>
        </p:txBody>
      </p:sp>
      <p:sp>
        <p:nvSpPr>
          <p:cNvPr id="126" name="object 52"/>
          <p:cNvSpPr/>
          <p:nvPr/>
        </p:nvSpPr>
        <p:spPr>
          <a:xfrm flipV="1">
            <a:off x="908311" y="4047553"/>
            <a:ext cx="6905864" cy="9921"/>
          </a:xfrm>
          <a:custGeom>
            <a:avLst/>
            <a:gdLst/>
            <a:rect l="l" t="t" r="r" b="b"/>
            <a:pathLst>
              <a:path w="5725159">
                <a:moveTo>
                  <a:pt x="0" y="0"/>
                </a:moveTo>
                <a:lnTo>
                  <a:pt x="5724833" y="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136" name=""/>
          <p:cNvGrpSpPr/>
          <p:nvPr/>
        </p:nvGrpSpPr>
        <p:grpSpPr>
          <a:xfrm rot="0">
            <a:off x="0" y="413700"/>
            <a:ext cx="8664440" cy="1051547"/>
            <a:chOff x="0" y="413700"/>
            <a:chExt cx="8664440" cy="1051547"/>
          </a:xfrm>
        </p:grpSpPr>
        <p:sp>
          <p:nvSpPr>
            <p:cNvPr id="137" name="Panel"/>
            <p:cNvSpPr/>
            <p:nvPr/>
          </p:nvSpPr>
          <p:spPr>
            <a:xfrm>
              <a:off x="0" y="413713"/>
              <a:ext cx="8584046" cy="105153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4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grpSp>
          <p:nvGrpSpPr>
            <p:cNvPr id="138" name=""/>
            <p:cNvGrpSpPr/>
            <p:nvPr/>
          </p:nvGrpSpPr>
          <p:grpSpPr>
            <a:xfrm rot="0">
              <a:off x="3532670" y="491126"/>
              <a:ext cx="1936841" cy="599032"/>
              <a:chOff x="4495278" y="644536"/>
              <a:chExt cx="3201444" cy="1008112"/>
            </a:xfrm>
          </p:grpSpPr>
          <p:sp>
            <p:nvSpPr>
              <p:cNvPr id="139" name="Border"/>
              <p:cNvSpPr/>
              <p:nvPr/>
            </p:nvSpPr>
            <p:spPr>
              <a:xfrm>
                <a:off x="4495278" y="644536"/>
                <a:ext cx="3201444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4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140" name="Picture"/>
              <p:cNvSpPr>
                <a:spLocks noEditPoints="1"/>
              </p:cNvSpPr>
              <p:nvPr/>
            </p:nvSpPr>
            <p:spPr>
              <a:xfrm>
                <a:off x="4728433" y="821680"/>
                <a:ext cx="2735130" cy="786978"/>
              </a:xfrm>
              <a:custGeom>
                <a:avLst/>
                <a:gdLst>
                  <a:gd name="T0" fmla="*/ 0 w 1329"/>
                  <a:gd name="T1" fmla="*/ 784 h 969"/>
                  <a:gd name="T2" fmla="*/ 303 w 1329"/>
                  <a:gd name="T3" fmla="*/ 481 h 969"/>
                  <a:gd name="T4" fmla="*/ 460 w 1329"/>
                  <a:gd name="T5" fmla="*/ 638 h 969"/>
                  <a:gd name="T6" fmla="*/ 941 w 1329"/>
                  <a:gd name="T7" fmla="*/ 157 h 969"/>
                  <a:gd name="T8" fmla="*/ 1329 w 1329"/>
                  <a:gd name="T9" fmla="*/ 545 h 969"/>
                  <a:gd name="T10" fmla="*/ 1329 w 1329"/>
                  <a:gd name="T11" fmla="*/ 969 h 969"/>
                  <a:gd name="T12" fmla="*/ 0 w 1329"/>
                  <a:gd name="T13" fmla="*/ 969 h 969"/>
                  <a:gd name="T14" fmla="*/ 0 w 1329"/>
                  <a:gd name="T15" fmla="*/ 784 h 969"/>
                  <a:gd name="T16" fmla="*/ 363 w 1329"/>
                  <a:gd name="T17" fmla="*/ 180 h 969"/>
                  <a:gd name="T18" fmla="*/ 184 w 1329"/>
                  <a:gd name="T19" fmla="*/ 360 h 969"/>
                  <a:gd name="T20" fmla="*/ 4 w 1329"/>
                  <a:gd name="T21" fmla="*/ 180 h 969"/>
                  <a:gd name="T22" fmla="*/ 184 w 1329"/>
                  <a:gd name="T23" fmla="*/ 0 h 969"/>
                  <a:gd name="T24" fmla="*/ 363 w 1329"/>
                  <a:gd name="T25" fmla="*/ 180 h 96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9" h="969">
                    <a:moveTo>
                      <a:pt x="0" y="784"/>
                    </a:moveTo>
                    <a:lnTo>
                      <a:pt x="303" y="481"/>
                    </a:lnTo>
                    <a:lnTo>
                      <a:pt x="460" y="638"/>
                    </a:lnTo>
                    <a:lnTo>
                      <a:pt x="941" y="157"/>
                    </a:lnTo>
                    <a:lnTo>
                      <a:pt x="1329" y="545"/>
                    </a:lnTo>
                    <a:lnTo>
                      <a:pt x="1329" y="969"/>
                    </a:lnTo>
                    <a:lnTo>
                      <a:pt x="0" y="969"/>
                    </a:lnTo>
                    <a:lnTo>
                      <a:pt x="0" y="784"/>
                    </a:lnTo>
                    <a:close/>
                    <a:moveTo>
                      <a:pt x="363" y="180"/>
                    </a:moveTo>
                    <a:cubicBezTo>
                      <a:pt x="363" y="279"/>
                      <a:pt x="283" y="360"/>
                      <a:pt x="184" y="360"/>
                    </a:cubicBezTo>
                    <a:cubicBezTo>
                      <a:pt x="84" y="360"/>
                      <a:pt x="4" y="279"/>
                      <a:pt x="4" y="180"/>
                    </a:cubicBezTo>
                    <a:cubicBezTo>
                      <a:pt x="4" y="80"/>
                      <a:pt x="84" y="0"/>
                      <a:pt x="184" y="0"/>
                    </a:cubicBezTo>
                    <a:cubicBezTo>
                      <a:pt x="283" y="0"/>
                      <a:pt x="363" y="80"/>
                      <a:pt x="363" y="1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4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141" name=""/>
              <p:cNvSpPr txBox="1"/>
              <p:nvPr/>
            </p:nvSpPr>
            <p:spPr>
              <a:xfrm>
                <a:off x="5384022" y="1062149"/>
                <a:ext cx="1423939" cy="4518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b="1"/>
                  <a:t>LOGO</a:t>
                </a:r>
                <a:endParaRPr lang="en-US" altLang="ko-KR" sz="1200" b="1"/>
              </a:p>
            </p:txBody>
          </p:sp>
        </p:grpSp>
        <p:sp>
          <p:nvSpPr>
            <p:cNvPr id="142" name="Link Bar"/>
            <p:cNvSpPr/>
            <p:nvPr/>
          </p:nvSpPr>
          <p:spPr>
            <a:xfrm>
              <a:off x="6687425" y="413700"/>
              <a:ext cx="1977015" cy="180675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anchor="t">
              <a:spAutoFit/>
            </a:bodyPr>
            <a:lstStyle/>
            <a:p>
              <a:pPr lvl="0">
                <a:defRPr/>
              </a:pPr>
              <a:r>
                <a:rPr lang="ko-KR" altLang="en-US" sz="800">
                  <a:solidFill>
                    <a:schemeClr val="dk1"/>
                  </a:solidFill>
                  <a:effectLst/>
                  <a:latin typeface="Segoe UI"/>
                  <a:cs typeface="Segoe UI"/>
                </a:rPr>
                <a:t>로그인</a:t>
              </a:r>
              <a:r>
                <a:rPr lang="en-US" altLang="ko-KR" sz="800">
                  <a:solidFill>
                    <a:schemeClr val="dk1"/>
                  </a:solidFill>
                  <a:effectLst/>
                  <a:latin typeface="Segoe UI"/>
                  <a:cs typeface="Segoe UI"/>
                </a:rPr>
                <a:t>(</a:t>
              </a:r>
              <a:r>
                <a:rPr lang="ko-KR" altLang="en-US" sz="800">
                  <a:solidFill>
                    <a:schemeClr val="dk1"/>
                  </a:solidFill>
                  <a:effectLst/>
                  <a:latin typeface="Segoe UI"/>
                  <a:cs typeface="Segoe UI"/>
                </a:rPr>
                <a:t>로그아웃</a:t>
              </a:r>
              <a:r>
                <a:rPr lang="en-US" altLang="ko-KR" sz="800">
                  <a:solidFill>
                    <a:schemeClr val="dk1"/>
                  </a:solidFill>
                  <a:effectLst/>
                  <a:latin typeface="Segoe UI"/>
                  <a:cs typeface="Segoe UI"/>
                </a:rPr>
                <a:t>)</a:t>
              </a:r>
              <a:r>
                <a:rPr lang="en-US" sz="800">
                  <a:solidFill>
                    <a:schemeClr val="dk1"/>
                  </a:solidFill>
                  <a:latin typeface="Segoe UI"/>
                  <a:cs typeface="Segoe UI"/>
                </a:rPr>
                <a:t> </a:t>
              </a:r>
              <a:r>
                <a:rPr lang="en-US" altLang="ko-KR" sz="800">
                  <a:solidFill>
                    <a:schemeClr val="dk1"/>
                  </a:solidFill>
                  <a:latin typeface="Segoe UI"/>
                  <a:cs typeface="Segoe UI"/>
                </a:rPr>
                <a:t>|</a:t>
              </a:r>
              <a:r>
                <a:rPr lang="en-US" sz="800">
                  <a:solidFill>
                    <a:schemeClr val="dk1"/>
                  </a:solidFill>
                  <a:latin typeface="Segoe UI"/>
                  <a:cs typeface="Segoe UI"/>
                </a:rPr>
                <a:t>  </a:t>
              </a:r>
              <a:r>
                <a:rPr lang="ko-KR" altLang="en-US" sz="800">
                  <a:solidFill>
                    <a:schemeClr val="dk1"/>
                  </a:solidFill>
                  <a:latin typeface="Segoe UI"/>
                  <a:cs typeface="Segoe UI"/>
                </a:rPr>
                <a:t>회원가입</a:t>
              </a:r>
              <a:r>
                <a:rPr lang="en-US" altLang="ko-KR" sz="800">
                  <a:solidFill>
                    <a:schemeClr val="dk1"/>
                  </a:solidFill>
                  <a:latin typeface="Segoe UI"/>
                  <a:cs typeface="Segoe UI"/>
                </a:rPr>
                <a:t>(</a:t>
              </a:r>
              <a:r>
                <a:rPr lang="ko-KR" altLang="en-US" sz="800">
                  <a:solidFill>
                    <a:schemeClr val="dk1"/>
                  </a:solidFill>
                  <a:latin typeface="Segoe UI"/>
                  <a:cs typeface="Segoe UI"/>
                </a:rPr>
                <a:t>채팅상담</a:t>
              </a:r>
              <a:r>
                <a:rPr lang="en-US" altLang="ko-KR" sz="800">
                  <a:solidFill>
                    <a:schemeClr val="dk1"/>
                  </a:solidFill>
                  <a:latin typeface="Segoe UI"/>
                  <a:cs typeface="Segoe UI"/>
                </a:rPr>
                <a:t>)</a:t>
              </a:r>
              <a:endParaRPr lang="en-US" altLang="ko-KR" sz="800">
                <a:solidFill>
                  <a:schemeClr val="dk1"/>
                </a:solidFill>
                <a:latin typeface="Segoe UI"/>
                <a:cs typeface="Segoe UI"/>
              </a:endParaRPr>
            </a:p>
          </p:txBody>
        </p:sp>
        <p:sp>
          <p:nvSpPr>
            <p:cNvPr id="143" name="Text Box"/>
            <p:cNvSpPr/>
            <p:nvPr/>
          </p:nvSpPr>
          <p:spPr>
            <a:xfrm>
              <a:off x="3377453" y="1163420"/>
              <a:ext cx="2218742" cy="2254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274320" tIns="50800" rIns="91440" bIns="50800" anchor="ctr" anchorCtr="0">
              <a:prstTxWarp prst="textNoShape">
                <a:avLst/>
              </a:prstTxWarp>
              <a:spAutoFit/>
            </a:bodyPr>
            <a:lstStyle/>
            <a:p>
              <a:pPr lvl="0">
                <a:defRPr/>
              </a:pPr>
              <a:r>
                <a:rPr lang="ko-KR" altLang="en-US" sz="800">
                  <a:solidFill>
                    <a:srgbClr val="5f5f5f"/>
                  </a:solidFill>
                  <a:latin typeface="Segoe UI"/>
                  <a:cs typeface="Segoe UI"/>
                </a:rPr>
                <a:t>상품 이름을 검색하세요 </a:t>
              </a:r>
              <a:r>
                <a:rPr lang="en-US" altLang="ko-KR" sz="800">
                  <a:solidFill>
                    <a:srgbClr val="5f5f5f"/>
                  </a:solidFill>
                  <a:latin typeface="Segoe UI"/>
                  <a:cs typeface="Segoe UI"/>
                </a:rPr>
                <a:t>(ex. </a:t>
              </a:r>
              <a:r>
                <a:rPr lang="ko-KR" altLang="en-US" sz="800">
                  <a:solidFill>
                    <a:srgbClr val="5f5f5f"/>
                  </a:solidFill>
                  <a:latin typeface="Segoe UI"/>
                  <a:cs typeface="Segoe UI"/>
                </a:rPr>
                <a:t>런닝머신</a:t>
              </a:r>
              <a:r>
                <a:rPr lang="en-US" altLang="ko-KR" sz="800">
                  <a:solidFill>
                    <a:srgbClr val="5f5f5f"/>
                  </a:solidFill>
                  <a:latin typeface="Segoe UI"/>
                  <a:cs typeface="Segoe UI"/>
                </a:rPr>
                <a:t>)</a:t>
              </a:r>
              <a:endParaRPr lang="en-US" altLang="ko-KR" sz="8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44" name="Search Icon" descr="&lt;Tags&gt;&lt;SMARTRESIZEANCHORS&gt;None,None,Absolute,None&lt;/SMARTRESIZEANCHORS&gt;&lt;/Tags&gt;"/>
            <p:cNvSpPr>
              <a:spLocks noChangeAspect="1" noEditPoints="1"/>
            </p:cNvSpPr>
            <p:nvPr/>
          </p:nvSpPr>
          <p:spPr>
            <a:xfrm>
              <a:off x="5660537" y="1175852"/>
              <a:ext cx="215766" cy="217510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3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pic>
          <p:nvPicPr>
            <p:cNvPr id="145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856020" y="891311"/>
              <a:ext cx="430948" cy="401424"/>
            </a:xfrm>
            <a:prstGeom prst="rect">
              <a:avLst/>
            </a:prstGeom>
          </p:spPr>
        </p:pic>
        <p:grpSp>
          <p:nvGrpSpPr>
            <p:cNvPr id="146" name=""/>
            <p:cNvGrpSpPr/>
            <p:nvPr/>
          </p:nvGrpSpPr>
          <p:grpSpPr>
            <a:xfrm rot="0">
              <a:off x="894108" y="774762"/>
              <a:ext cx="1095170" cy="533932"/>
              <a:chOff x="1027704" y="1943310"/>
              <a:chExt cx="402590" cy="306705"/>
            </a:xfrm>
          </p:grpSpPr>
          <p:sp>
            <p:nvSpPr>
              <p:cNvPr id="147" name="object 16"/>
              <p:cNvSpPr/>
              <p:nvPr/>
            </p:nvSpPr>
            <p:spPr>
              <a:xfrm>
                <a:off x="1027704" y="1943310"/>
                <a:ext cx="402590" cy="306705"/>
              </a:xfrm>
              <a:custGeom>
                <a:avLst/>
                <a:gdLst/>
                <a:rect l="l" t="t" r="r" b="b"/>
                <a:pathLst>
                  <a:path w="402590" h="306705">
                    <a:moveTo>
                      <a:pt x="0" y="340"/>
                    </a:moveTo>
                    <a:lnTo>
                      <a:pt x="0" y="152"/>
                    </a:lnTo>
                    <a:lnTo>
                      <a:pt x="152" y="0"/>
                    </a:lnTo>
                    <a:lnTo>
                      <a:pt x="340" y="0"/>
                    </a:lnTo>
                    <a:lnTo>
                      <a:pt x="402234" y="0"/>
                    </a:lnTo>
                    <a:lnTo>
                      <a:pt x="402422" y="0"/>
                    </a:lnTo>
                    <a:lnTo>
                      <a:pt x="402574" y="152"/>
                    </a:lnTo>
                    <a:lnTo>
                      <a:pt x="402574" y="340"/>
                    </a:lnTo>
                    <a:lnTo>
                      <a:pt x="402574" y="306258"/>
                    </a:lnTo>
                    <a:lnTo>
                      <a:pt x="402574" y="306446"/>
                    </a:lnTo>
                    <a:lnTo>
                      <a:pt x="402422" y="306598"/>
                    </a:lnTo>
                    <a:lnTo>
                      <a:pt x="402234" y="306598"/>
                    </a:lnTo>
                    <a:lnTo>
                      <a:pt x="340" y="306598"/>
                    </a:lnTo>
                    <a:lnTo>
                      <a:pt x="152" y="306598"/>
                    </a:lnTo>
                    <a:lnTo>
                      <a:pt x="0" y="306446"/>
                    </a:lnTo>
                    <a:lnTo>
                      <a:pt x="0" y="306258"/>
                    </a:lnTo>
                    <a:lnTo>
                      <a:pt x="0" y="340"/>
                    </a:lnTo>
                    <a:close/>
                  </a:path>
                </a:pathLst>
              </a:custGeom>
              <a:ln w="12701">
                <a:solidFill>
                  <a:srgbClr val="7f7f7f"/>
                </a:solidFill>
              </a:ln>
            </p:spPr>
            <p:txBody>
              <a:bodyPr wrap="square" lIns="0" tIns="0" rIns="0" bIns="0" anchor="ctr" anchorCtr="0"/>
              <a:lstStyle/>
              <a:p>
                <a:pPr algn="r">
                  <a:defRPr/>
                </a:pPr>
                <a:endParaRPr lang="ko-KR" altLang="en-US" sz="800"/>
              </a:p>
            </p:txBody>
          </p:sp>
          <p:sp>
            <p:nvSpPr>
              <p:cNvPr id="148" name="object 30"/>
              <p:cNvSpPr/>
              <p:nvPr/>
            </p:nvSpPr>
            <p:spPr>
              <a:xfrm>
                <a:off x="1179052" y="2053840"/>
                <a:ext cx="110123" cy="918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 wrap="square" lIns="0" tIns="0" rIns="0" bIns="0"/>
              <a:lstStyle/>
              <a:p>
                <a:pPr>
                  <a:defRPr/>
                </a:pPr>
                <a:endParaRPr lang="ko-KR" altLang="en-US" sz="1300"/>
              </a:p>
            </p:txBody>
          </p:sp>
        </p:grpSp>
        <p:pic>
          <p:nvPicPr>
            <p:cNvPr id="149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7146210" y="778351"/>
              <a:ext cx="489188" cy="489188"/>
            </a:xfrm>
            <a:prstGeom prst="rect">
              <a:avLst/>
            </a:prstGeom>
          </p:spPr>
        </p:pic>
      </p:grpSp>
      <p:sp>
        <p:nvSpPr>
          <p:cNvPr id="151" name=""/>
          <p:cNvSpPr txBox="1"/>
          <p:nvPr/>
        </p:nvSpPr>
        <p:spPr>
          <a:xfrm>
            <a:off x="7008811" y="1264119"/>
            <a:ext cx="787158" cy="213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800"/>
              <a:t>마이페이지</a:t>
            </a:r>
            <a:endParaRPr lang="ko-KR" altLang="en-US" sz="800"/>
          </a:p>
        </p:txBody>
      </p:sp>
      <p:sp>
        <p:nvSpPr>
          <p:cNvPr id="152" name=""/>
          <p:cNvSpPr txBox="1"/>
          <p:nvPr/>
        </p:nvSpPr>
        <p:spPr>
          <a:xfrm>
            <a:off x="7827961" y="1264119"/>
            <a:ext cx="787158" cy="210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800"/>
              <a:t>장바구니</a:t>
            </a:r>
            <a:endParaRPr lang="ko-KR" altLang="en-US" sz="800"/>
          </a:p>
        </p:txBody>
      </p:sp>
      <p:grpSp>
        <p:nvGrpSpPr>
          <p:cNvPr id="167" name=""/>
          <p:cNvGrpSpPr/>
          <p:nvPr/>
        </p:nvGrpSpPr>
        <p:grpSpPr>
          <a:xfrm rot="0">
            <a:off x="955674" y="1885949"/>
            <a:ext cx="1685924" cy="1619251"/>
            <a:chOff x="590550" y="1809749"/>
            <a:chExt cx="1685924" cy="1619251"/>
          </a:xfrm>
        </p:grpSpPr>
        <p:grpSp>
          <p:nvGrpSpPr>
            <p:cNvPr id="153" name=""/>
            <p:cNvGrpSpPr/>
            <p:nvPr/>
          </p:nvGrpSpPr>
          <p:grpSpPr>
            <a:xfrm rot="0">
              <a:off x="590550" y="1809749"/>
              <a:ext cx="1685924" cy="1619251"/>
              <a:chOff x="1490662" y="2352675"/>
              <a:chExt cx="2181224" cy="3238500"/>
            </a:xfrm>
          </p:grpSpPr>
          <p:grpSp>
            <p:nvGrpSpPr>
              <p:cNvPr id="154" name="Placeholder"/>
              <p:cNvGrpSpPr>
                <a:grpSpLocks noChangeAspect="1"/>
              </p:cNvGrpSpPr>
              <p:nvPr/>
            </p:nvGrpSpPr>
            <p:grpSpPr>
              <a:xfrm rot="0">
                <a:off x="1639065" y="2463531"/>
                <a:ext cx="1838982" cy="1473736"/>
                <a:chOff x="5107122" y="2328044"/>
                <a:chExt cx="1257959" cy="1008112"/>
              </a:xfrm>
              <a:solidFill>
                <a:srgbClr val="ffffff"/>
              </a:solidFill>
            </p:grpSpPr>
            <p:sp>
              <p:nvSpPr>
                <p:cNvPr id="155" name="Border"/>
                <p:cNvSpPr/>
                <p:nvPr/>
              </p:nvSpPr>
              <p:spPr>
                <a:xfrm>
                  <a:off x="5107122" y="2328044"/>
                  <a:ext cx="1257959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en-US" sz="900">
                    <a:solidFill>
                      <a:srgbClr val="5f5f5f"/>
                    </a:solidFill>
                    <a:latin typeface="Segoe UI"/>
                    <a:cs typeface="Segoe UI"/>
                  </a:endParaRPr>
                </a:p>
              </p:txBody>
            </p:sp>
            <p:sp>
              <p:nvSpPr>
                <p:cNvPr id="156" name="Picture"/>
                <p:cNvSpPr>
                  <a:spLocks noEditPoints="1"/>
                </p:cNvSpPr>
                <p:nvPr/>
              </p:nvSpPr>
              <p:spPr>
                <a:xfrm>
                  <a:off x="5198737" y="2457563"/>
                  <a:ext cx="1074728" cy="786978"/>
                </a:xfrm>
                <a:custGeom>
                  <a:avLst/>
                  <a:gdLst>
                    <a:gd name="T0" fmla="*/ 0 w 1329"/>
                    <a:gd name="T1" fmla="*/ 784 h 969"/>
                    <a:gd name="T2" fmla="*/ 303 w 1329"/>
                    <a:gd name="T3" fmla="*/ 481 h 969"/>
                    <a:gd name="T4" fmla="*/ 460 w 1329"/>
                    <a:gd name="T5" fmla="*/ 638 h 969"/>
                    <a:gd name="T6" fmla="*/ 941 w 1329"/>
                    <a:gd name="T7" fmla="*/ 157 h 969"/>
                    <a:gd name="T8" fmla="*/ 1329 w 1329"/>
                    <a:gd name="T9" fmla="*/ 545 h 969"/>
                    <a:gd name="T10" fmla="*/ 1329 w 1329"/>
                    <a:gd name="T11" fmla="*/ 969 h 969"/>
                    <a:gd name="T12" fmla="*/ 0 w 1329"/>
                    <a:gd name="T13" fmla="*/ 969 h 969"/>
                    <a:gd name="T14" fmla="*/ 0 w 1329"/>
                    <a:gd name="T15" fmla="*/ 784 h 969"/>
                    <a:gd name="T16" fmla="*/ 363 w 1329"/>
                    <a:gd name="T17" fmla="*/ 180 h 969"/>
                    <a:gd name="T18" fmla="*/ 184 w 1329"/>
                    <a:gd name="T19" fmla="*/ 360 h 969"/>
                    <a:gd name="T20" fmla="*/ 4 w 1329"/>
                    <a:gd name="T21" fmla="*/ 180 h 969"/>
                    <a:gd name="T22" fmla="*/ 184 w 1329"/>
                    <a:gd name="T23" fmla="*/ 0 h 969"/>
                    <a:gd name="T24" fmla="*/ 363 w 1329"/>
                    <a:gd name="T25" fmla="*/ 180 h 969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29" h="969">
                      <a:moveTo>
                        <a:pt x="0" y="784"/>
                      </a:moveTo>
                      <a:lnTo>
                        <a:pt x="303" y="481"/>
                      </a:lnTo>
                      <a:lnTo>
                        <a:pt x="460" y="638"/>
                      </a:lnTo>
                      <a:lnTo>
                        <a:pt x="941" y="157"/>
                      </a:lnTo>
                      <a:lnTo>
                        <a:pt x="1329" y="545"/>
                      </a:lnTo>
                      <a:lnTo>
                        <a:pt x="1329" y="969"/>
                      </a:lnTo>
                      <a:lnTo>
                        <a:pt x="0" y="969"/>
                      </a:lnTo>
                      <a:lnTo>
                        <a:pt x="0" y="784"/>
                      </a:lnTo>
                      <a:close/>
                      <a:moveTo>
                        <a:pt x="363" y="180"/>
                      </a:moveTo>
                      <a:cubicBezTo>
                        <a:pt x="363" y="279"/>
                        <a:pt x="283" y="360"/>
                        <a:pt x="184" y="360"/>
                      </a:cubicBezTo>
                      <a:cubicBezTo>
                        <a:pt x="84" y="360"/>
                        <a:pt x="4" y="279"/>
                        <a:pt x="4" y="180"/>
                      </a:cubicBezTo>
                      <a:cubicBezTo>
                        <a:pt x="4" y="80"/>
                        <a:pt x="84" y="0"/>
                        <a:pt x="184" y="0"/>
                      </a:cubicBezTo>
                      <a:cubicBezTo>
                        <a:pt x="283" y="0"/>
                        <a:pt x="363" y="80"/>
                        <a:pt x="363" y="180"/>
                      </a:cubicBezTo>
                      <a:close/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en-US" sz="900">
                    <a:solidFill>
                      <a:srgbClr val="5f5f5f"/>
                    </a:solidFill>
                    <a:latin typeface="Segoe UI"/>
                    <a:cs typeface="Segoe UI"/>
                  </a:endParaRPr>
                </a:p>
              </p:txBody>
            </p:sp>
          </p:grpSp>
          <p:sp>
            <p:nvSpPr>
              <p:cNvPr id="157" name=""/>
              <p:cNvSpPr txBox="1"/>
              <p:nvPr/>
            </p:nvSpPr>
            <p:spPr>
              <a:xfrm>
                <a:off x="1527497" y="3978272"/>
                <a:ext cx="804245" cy="523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100"/>
                  <a:t>상품명</a:t>
                </a:r>
                <a:endParaRPr lang="ko-KR" altLang="en-US" sz="1100"/>
              </a:p>
            </p:txBody>
          </p:sp>
          <p:sp>
            <p:nvSpPr>
              <p:cNvPr id="158" name=""/>
              <p:cNvSpPr txBox="1"/>
              <p:nvPr/>
            </p:nvSpPr>
            <p:spPr>
              <a:xfrm>
                <a:off x="2630254" y="3959222"/>
                <a:ext cx="937746" cy="4851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/>
                </a:pPr>
                <a:r>
                  <a:rPr lang="ko-KR" altLang="en-US" sz="1000"/>
                  <a:t>상품가격</a:t>
                </a:r>
                <a:endParaRPr lang="ko-KR" altLang="en-US" sz="1000"/>
              </a:p>
            </p:txBody>
          </p:sp>
          <p:sp>
            <p:nvSpPr>
              <p:cNvPr id="159" name=""/>
              <p:cNvSpPr txBox="1"/>
              <p:nvPr/>
            </p:nvSpPr>
            <p:spPr>
              <a:xfrm>
                <a:off x="1747833" y="4962521"/>
                <a:ext cx="1666875" cy="5295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200"/>
                  <a:t>리뷰개수</a:t>
                </a:r>
                <a:endParaRPr lang="ko-KR" altLang="en-US" sz="1200"/>
              </a:p>
            </p:txBody>
          </p:sp>
          <p:sp>
            <p:nvSpPr>
              <p:cNvPr id="160" name=""/>
              <p:cNvSpPr/>
              <p:nvPr/>
            </p:nvSpPr>
            <p:spPr>
              <a:xfrm>
                <a:off x="1490662" y="2352675"/>
                <a:ext cx="2181224" cy="3238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61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/>
            <p:cNvGrpSpPr/>
            <p:nvPr/>
          </p:nvGrpSpPr>
          <p:grpSpPr>
            <a:xfrm rot="0">
              <a:off x="1004887" y="2903064"/>
              <a:ext cx="869432" cy="144016"/>
              <a:chOff x="508000" y="1397000"/>
              <a:chExt cx="869432" cy="144016"/>
            </a:xfrm>
          </p:grpSpPr>
          <p:sp>
            <p:nvSpPr>
              <p:cNvPr id="162" name="Star 5"/>
              <p:cNvSpPr/>
              <p:nvPr/>
            </p:nvSpPr>
            <p:spPr>
              <a:xfrm>
                <a:off x="1233416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163" name="Star 4"/>
              <p:cNvSpPr/>
              <p:nvPr/>
            </p:nvSpPr>
            <p:spPr>
              <a:xfrm>
                <a:off x="1052062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164" name="Star 3"/>
              <p:cNvSpPr/>
              <p:nvPr/>
            </p:nvSpPr>
            <p:spPr>
              <a:xfrm>
                <a:off x="870708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165" name="Star 2"/>
              <p:cNvSpPr/>
              <p:nvPr/>
            </p:nvSpPr>
            <p:spPr>
              <a:xfrm>
                <a:off x="689354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166" name="Star 1"/>
              <p:cNvSpPr/>
              <p:nvPr/>
            </p:nvSpPr>
            <p:spPr>
              <a:xfrm>
                <a:off x="508000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</p:grpSp>
      <p:grpSp>
        <p:nvGrpSpPr>
          <p:cNvPr id="168" name=""/>
          <p:cNvGrpSpPr/>
          <p:nvPr/>
        </p:nvGrpSpPr>
        <p:grpSpPr>
          <a:xfrm rot="0">
            <a:off x="3433762" y="1885949"/>
            <a:ext cx="1685924" cy="1619251"/>
            <a:chOff x="590550" y="1809749"/>
            <a:chExt cx="1685924" cy="1619251"/>
          </a:xfrm>
        </p:grpSpPr>
        <p:grpSp>
          <p:nvGrpSpPr>
            <p:cNvPr id="169" name=""/>
            <p:cNvGrpSpPr/>
            <p:nvPr/>
          </p:nvGrpSpPr>
          <p:grpSpPr>
            <a:xfrm rot="0">
              <a:off x="590550" y="1809749"/>
              <a:ext cx="1685924" cy="1619251"/>
              <a:chOff x="1490662" y="2352675"/>
              <a:chExt cx="2181224" cy="3238500"/>
            </a:xfrm>
          </p:grpSpPr>
          <p:grpSp>
            <p:nvGrpSpPr>
              <p:cNvPr id="170" name="Placeholder"/>
              <p:cNvGrpSpPr>
                <a:grpSpLocks noChangeAspect="1"/>
              </p:cNvGrpSpPr>
              <p:nvPr/>
            </p:nvGrpSpPr>
            <p:grpSpPr>
              <a:xfrm rot="0">
                <a:off x="1639065" y="2463532"/>
                <a:ext cx="1838982" cy="1473736"/>
                <a:chOff x="5107122" y="2328044"/>
                <a:chExt cx="1257959" cy="1008112"/>
              </a:xfrm>
              <a:solidFill>
                <a:srgbClr val="ffffff"/>
              </a:solidFill>
            </p:grpSpPr>
            <p:sp>
              <p:nvSpPr>
                <p:cNvPr id="171" name="Border"/>
                <p:cNvSpPr/>
                <p:nvPr/>
              </p:nvSpPr>
              <p:spPr>
                <a:xfrm>
                  <a:off x="5107122" y="2328044"/>
                  <a:ext cx="1257959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en-US" sz="900">
                    <a:solidFill>
                      <a:srgbClr val="5f5f5f"/>
                    </a:solidFill>
                    <a:latin typeface="Segoe UI"/>
                    <a:cs typeface="Segoe UI"/>
                  </a:endParaRPr>
                </a:p>
              </p:txBody>
            </p:sp>
            <p:sp>
              <p:nvSpPr>
                <p:cNvPr id="172" name="Picture"/>
                <p:cNvSpPr>
                  <a:spLocks noEditPoints="1"/>
                </p:cNvSpPr>
                <p:nvPr/>
              </p:nvSpPr>
              <p:spPr>
                <a:xfrm>
                  <a:off x="5198737" y="2457563"/>
                  <a:ext cx="1074728" cy="786978"/>
                </a:xfrm>
                <a:custGeom>
                  <a:avLst/>
                  <a:gdLst>
                    <a:gd name="T0" fmla="*/ 0 w 1329"/>
                    <a:gd name="T1" fmla="*/ 784 h 969"/>
                    <a:gd name="T2" fmla="*/ 303 w 1329"/>
                    <a:gd name="T3" fmla="*/ 481 h 969"/>
                    <a:gd name="T4" fmla="*/ 460 w 1329"/>
                    <a:gd name="T5" fmla="*/ 638 h 969"/>
                    <a:gd name="T6" fmla="*/ 941 w 1329"/>
                    <a:gd name="T7" fmla="*/ 157 h 969"/>
                    <a:gd name="T8" fmla="*/ 1329 w 1329"/>
                    <a:gd name="T9" fmla="*/ 545 h 969"/>
                    <a:gd name="T10" fmla="*/ 1329 w 1329"/>
                    <a:gd name="T11" fmla="*/ 969 h 969"/>
                    <a:gd name="T12" fmla="*/ 0 w 1329"/>
                    <a:gd name="T13" fmla="*/ 969 h 969"/>
                    <a:gd name="T14" fmla="*/ 0 w 1329"/>
                    <a:gd name="T15" fmla="*/ 784 h 969"/>
                    <a:gd name="T16" fmla="*/ 363 w 1329"/>
                    <a:gd name="T17" fmla="*/ 180 h 969"/>
                    <a:gd name="T18" fmla="*/ 184 w 1329"/>
                    <a:gd name="T19" fmla="*/ 360 h 969"/>
                    <a:gd name="T20" fmla="*/ 4 w 1329"/>
                    <a:gd name="T21" fmla="*/ 180 h 969"/>
                    <a:gd name="T22" fmla="*/ 184 w 1329"/>
                    <a:gd name="T23" fmla="*/ 0 h 969"/>
                    <a:gd name="T24" fmla="*/ 363 w 1329"/>
                    <a:gd name="T25" fmla="*/ 180 h 969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29" h="969">
                      <a:moveTo>
                        <a:pt x="0" y="784"/>
                      </a:moveTo>
                      <a:lnTo>
                        <a:pt x="303" y="481"/>
                      </a:lnTo>
                      <a:lnTo>
                        <a:pt x="460" y="638"/>
                      </a:lnTo>
                      <a:lnTo>
                        <a:pt x="941" y="157"/>
                      </a:lnTo>
                      <a:lnTo>
                        <a:pt x="1329" y="545"/>
                      </a:lnTo>
                      <a:lnTo>
                        <a:pt x="1329" y="969"/>
                      </a:lnTo>
                      <a:lnTo>
                        <a:pt x="0" y="969"/>
                      </a:lnTo>
                      <a:lnTo>
                        <a:pt x="0" y="784"/>
                      </a:lnTo>
                      <a:close/>
                      <a:moveTo>
                        <a:pt x="363" y="180"/>
                      </a:moveTo>
                      <a:cubicBezTo>
                        <a:pt x="363" y="279"/>
                        <a:pt x="283" y="360"/>
                        <a:pt x="184" y="360"/>
                      </a:cubicBezTo>
                      <a:cubicBezTo>
                        <a:pt x="84" y="360"/>
                        <a:pt x="4" y="279"/>
                        <a:pt x="4" y="180"/>
                      </a:cubicBezTo>
                      <a:cubicBezTo>
                        <a:pt x="4" y="80"/>
                        <a:pt x="84" y="0"/>
                        <a:pt x="184" y="0"/>
                      </a:cubicBezTo>
                      <a:cubicBezTo>
                        <a:pt x="283" y="0"/>
                        <a:pt x="363" y="80"/>
                        <a:pt x="363" y="180"/>
                      </a:cubicBezTo>
                      <a:close/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en-US" sz="900">
                    <a:solidFill>
                      <a:srgbClr val="5f5f5f"/>
                    </a:solidFill>
                    <a:latin typeface="Segoe UI"/>
                    <a:cs typeface="Segoe UI"/>
                  </a:endParaRPr>
                </a:p>
              </p:txBody>
            </p:sp>
          </p:grpSp>
          <p:sp>
            <p:nvSpPr>
              <p:cNvPr id="173" name=""/>
              <p:cNvSpPr txBox="1"/>
              <p:nvPr/>
            </p:nvSpPr>
            <p:spPr>
              <a:xfrm>
                <a:off x="1527497" y="3978272"/>
                <a:ext cx="804245" cy="523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100"/>
                  <a:t>상품명</a:t>
                </a:r>
                <a:endParaRPr lang="ko-KR" altLang="en-US" sz="1100"/>
              </a:p>
            </p:txBody>
          </p:sp>
          <p:sp>
            <p:nvSpPr>
              <p:cNvPr id="174" name=""/>
              <p:cNvSpPr txBox="1"/>
              <p:nvPr/>
            </p:nvSpPr>
            <p:spPr>
              <a:xfrm>
                <a:off x="2630254" y="3959222"/>
                <a:ext cx="937746" cy="4851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/>
                </a:pPr>
                <a:r>
                  <a:rPr lang="ko-KR" altLang="en-US" sz="1000"/>
                  <a:t>상품가격</a:t>
                </a:r>
                <a:endParaRPr lang="ko-KR" altLang="en-US" sz="1000"/>
              </a:p>
            </p:txBody>
          </p:sp>
          <p:sp>
            <p:nvSpPr>
              <p:cNvPr id="175" name=""/>
              <p:cNvSpPr txBox="1"/>
              <p:nvPr/>
            </p:nvSpPr>
            <p:spPr>
              <a:xfrm>
                <a:off x="1747832" y="4962521"/>
                <a:ext cx="1666875" cy="5295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200"/>
                  <a:t>리뷰개수</a:t>
                </a:r>
                <a:endParaRPr lang="ko-KR" altLang="en-US" sz="1200"/>
              </a:p>
            </p:txBody>
          </p:sp>
          <p:sp>
            <p:nvSpPr>
              <p:cNvPr id="176" name=""/>
              <p:cNvSpPr/>
              <p:nvPr/>
            </p:nvSpPr>
            <p:spPr>
              <a:xfrm>
                <a:off x="1490662" y="2352675"/>
                <a:ext cx="2181224" cy="3238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77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/>
            <p:cNvGrpSpPr/>
            <p:nvPr/>
          </p:nvGrpSpPr>
          <p:grpSpPr>
            <a:xfrm rot="0">
              <a:off x="1004887" y="2903064"/>
              <a:ext cx="869432" cy="144016"/>
              <a:chOff x="508000" y="1397000"/>
              <a:chExt cx="869432" cy="144016"/>
            </a:xfrm>
          </p:grpSpPr>
          <p:sp>
            <p:nvSpPr>
              <p:cNvPr id="178" name="Star 5"/>
              <p:cNvSpPr/>
              <p:nvPr/>
            </p:nvSpPr>
            <p:spPr>
              <a:xfrm>
                <a:off x="1233416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179" name="Star 4"/>
              <p:cNvSpPr/>
              <p:nvPr/>
            </p:nvSpPr>
            <p:spPr>
              <a:xfrm>
                <a:off x="1052062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180" name="Star 3"/>
              <p:cNvSpPr/>
              <p:nvPr/>
            </p:nvSpPr>
            <p:spPr>
              <a:xfrm>
                <a:off x="870708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181" name="Star 2"/>
              <p:cNvSpPr/>
              <p:nvPr/>
            </p:nvSpPr>
            <p:spPr>
              <a:xfrm>
                <a:off x="689354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182" name="Star 1"/>
              <p:cNvSpPr/>
              <p:nvPr/>
            </p:nvSpPr>
            <p:spPr>
              <a:xfrm>
                <a:off x="508000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</p:grpSp>
      <p:grpSp>
        <p:nvGrpSpPr>
          <p:cNvPr id="183" name=""/>
          <p:cNvGrpSpPr/>
          <p:nvPr/>
        </p:nvGrpSpPr>
        <p:grpSpPr>
          <a:xfrm rot="0">
            <a:off x="5911850" y="1885949"/>
            <a:ext cx="1685924" cy="1619251"/>
            <a:chOff x="590550" y="1809749"/>
            <a:chExt cx="1685924" cy="1619251"/>
          </a:xfrm>
        </p:grpSpPr>
        <p:grpSp>
          <p:nvGrpSpPr>
            <p:cNvPr id="184" name=""/>
            <p:cNvGrpSpPr/>
            <p:nvPr/>
          </p:nvGrpSpPr>
          <p:grpSpPr>
            <a:xfrm rot="0">
              <a:off x="590550" y="1809749"/>
              <a:ext cx="1685924" cy="1619251"/>
              <a:chOff x="1490662" y="2352675"/>
              <a:chExt cx="2181224" cy="3238500"/>
            </a:xfrm>
          </p:grpSpPr>
          <p:grpSp>
            <p:nvGrpSpPr>
              <p:cNvPr id="185" name="Placeholder"/>
              <p:cNvGrpSpPr>
                <a:grpSpLocks noChangeAspect="1"/>
              </p:cNvGrpSpPr>
              <p:nvPr/>
            </p:nvGrpSpPr>
            <p:grpSpPr>
              <a:xfrm rot="0">
                <a:off x="1639065" y="2463532"/>
                <a:ext cx="1838982" cy="1473736"/>
                <a:chOff x="5107122" y="2328044"/>
                <a:chExt cx="1257959" cy="1008112"/>
              </a:xfrm>
              <a:solidFill>
                <a:srgbClr val="ffffff"/>
              </a:solidFill>
            </p:grpSpPr>
            <p:sp>
              <p:nvSpPr>
                <p:cNvPr id="186" name="Border"/>
                <p:cNvSpPr/>
                <p:nvPr/>
              </p:nvSpPr>
              <p:spPr>
                <a:xfrm>
                  <a:off x="5107122" y="2328044"/>
                  <a:ext cx="1257959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en-US" sz="900">
                    <a:solidFill>
                      <a:srgbClr val="5f5f5f"/>
                    </a:solidFill>
                    <a:latin typeface="Segoe UI"/>
                    <a:cs typeface="Segoe UI"/>
                  </a:endParaRPr>
                </a:p>
              </p:txBody>
            </p:sp>
            <p:sp>
              <p:nvSpPr>
                <p:cNvPr id="187" name="Picture"/>
                <p:cNvSpPr>
                  <a:spLocks noEditPoints="1"/>
                </p:cNvSpPr>
                <p:nvPr/>
              </p:nvSpPr>
              <p:spPr>
                <a:xfrm>
                  <a:off x="5198737" y="2457563"/>
                  <a:ext cx="1074728" cy="786978"/>
                </a:xfrm>
                <a:custGeom>
                  <a:avLst/>
                  <a:gdLst>
                    <a:gd name="T0" fmla="*/ 0 w 1329"/>
                    <a:gd name="T1" fmla="*/ 784 h 969"/>
                    <a:gd name="T2" fmla="*/ 303 w 1329"/>
                    <a:gd name="T3" fmla="*/ 481 h 969"/>
                    <a:gd name="T4" fmla="*/ 460 w 1329"/>
                    <a:gd name="T5" fmla="*/ 638 h 969"/>
                    <a:gd name="T6" fmla="*/ 941 w 1329"/>
                    <a:gd name="T7" fmla="*/ 157 h 969"/>
                    <a:gd name="T8" fmla="*/ 1329 w 1329"/>
                    <a:gd name="T9" fmla="*/ 545 h 969"/>
                    <a:gd name="T10" fmla="*/ 1329 w 1329"/>
                    <a:gd name="T11" fmla="*/ 969 h 969"/>
                    <a:gd name="T12" fmla="*/ 0 w 1329"/>
                    <a:gd name="T13" fmla="*/ 969 h 969"/>
                    <a:gd name="T14" fmla="*/ 0 w 1329"/>
                    <a:gd name="T15" fmla="*/ 784 h 969"/>
                    <a:gd name="T16" fmla="*/ 363 w 1329"/>
                    <a:gd name="T17" fmla="*/ 180 h 969"/>
                    <a:gd name="T18" fmla="*/ 184 w 1329"/>
                    <a:gd name="T19" fmla="*/ 360 h 969"/>
                    <a:gd name="T20" fmla="*/ 4 w 1329"/>
                    <a:gd name="T21" fmla="*/ 180 h 969"/>
                    <a:gd name="T22" fmla="*/ 184 w 1329"/>
                    <a:gd name="T23" fmla="*/ 0 h 969"/>
                    <a:gd name="T24" fmla="*/ 363 w 1329"/>
                    <a:gd name="T25" fmla="*/ 180 h 969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29" h="969">
                      <a:moveTo>
                        <a:pt x="0" y="784"/>
                      </a:moveTo>
                      <a:lnTo>
                        <a:pt x="303" y="481"/>
                      </a:lnTo>
                      <a:lnTo>
                        <a:pt x="460" y="638"/>
                      </a:lnTo>
                      <a:lnTo>
                        <a:pt x="941" y="157"/>
                      </a:lnTo>
                      <a:lnTo>
                        <a:pt x="1329" y="545"/>
                      </a:lnTo>
                      <a:lnTo>
                        <a:pt x="1329" y="969"/>
                      </a:lnTo>
                      <a:lnTo>
                        <a:pt x="0" y="969"/>
                      </a:lnTo>
                      <a:lnTo>
                        <a:pt x="0" y="784"/>
                      </a:lnTo>
                      <a:close/>
                      <a:moveTo>
                        <a:pt x="363" y="180"/>
                      </a:moveTo>
                      <a:cubicBezTo>
                        <a:pt x="363" y="279"/>
                        <a:pt x="283" y="360"/>
                        <a:pt x="184" y="360"/>
                      </a:cubicBezTo>
                      <a:cubicBezTo>
                        <a:pt x="84" y="360"/>
                        <a:pt x="4" y="279"/>
                        <a:pt x="4" y="180"/>
                      </a:cubicBezTo>
                      <a:cubicBezTo>
                        <a:pt x="4" y="80"/>
                        <a:pt x="84" y="0"/>
                        <a:pt x="184" y="0"/>
                      </a:cubicBezTo>
                      <a:cubicBezTo>
                        <a:pt x="283" y="0"/>
                        <a:pt x="363" y="80"/>
                        <a:pt x="363" y="180"/>
                      </a:cubicBezTo>
                      <a:close/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en-US" sz="900">
                    <a:solidFill>
                      <a:srgbClr val="5f5f5f"/>
                    </a:solidFill>
                    <a:latin typeface="Segoe UI"/>
                    <a:cs typeface="Segoe UI"/>
                  </a:endParaRPr>
                </a:p>
              </p:txBody>
            </p:sp>
          </p:grpSp>
          <p:sp>
            <p:nvSpPr>
              <p:cNvPr id="188" name=""/>
              <p:cNvSpPr txBox="1"/>
              <p:nvPr/>
            </p:nvSpPr>
            <p:spPr>
              <a:xfrm>
                <a:off x="1527497" y="3978272"/>
                <a:ext cx="804245" cy="523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100"/>
                  <a:t>상품명</a:t>
                </a:r>
                <a:endParaRPr lang="ko-KR" altLang="en-US" sz="1100"/>
              </a:p>
            </p:txBody>
          </p:sp>
          <p:sp>
            <p:nvSpPr>
              <p:cNvPr id="189" name=""/>
              <p:cNvSpPr txBox="1"/>
              <p:nvPr/>
            </p:nvSpPr>
            <p:spPr>
              <a:xfrm>
                <a:off x="2630254" y="3959222"/>
                <a:ext cx="937746" cy="4851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/>
                </a:pPr>
                <a:r>
                  <a:rPr lang="ko-KR" altLang="en-US" sz="1000"/>
                  <a:t>상품가격</a:t>
                </a:r>
                <a:endParaRPr lang="ko-KR" altLang="en-US" sz="1000"/>
              </a:p>
            </p:txBody>
          </p:sp>
          <p:sp>
            <p:nvSpPr>
              <p:cNvPr id="190" name=""/>
              <p:cNvSpPr txBox="1"/>
              <p:nvPr/>
            </p:nvSpPr>
            <p:spPr>
              <a:xfrm>
                <a:off x="1747833" y="4962521"/>
                <a:ext cx="1666874" cy="5391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200"/>
                  <a:t>리뷰개수</a:t>
                </a:r>
                <a:endParaRPr lang="ko-KR" altLang="en-US" sz="1200"/>
              </a:p>
            </p:txBody>
          </p:sp>
          <p:sp>
            <p:nvSpPr>
              <p:cNvPr id="191" name=""/>
              <p:cNvSpPr/>
              <p:nvPr/>
            </p:nvSpPr>
            <p:spPr>
              <a:xfrm>
                <a:off x="1490662" y="2352675"/>
                <a:ext cx="2181224" cy="3238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92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/>
            <p:cNvGrpSpPr/>
            <p:nvPr/>
          </p:nvGrpSpPr>
          <p:grpSpPr>
            <a:xfrm rot="0">
              <a:off x="1004887" y="2903064"/>
              <a:ext cx="869432" cy="144016"/>
              <a:chOff x="508000" y="1397000"/>
              <a:chExt cx="869432" cy="144016"/>
            </a:xfrm>
          </p:grpSpPr>
          <p:sp>
            <p:nvSpPr>
              <p:cNvPr id="193" name="Star 5"/>
              <p:cNvSpPr/>
              <p:nvPr/>
            </p:nvSpPr>
            <p:spPr>
              <a:xfrm>
                <a:off x="1233416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194" name="Star 4"/>
              <p:cNvSpPr/>
              <p:nvPr/>
            </p:nvSpPr>
            <p:spPr>
              <a:xfrm>
                <a:off x="1052062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195" name="Star 3"/>
              <p:cNvSpPr/>
              <p:nvPr/>
            </p:nvSpPr>
            <p:spPr>
              <a:xfrm>
                <a:off x="870708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196" name="Star 2"/>
              <p:cNvSpPr/>
              <p:nvPr/>
            </p:nvSpPr>
            <p:spPr>
              <a:xfrm>
                <a:off x="689354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197" name="Star 1"/>
              <p:cNvSpPr/>
              <p:nvPr/>
            </p:nvSpPr>
            <p:spPr>
              <a:xfrm>
                <a:off x="508000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</p:grpSp>
      <p:grpSp>
        <p:nvGrpSpPr>
          <p:cNvPr id="198" name=""/>
          <p:cNvGrpSpPr/>
          <p:nvPr/>
        </p:nvGrpSpPr>
        <p:grpSpPr>
          <a:xfrm rot="0">
            <a:off x="973137" y="4292599"/>
            <a:ext cx="1685924" cy="1619251"/>
            <a:chOff x="590550" y="1809749"/>
            <a:chExt cx="1685924" cy="1619251"/>
          </a:xfrm>
        </p:grpSpPr>
        <p:grpSp>
          <p:nvGrpSpPr>
            <p:cNvPr id="199" name=""/>
            <p:cNvGrpSpPr/>
            <p:nvPr/>
          </p:nvGrpSpPr>
          <p:grpSpPr>
            <a:xfrm rot="0">
              <a:off x="590550" y="1809749"/>
              <a:ext cx="1685924" cy="1619251"/>
              <a:chOff x="1490662" y="2352675"/>
              <a:chExt cx="2181224" cy="3238500"/>
            </a:xfrm>
          </p:grpSpPr>
          <p:grpSp>
            <p:nvGrpSpPr>
              <p:cNvPr id="200" name="Placeholder"/>
              <p:cNvGrpSpPr>
                <a:grpSpLocks noChangeAspect="1"/>
              </p:cNvGrpSpPr>
              <p:nvPr/>
            </p:nvGrpSpPr>
            <p:grpSpPr>
              <a:xfrm rot="0">
                <a:off x="1639065" y="2463533"/>
                <a:ext cx="1838982" cy="1473736"/>
                <a:chOff x="5107122" y="2328044"/>
                <a:chExt cx="1257959" cy="1008112"/>
              </a:xfrm>
              <a:solidFill>
                <a:srgbClr val="ffffff"/>
              </a:solidFill>
            </p:grpSpPr>
            <p:sp>
              <p:nvSpPr>
                <p:cNvPr id="201" name="Border"/>
                <p:cNvSpPr/>
                <p:nvPr/>
              </p:nvSpPr>
              <p:spPr>
                <a:xfrm>
                  <a:off x="5107122" y="2328044"/>
                  <a:ext cx="1257959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en-US" sz="900">
                    <a:solidFill>
                      <a:srgbClr val="5f5f5f"/>
                    </a:solidFill>
                    <a:latin typeface="Segoe UI"/>
                    <a:cs typeface="Segoe UI"/>
                  </a:endParaRPr>
                </a:p>
              </p:txBody>
            </p:sp>
            <p:sp>
              <p:nvSpPr>
                <p:cNvPr id="202" name="Picture"/>
                <p:cNvSpPr>
                  <a:spLocks noEditPoints="1"/>
                </p:cNvSpPr>
                <p:nvPr/>
              </p:nvSpPr>
              <p:spPr>
                <a:xfrm>
                  <a:off x="5198737" y="2457563"/>
                  <a:ext cx="1074728" cy="786978"/>
                </a:xfrm>
                <a:custGeom>
                  <a:avLst/>
                  <a:gdLst>
                    <a:gd name="T0" fmla="*/ 0 w 1329"/>
                    <a:gd name="T1" fmla="*/ 784 h 969"/>
                    <a:gd name="T2" fmla="*/ 303 w 1329"/>
                    <a:gd name="T3" fmla="*/ 481 h 969"/>
                    <a:gd name="T4" fmla="*/ 460 w 1329"/>
                    <a:gd name="T5" fmla="*/ 638 h 969"/>
                    <a:gd name="T6" fmla="*/ 941 w 1329"/>
                    <a:gd name="T7" fmla="*/ 157 h 969"/>
                    <a:gd name="T8" fmla="*/ 1329 w 1329"/>
                    <a:gd name="T9" fmla="*/ 545 h 969"/>
                    <a:gd name="T10" fmla="*/ 1329 w 1329"/>
                    <a:gd name="T11" fmla="*/ 969 h 969"/>
                    <a:gd name="T12" fmla="*/ 0 w 1329"/>
                    <a:gd name="T13" fmla="*/ 969 h 969"/>
                    <a:gd name="T14" fmla="*/ 0 w 1329"/>
                    <a:gd name="T15" fmla="*/ 784 h 969"/>
                    <a:gd name="T16" fmla="*/ 363 w 1329"/>
                    <a:gd name="T17" fmla="*/ 180 h 969"/>
                    <a:gd name="T18" fmla="*/ 184 w 1329"/>
                    <a:gd name="T19" fmla="*/ 360 h 969"/>
                    <a:gd name="T20" fmla="*/ 4 w 1329"/>
                    <a:gd name="T21" fmla="*/ 180 h 969"/>
                    <a:gd name="T22" fmla="*/ 184 w 1329"/>
                    <a:gd name="T23" fmla="*/ 0 h 969"/>
                    <a:gd name="T24" fmla="*/ 363 w 1329"/>
                    <a:gd name="T25" fmla="*/ 180 h 969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29" h="969">
                      <a:moveTo>
                        <a:pt x="0" y="784"/>
                      </a:moveTo>
                      <a:lnTo>
                        <a:pt x="303" y="481"/>
                      </a:lnTo>
                      <a:lnTo>
                        <a:pt x="460" y="638"/>
                      </a:lnTo>
                      <a:lnTo>
                        <a:pt x="941" y="157"/>
                      </a:lnTo>
                      <a:lnTo>
                        <a:pt x="1329" y="545"/>
                      </a:lnTo>
                      <a:lnTo>
                        <a:pt x="1329" y="969"/>
                      </a:lnTo>
                      <a:lnTo>
                        <a:pt x="0" y="969"/>
                      </a:lnTo>
                      <a:lnTo>
                        <a:pt x="0" y="784"/>
                      </a:lnTo>
                      <a:close/>
                      <a:moveTo>
                        <a:pt x="363" y="180"/>
                      </a:moveTo>
                      <a:cubicBezTo>
                        <a:pt x="363" y="279"/>
                        <a:pt x="283" y="360"/>
                        <a:pt x="184" y="360"/>
                      </a:cubicBezTo>
                      <a:cubicBezTo>
                        <a:pt x="84" y="360"/>
                        <a:pt x="4" y="279"/>
                        <a:pt x="4" y="180"/>
                      </a:cubicBezTo>
                      <a:cubicBezTo>
                        <a:pt x="4" y="80"/>
                        <a:pt x="84" y="0"/>
                        <a:pt x="184" y="0"/>
                      </a:cubicBezTo>
                      <a:cubicBezTo>
                        <a:pt x="283" y="0"/>
                        <a:pt x="363" y="80"/>
                        <a:pt x="363" y="180"/>
                      </a:cubicBezTo>
                      <a:close/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en-US" sz="900">
                    <a:solidFill>
                      <a:srgbClr val="5f5f5f"/>
                    </a:solidFill>
                    <a:latin typeface="Segoe UI"/>
                    <a:cs typeface="Segoe UI"/>
                  </a:endParaRPr>
                </a:p>
              </p:txBody>
            </p:sp>
          </p:grpSp>
          <p:sp>
            <p:nvSpPr>
              <p:cNvPr id="203" name=""/>
              <p:cNvSpPr txBox="1"/>
              <p:nvPr/>
            </p:nvSpPr>
            <p:spPr>
              <a:xfrm>
                <a:off x="1527497" y="3978272"/>
                <a:ext cx="804245" cy="523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100"/>
                  <a:t>상품명</a:t>
                </a:r>
                <a:endParaRPr lang="ko-KR" altLang="en-US" sz="1100"/>
              </a:p>
            </p:txBody>
          </p:sp>
          <p:sp>
            <p:nvSpPr>
              <p:cNvPr id="204" name=""/>
              <p:cNvSpPr txBox="1"/>
              <p:nvPr/>
            </p:nvSpPr>
            <p:spPr>
              <a:xfrm>
                <a:off x="2630253" y="3959222"/>
                <a:ext cx="937746" cy="4851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/>
                </a:pPr>
                <a:r>
                  <a:rPr lang="ko-KR" altLang="en-US" sz="1000"/>
                  <a:t>상품가격</a:t>
                </a:r>
                <a:endParaRPr lang="ko-KR" altLang="en-US" sz="1000"/>
              </a:p>
            </p:txBody>
          </p:sp>
          <p:sp>
            <p:nvSpPr>
              <p:cNvPr id="205" name=""/>
              <p:cNvSpPr txBox="1"/>
              <p:nvPr/>
            </p:nvSpPr>
            <p:spPr>
              <a:xfrm>
                <a:off x="1747832" y="4962521"/>
                <a:ext cx="1666875" cy="5359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200"/>
                  <a:t>리뷰개수</a:t>
                </a:r>
                <a:endParaRPr lang="ko-KR" altLang="en-US" sz="1200"/>
              </a:p>
            </p:txBody>
          </p:sp>
          <p:sp>
            <p:nvSpPr>
              <p:cNvPr id="206" name=""/>
              <p:cNvSpPr/>
              <p:nvPr/>
            </p:nvSpPr>
            <p:spPr>
              <a:xfrm>
                <a:off x="1490662" y="2352675"/>
                <a:ext cx="2181224" cy="3238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207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/>
            <p:cNvGrpSpPr/>
            <p:nvPr/>
          </p:nvGrpSpPr>
          <p:grpSpPr>
            <a:xfrm rot="0">
              <a:off x="1004887" y="2903065"/>
              <a:ext cx="869432" cy="144016"/>
              <a:chOff x="508000" y="1397000"/>
              <a:chExt cx="869432" cy="144016"/>
            </a:xfrm>
          </p:grpSpPr>
          <p:sp>
            <p:nvSpPr>
              <p:cNvPr id="208" name="Star 5"/>
              <p:cNvSpPr/>
              <p:nvPr/>
            </p:nvSpPr>
            <p:spPr>
              <a:xfrm>
                <a:off x="1233416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209" name="Star 4"/>
              <p:cNvSpPr/>
              <p:nvPr/>
            </p:nvSpPr>
            <p:spPr>
              <a:xfrm>
                <a:off x="1052062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210" name="Star 3"/>
              <p:cNvSpPr/>
              <p:nvPr/>
            </p:nvSpPr>
            <p:spPr>
              <a:xfrm>
                <a:off x="870708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211" name="Star 2"/>
              <p:cNvSpPr/>
              <p:nvPr/>
            </p:nvSpPr>
            <p:spPr>
              <a:xfrm>
                <a:off x="689354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212" name="Star 1"/>
              <p:cNvSpPr/>
              <p:nvPr/>
            </p:nvSpPr>
            <p:spPr>
              <a:xfrm>
                <a:off x="508000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</p:grpSp>
      <p:grpSp>
        <p:nvGrpSpPr>
          <p:cNvPr id="213" name=""/>
          <p:cNvGrpSpPr/>
          <p:nvPr/>
        </p:nvGrpSpPr>
        <p:grpSpPr>
          <a:xfrm rot="0">
            <a:off x="3451224" y="4292599"/>
            <a:ext cx="1685924" cy="1619251"/>
            <a:chOff x="590550" y="1809749"/>
            <a:chExt cx="1685924" cy="1619251"/>
          </a:xfrm>
        </p:grpSpPr>
        <p:grpSp>
          <p:nvGrpSpPr>
            <p:cNvPr id="214" name=""/>
            <p:cNvGrpSpPr/>
            <p:nvPr/>
          </p:nvGrpSpPr>
          <p:grpSpPr>
            <a:xfrm rot="0">
              <a:off x="590550" y="1809749"/>
              <a:ext cx="1685924" cy="1619251"/>
              <a:chOff x="1490662" y="2352675"/>
              <a:chExt cx="2181224" cy="3238500"/>
            </a:xfrm>
          </p:grpSpPr>
          <p:grpSp>
            <p:nvGrpSpPr>
              <p:cNvPr id="215" name="Placeholder"/>
              <p:cNvGrpSpPr>
                <a:grpSpLocks noChangeAspect="1"/>
              </p:cNvGrpSpPr>
              <p:nvPr/>
            </p:nvGrpSpPr>
            <p:grpSpPr>
              <a:xfrm rot="0">
                <a:off x="1639065" y="2463532"/>
                <a:ext cx="1838982" cy="1473736"/>
                <a:chOff x="5107122" y="2328044"/>
                <a:chExt cx="1257959" cy="1008112"/>
              </a:xfrm>
              <a:solidFill>
                <a:srgbClr val="ffffff"/>
              </a:solidFill>
            </p:grpSpPr>
            <p:sp>
              <p:nvSpPr>
                <p:cNvPr id="216" name="Border"/>
                <p:cNvSpPr/>
                <p:nvPr/>
              </p:nvSpPr>
              <p:spPr>
                <a:xfrm>
                  <a:off x="5107122" y="2328044"/>
                  <a:ext cx="1257959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en-US" sz="900">
                    <a:solidFill>
                      <a:srgbClr val="5f5f5f"/>
                    </a:solidFill>
                    <a:latin typeface="Segoe UI"/>
                    <a:cs typeface="Segoe UI"/>
                  </a:endParaRPr>
                </a:p>
              </p:txBody>
            </p:sp>
            <p:sp>
              <p:nvSpPr>
                <p:cNvPr id="217" name="Picture"/>
                <p:cNvSpPr>
                  <a:spLocks noEditPoints="1"/>
                </p:cNvSpPr>
                <p:nvPr/>
              </p:nvSpPr>
              <p:spPr>
                <a:xfrm>
                  <a:off x="5198737" y="2457563"/>
                  <a:ext cx="1074728" cy="786978"/>
                </a:xfrm>
                <a:custGeom>
                  <a:avLst/>
                  <a:gdLst>
                    <a:gd name="T0" fmla="*/ 0 w 1329"/>
                    <a:gd name="T1" fmla="*/ 784 h 969"/>
                    <a:gd name="T2" fmla="*/ 303 w 1329"/>
                    <a:gd name="T3" fmla="*/ 481 h 969"/>
                    <a:gd name="T4" fmla="*/ 460 w 1329"/>
                    <a:gd name="T5" fmla="*/ 638 h 969"/>
                    <a:gd name="T6" fmla="*/ 941 w 1329"/>
                    <a:gd name="T7" fmla="*/ 157 h 969"/>
                    <a:gd name="T8" fmla="*/ 1329 w 1329"/>
                    <a:gd name="T9" fmla="*/ 545 h 969"/>
                    <a:gd name="T10" fmla="*/ 1329 w 1329"/>
                    <a:gd name="T11" fmla="*/ 969 h 969"/>
                    <a:gd name="T12" fmla="*/ 0 w 1329"/>
                    <a:gd name="T13" fmla="*/ 969 h 969"/>
                    <a:gd name="T14" fmla="*/ 0 w 1329"/>
                    <a:gd name="T15" fmla="*/ 784 h 969"/>
                    <a:gd name="T16" fmla="*/ 363 w 1329"/>
                    <a:gd name="T17" fmla="*/ 180 h 969"/>
                    <a:gd name="T18" fmla="*/ 184 w 1329"/>
                    <a:gd name="T19" fmla="*/ 360 h 969"/>
                    <a:gd name="T20" fmla="*/ 4 w 1329"/>
                    <a:gd name="T21" fmla="*/ 180 h 969"/>
                    <a:gd name="T22" fmla="*/ 184 w 1329"/>
                    <a:gd name="T23" fmla="*/ 0 h 969"/>
                    <a:gd name="T24" fmla="*/ 363 w 1329"/>
                    <a:gd name="T25" fmla="*/ 180 h 969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29" h="969">
                      <a:moveTo>
                        <a:pt x="0" y="784"/>
                      </a:moveTo>
                      <a:lnTo>
                        <a:pt x="303" y="481"/>
                      </a:lnTo>
                      <a:lnTo>
                        <a:pt x="460" y="638"/>
                      </a:lnTo>
                      <a:lnTo>
                        <a:pt x="941" y="157"/>
                      </a:lnTo>
                      <a:lnTo>
                        <a:pt x="1329" y="545"/>
                      </a:lnTo>
                      <a:lnTo>
                        <a:pt x="1329" y="969"/>
                      </a:lnTo>
                      <a:lnTo>
                        <a:pt x="0" y="969"/>
                      </a:lnTo>
                      <a:lnTo>
                        <a:pt x="0" y="784"/>
                      </a:lnTo>
                      <a:close/>
                      <a:moveTo>
                        <a:pt x="363" y="180"/>
                      </a:moveTo>
                      <a:cubicBezTo>
                        <a:pt x="363" y="279"/>
                        <a:pt x="283" y="360"/>
                        <a:pt x="184" y="360"/>
                      </a:cubicBezTo>
                      <a:cubicBezTo>
                        <a:pt x="84" y="360"/>
                        <a:pt x="4" y="279"/>
                        <a:pt x="4" y="180"/>
                      </a:cubicBezTo>
                      <a:cubicBezTo>
                        <a:pt x="4" y="80"/>
                        <a:pt x="84" y="0"/>
                        <a:pt x="184" y="0"/>
                      </a:cubicBezTo>
                      <a:cubicBezTo>
                        <a:pt x="283" y="0"/>
                        <a:pt x="363" y="80"/>
                        <a:pt x="363" y="180"/>
                      </a:cubicBezTo>
                      <a:close/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en-US" sz="900">
                    <a:solidFill>
                      <a:srgbClr val="5f5f5f"/>
                    </a:solidFill>
                    <a:latin typeface="Segoe UI"/>
                    <a:cs typeface="Segoe UI"/>
                  </a:endParaRPr>
                </a:p>
              </p:txBody>
            </p:sp>
          </p:grpSp>
          <p:sp>
            <p:nvSpPr>
              <p:cNvPr id="218" name=""/>
              <p:cNvSpPr txBox="1"/>
              <p:nvPr/>
            </p:nvSpPr>
            <p:spPr>
              <a:xfrm>
                <a:off x="1527497" y="3978272"/>
                <a:ext cx="804245" cy="523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100"/>
                  <a:t>상품명</a:t>
                </a:r>
                <a:endParaRPr lang="ko-KR" altLang="en-US" sz="1100"/>
              </a:p>
            </p:txBody>
          </p:sp>
          <p:sp>
            <p:nvSpPr>
              <p:cNvPr id="219" name=""/>
              <p:cNvSpPr txBox="1"/>
              <p:nvPr/>
            </p:nvSpPr>
            <p:spPr>
              <a:xfrm>
                <a:off x="2630254" y="3959222"/>
                <a:ext cx="937746" cy="4851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/>
                </a:pPr>
                <a:r>
                  <a:rPr lang="ko-KR" altLang="en-US" sz="1000"/>
                  <a:t>상품가격</a:t>
                </a:r>
                <a:endParaRPr lang="ko-KR" altLang="en-US" sz="1000"/>
              </a:p>
            </p:txBody>
          </p:sp>
          <p:sp>
            <p:nvSpPr>
              <p:cNvPr id="220" name=""/>
              <p:cNvSpPr txBox="1"/>
              <p:nvPr/>
            </p:nvSpPr>
            <p:spPr>
              <a:xfrm>
                <a:off x="1747832" y="4962521"/>
                <a:ext cx="1666875" cy="5359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200"/>
                  <a:t>리뷰개수</a:t>
                </a:r>
                <a:endParaRPr lang="ko-KR" altLang="en-US" sz="1200"/>
              </a:p>
            </p:txBody>
          </p:sp>
          <p:sp>
            <p:nvSpPr>
              <p:cNvPr id="221" name=""/>
              <p:cNvSpPr/>
              <p:nvPr/>
            </p:nvSpPr>
            <p:spPr>
              <a:xfrm>
                <a:off x="1490662" y="2352675"/>
                <a:ext cx="2181224" cy="3238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222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/>
            <p:cNvGrpSpPr/>
            <p:nvPr/>
          </p:nvGrpSpPr>
          <p:grpSpPr>
            <a:xfrm rot="0">
              <a:off x="1004887" y="2903064"/>
              <a:ext cx="869432" cy="144016"/>
              <a:chOff x="508000" y="1397000"/>
              <a:chExt cx="869432" cy="144016"/>
            </a:xfrm>
          </p:grpSpPr>
          <p:sp>
            <p:nvSpPr>
              <p:cNvPr id="223" name="Star 5"/>
              <p:cNvSpPr/>
              <p:nvPr/>
            </p:nvSpPr>
            <p:spPr>
              <a:xfrm>
                <a:off x="1233416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224" name="Star 4"/>
              <p:cNvSpPr/>
              <p:nvPr/>
            </p:nvSpPr>
            <p:spPr>
              <a:xfrm>
                <a:off x="1052062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225" name="Star 3"/>
              <p:cNvSpPr/>
              <p:nvPr/>
            </p:nvSpPr>
            <p:spPr>
              <a:xfrm>
                <a:off x="870708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226" name="Star 2"/>
              <p:cNvSpPr/>
              <p:nvPr/>
            </p:nvSpPr>
            <p:spPr>
              <a:xfrm>
                <a:off x="689354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227" name="Star 1"/>
              <p:cNvSpPr/>
              <p:nvPr/>
            </p:nvSpPr>
            <p:spPr>
              <a:xfrm>
                <a:off x="508000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</p:grpSp>
      <p:grpSp>
        <p:nvGrpSpPr>
          <p:cNvPr id="228" name=""/>
          <p:cNvGrpSpPr/>
          <p:nvPr/>
        </p:nvGrpSpPr>
        <p:grpSpPr>
          <a:xfrm rot="0">
            <a:off x="5929312" y="4292599"/>
            <a:ext cx="1685924" cy="1619251"/>
            <a:chOff x="590550" y="1809749"/>
            <a:chExt cx="1685924" cy="1619251"/>
          </a:xfrm>
        </p:grpSpPr>
        <p:grpSp>
          <p:nvGrpSpPr>
            <p:cNvPr id="229" name=""/>
            <p:cNvGrpSpPr/>
            <p:nvPr/>
          </p:nvGrpSpPr>
          <p:grpSpPr>
            <a:xfrm rot="0">
              <a:off x="590550" y="1809749"/>
              <a:ext cx="1685924" cy="1619251"/>
              <a:chOff x="1490662" y="2352675"/>
              <a:chExt cx="2181224" cy="3238500"/>
            </a:xfrm>
          </p:grpSpPr>
          <p:grpSp>
            <p:nvGrpSpPr>
              <p:cNvPr id="230" name="Placeholder"/>
              <p:cNvGrpSpPr>
                <a:grpSpLocks noChangeAspect="1"/>
              </p:cNvGrpSpPr>
              <p:nvPr/>
            </p:nvGrpSpPr>
            <p:grpSpPr>
              <a:xfrm rot="0">
                <a:off x="1639065" y="2463532"/>
                <a:ext cx="1838982" cy="1473736"/>
                <a:chOff x="5107122" y="2328044"/>
                <a:chExt cx="1257959" cy="1008112"/>
              </a:xfrm>
              <a:solidFill>
                <a:srgbClr val="ffffff"/>
              </a:solidFill>
            </p:grpSpPr>
            <p:sp>
              <p:nvSpPr>
                <p:cNvPr id="231" name="Border"/>
                <p:cNvSpPr/>
                <p:nvPr/>
              </p:nvSpPr>
              <p:spPr>
                <a:xfrm>
                  <a:off x="5107122" y="2328044"/>
                  <a:ext cx="1257959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en-US" sz="900">
                    <a:solidFill>
                      <a:srgbClr val="5f5f5f"/>
                    </a:solidFill>
                    <a:latin typeface="Segoe UI"/>
                    <a:cs typeface="Segoe UI"/>
                  </a:endParaRPr>
                </a:p>
              </p:txBody>
            </p:sp>
            <p:sp>
              <p:nvSpPr>
                <p:cNvPr id="232" name="Picture"/>
                <p:cNvSpPr>
                  <a:spLocks noEditPoints="1"/>
                </p:cNvSpPr>
                <p:nvPr/>
              </p:nvSpPr>
              <p:spPr>
                <a:xfrm>
                  <a:off x="5198737" y="2457563"/>
                  <a:ext cx="1074728" cy="786978"/>
                </a:xfrm>
                <a:custGeom>
                  <a:avLst/>
                  <a:gdLst>
                    <a:gd name="T0" fmla="*/ 0 w 1329"/>
                    <a:gd name="T1" fmla="*/ 784 h 969"/>
                    <a:gd name="T2" fmla="*/ 303 w 1329"/>
                    <a:gd name="T3" fmla="*/ 481 h 969"/>
                    <a:gd name="T4" fmla="*/ 460 w 1329"/>
                    <a:gd name="T5" fmla="*/ 638 h 969"/>
                    <a:gd name="T6" fmla="*/ 941 w 1329"/>
                    <a:gd name="T7" fmla="*/ 157 h 969"/>
                    <a:gd name="T8" fmla="*/ 1329 w 1329"/>
                    <a:gd name="T9" fmla="*/ 545 h 969"/>
                    <a:gd name="T10" fmla="*/ 1329 w 1329"/>
                    <a:gd name="T11" fmla="*/ 969 h 969"/>
                    <a:gd name="T12" fmla="*/ 0 w 1329"/>
                    <a:gd name="T13" fmla="*/ 969 h 969"/>
                    <a:gd name="T14" fmla="*/ 0 w 1329"/>
                    <a:gd name="T15" fmla="*/ 784 h 969"/>
                    <a:gd name="T16" fmla="*/ 363 w 1329"/>
                    <a:gd name="T17" fmla="*/ 180 h 969"/>
                    <a:gd name="T18" fmla="*/ 184 w 1329"/>
                    <a:gd name="T19" fmla="*/ 360 h 969"/>
                    <a:gd name="T20" fmla="*/ 4 w 1329"/>
                    <a:gd name="T21" fmla="*/ 180 h 969"/>
                    <a:gd name="T22" fmla="*/ 184 w 1329"/>
                    <a:gd name="T23" fmla="*/ 0 h 969"/>
                    <a:gd name="T24" fmla="*/ 363 w 1329"/>
                    <a:gd name="T25" fmla="*/ 180 h 969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29" h="969">
                      <a:moveTo>
                        <a:pt x="0" y="784"/>
                      </a:moveTo>
                      <a:lnTo>
                        <a:pt x="303" y="481"/>
                      </a:lnTo>
                      <a:lnTo>
                        <a:pt x="460" y="638"/>
                      </a:lnTo>
                      <a:lnTo>
                        <a:pt x="941" y="157"/>
                      </a:lnTo>
                      <a:lnTo>
                        <a:pt x="1329" y="545"/>
                      </a:lnTo>
                      <a:lnTo>
                        <a:pt x="1329" y="969"/>
                      </a:lnTo>
                      <a:lnTo>
                        <a:pt x="0" y="969"/>
                      </a:lnTo>
                      <a:lnTo>
                        <a:pt x="0" y="784"/>
                      </a:lnTo>
                      <a:close/>
                      <a:moveTo>
                        <a:pt x="363" y="180"/>
                      </a:moveTo>
                      <a:cubicBezTo>
                        <a:pt x="363" y="279"/>
                        <a:pt x="283" y="360"/>
                        <a:pt x="184" y="360"/>
                      </a:cubicBezTo>
                      <a:cubicBezTo>
                        <a:pt x="84" y="360"/>
                        <a:pt x="4" y="279"/>
                        <a:pt x="4" y="180"/>
                      </a:cubicBezTo>
                      <a:cubicBezTo>
                        <a:pt x="4" y="80"/>
                        <a:pt x="84" y="0"/>
                        <a:pt x="184" y="0"/>
                      </a:cubicBezTo>
                      <a:cubicBezTo>
                        <a:pt x="283" y="0"/>
                        <a:pt x="363" y="80"/>
                        <a:pt x="363" y="180"/>
                      </a:cubicBezTo>
                      <a:close/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en-US" sz="900">
                    <a:solidFill>
                      <a:srgbClr val="5f5f5f"/>
                    </a:solidFill>
                    <a:latin typeface="Segoe UI"/>
                    <a:cs typeface="Segoe UI"/>
                  </a:endParaRPr>
                </a:p>
              </p:txBody>
            </p:sp>
          </p:grpSp>
          <p:sp>
            <p:nvSpPr>
              <p:cNvPr id="233" name=""/>
              <p:cNvSpPr txBox="1"/>
              <p:nvPr/>
            </p:nvSpPr>
            <p:spPr>
              <a:xfrm>
                <a:off x="1527497" y="3978272"/>
                <a:ext cx="804245" cy="523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100"/>
                  <a:t>상품명</a:t>
                </a:r>
                <a:endParaRPr lang="ko-KR" altLang="en-US" sz="1100"/>
              </a:p>
            </p:txBody>
          </p:sp>
          <p:sp>
            <p:nvSpPr>
              <p:cNvPr id="234" name=""/>
              <p:cNvSpPr txBox="1"/>
              <p:nvPr/>
            </p:nvSpPr>
            <p:spPr>
              <a:xfrm>
                <a:off x="2630254" y="3959222"/>
                <a:ext cx="937746" cy="4851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/>
                </a:pPr>
                <a:r>
                  <a:rPr lang="ko-KR" altLang="en-US" sz="1000"/>
                  <a:t>상품가격</a:t>
                </a:r>
                <a:endParaRPr lang="ko-KR" altLang="en-US" sz="1000"/>
              </a:p>
            </p:txBody>
          </p:sp>
          <p:sp>
            <p:nvSpPr>
              <p:cNvPr id="235" name=""/>
              <p:cNvSpPr txBox="1"/>
              <p:nvPr/>
            </p:nvSpPr>
            <p:spPr>
              <a:xfrm>
                <a:off x="1747833" y="4962521"/>
                <a:ext cx="1666874" cy="5391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200"/>
                  <a:t>리뷰개수</a:t>
                </a:r>
                <a:endParaRPr lang="ko-KR" altLang="en-US" sz="1200"/>
              </a:p>
            </p:txBody>
          </p:sp>
          <p:sp>
            <p:nvSpPr>
              <p:cNvPr id="236" name=""/>
              <p:cNvSpPr/>
              <p:nvPr/>
            </p:nvSpPr>
            <p:spPr>
              <a:xfrm>
                <a:off x="1490662" y="2352675"/>
                <a:ext cx="2181224" cy="3238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237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/>
            <p:cNvGrpSpPr/>
            <p:nvPr/>
          </p:nvGrpSpPr>
          <p:grpSpPr>
            <a:xfrm rot="0">
              <a:off x="1004887" y="2903064"/>
              <a:ext cx="869432" cy="144016"/>
              <a:chOff x="508000" y="1397000"/>
              <a:chExt cx="869432" cy="144016"/>
            </a:xfrm>
          </p:grpSpPr>
          <p:sp>
            <p:nvSpPr>
              <p:cNvPr id="238" name="Star 5"/>
              <p:cNvSpPr/>
              <p:nvPr/>
            </p:nvSpPr>
            <p:spPr>
              <a:xfrm>
                <a:off x="1233416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239" name="Star 4"/>
              <p:cNvSpPr/>
              <p:nvPr/>
            </p:nvSpPr>
            <p:spPr>
              <a:xfrm>
                <a:off x="1052062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240" name="Star 3"/>
              <p:cNvSpPr/>
              <p:nvPr/>
            </p:nvSpPr>
            <p:spPr>
              <a:xfrm>
                <a:off x="870708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241" name="Star 2"/>
              <p:cNvSpPr/>
              <p:nvPr/>
            </p:nvSpPr>
            <p:spPr>
              <a:xfrm>
                <a:off x="689354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242" name="Star 1"/>
              <p:cNvSpPr/>
              <p:nvPr/>
            </p:nvSpPr>
            <p:spPr>
              <a:xfrm>
                <a:off x="508000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</p:grpSp>
      <p:sp>
        <p:nvSpPr>
          <p:cNvPr id="243" name="Oval"/>
          <p:cNvSpPr/>
          <p:nvPr/>
        </p:nvSpPr>
        <p:spPr>
          <a:xfrm>
            <a:off x="586925" y="1520671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1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  <p:sp>
        <p:nvSpPr>
          <p:cNvPr id="244" name="Oval"/>
          <p:cNvSpPr/>
          <p:nvPr/>
        </p:nvSpPr>
        <p:spPr>
          <a:xfrm>
            <a:off x="612325" y="3760633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2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  <p:graphicFrame>
        <p:nvGraphicFramePr>
          <p:cNvPr id="245" name="표 6"/>
          <p:cNvGraphicFramePr>
            <a:graphicFrameLocks noGrp="1"/>
          </p:cNvGraphicFramePr>
          <p:nvPr/>
        </p:nvGraphicFramePr>
        <p:xfrm>
          <a:off x="8688288" y="505534"/>
          <a:ext cx="3376961" cy="169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73705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리뷰점수 </a:t>
                      </a: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리뷰개수 </a:t>
                      </a: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판매개수 순서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50">
                          <a:solidFill>
                            <a:schemeClr val="tx1"/>
                          </a:solidFill>
                          <a:latin typeface="+mn-ea"/>
                        </a:rPr>
                        <a:t>리뷰점수 </a:t>
                      </a:r>
                      <a:r>
                        <a:rPr kumimoji="1" lang="en-US" altLang="ko-KR" sz="850">
                          <a:solidFill>
                            <a:schemeClr val="tx1"/>
                          </a:solidFill>
                          <a:latin typeface="+mn-ea"/>
                        </a:rPr>
                        <a:t>*</a:t>
                      </a:r>
                      <a:r>
                        <a:rPr kumimoji="1" lang="ko-KR" altLang="en-US" sz="850">
                          <a:solidFill>
                            <a:schemeClr val="tx1"/>
                          </a:solidFill>
                          <a:latin typeface="+mn-ea"/>
                        </a:rPr>
                        <a:t> 리뷰개수 순서</a:t>
                      </a: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로그인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로그인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에러 메세지 출력</a:t>
                      </a: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 메세지를 출력하는 위치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50">
                          <a:solidFill>
                            <a:schemeClr val="tx1"/>
                          </a:solidFill>
                          <a:latin typeface="+mn-ea"/>
                        </a:rPr>
                        <a:t>아이디는 </a:t>
                      </a:r>
                      <a:r>
                        <a:rPr kumimoji="1" lang="en-US" altLang="ko-KR" sz="850">
                          <a:solidFill>
                            <a:schemeClr val="tx1"/>
                          </a:solidFill>
                          <a:latin typeface="+mn-ea"/>
                        </a:rPr>
                        <a:t>5</a:t>
                      </a:r>
                      <a:r>
                        <a:rPr kumimoji="1" lang="ko-KR" altLang="en-US" sz="850">
                          <a:solidFill>
                            <a:schemeClr val="tx1"/>
                          </a:solidFill>
                          <a:latin typeface="+mn-ea"/>
                        </a:rPr>
                        <a:t>자 이상 </a:t>
                      </a:r>
                      <a:r>
                        <a:rPr kumimoji="1" lang="en-US" altLang="ko-KR" sz="850">
                          <a:solidFill>
                            <a:schemeClr val="tx1"/>
                          </a:solidFill>
                          <a:latin typeface="+mn-ea"/>
                        </a:rPr>
                        <a:t>20</a:t>
                      </a:r>
                      <a:r>
                        <a:rPr kumimoji="1" lang="ko-KR" altLang="en-US" sz="850">
                          <a:solidFill>
                            <a:schemeClr val="tx1"/>
                          </a:solidFill>
                          <a:latin typeface="+mn-ea"/>
                        </a:rPr>
                        <a:t>자 이하</a:t>
                      </a: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비밀번호는 영문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숫자 조합 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자 이상 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자 이하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/>
              <a:t>12</a:t>
            </a:r>
            <a:endParaRPr lang="en-US" altLang="ko-KR" sz="900"/>
          </a:p>
        </p:txBody>
      </p:sp>
      <p:sp>
        <p:nvSpPr>
          <p:cNvPr id="11" name="Rounded Panel"/>
          <p:cNvSpPr/>
          <p:nvPr/>
        </p:nvSpPr>
        <p:spPr>
          <a:xfrm>
            <a:off x="1794740" y="1328807"/>
            <a:ext cx="5716444" cy="4025245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2861142" y="1657723"/>
            <a:ext cx="1250757" cy="364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Muscles</a:t>
            </a:r>
            <a:endParaRPr lang="en-US" altLang="ko-KR"/>
          </a:p>
        </p:txBody>
      </p:sp>
      <p:sp>
        <p:nvSpPr>
          <p:cNvPr id="13" name="Text Box"/>
          <p:cNvSpPr/>
          <p:nvPr/>
        </p:nvSpPr>
        <p:spPr>
          <a:xfrm>
            <a:off x="2794467" y="3187800"/>
            <a:ext cx="2304000" cy="2412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50800" rIns="91440" bIns="5080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595959"/>
                </a:solidFill>
                <a:latin typeface="Segoe UI"/>
                <a:cs typeface="Segoe UI"/>
              </a:rPr>
              <a:t>아이디</a:t>
            </a:r>
            <a:endParaRPr lang="ko-KR" altLang="en-US" sz="1400">
              <a:solidFill>
                <a:srgbClr val="595959"/>
              </a:solidFill>
              <a:latin typeface="Segoe UI"/>
              <a:cs typeface="Segoe UI"/>
            </a:endParaRPr>
          </a:p>
        </p:txBody>
      </p:sp>
      <p:sp>
        <p:nvSpPr>
          <p:cNvPr id="14" name="Text Box"/>
          <p:cNvSpPr/>
          <p:nvPr/>
        </p:nvSpPr>
        <p:spPr>
          <a:xfrm>
            <a:off x="2794467" y="3694681"/>
            <a:ext cx="2304000" cy="2412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50800" rIns="91440" bIns="5080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595959"/>
                </a:solidFill>
                <a:latin typeface="Segoe UI"/>
                <a:cs typeface="Segoe UI"/>
              </a:rPr>
              <a:t>패스워드</a:t>
            </a:r>
            <a:endParaRPr lang="ko-KR" altLang="en-US" sz="1400">
              <a:solidFill>
                <a:srgbClr val="595959"/>
              </a:solidFill>
              <a:latin typeface="Segoe UI"/>
              <a:cs typeface="Segoe UI"/>
            </a:endParaRPr>
          </a:p>
        </p:txBody>
      </p:sp>
      <p:grpSp>
        <p:nvGrpSpPr>
          <p:cNvPr id="1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.4&quot; minHeight=&quot;10.4&quot; /&gt;&lt;/SmartSettings&gt;"/>
          <p:cNvGrpSpPr/>
          <p:nvPr/>
        </p:nvGrpSpPr>
        <p:grpSpPr>
          <a:xfrm rot="0">
            <a:off x="2801828" y="4665201"/>
            <a:ext cx="881299" cy="209053"/>
            <a:chOff x="554563" y="2595551"/>
            <a:chExt cx="881299" cy="209053"/>
          </a:xfrm>
        </p:grpSpPr>
        <p:sp>
          <p:nvSpPr>
            <p:cNvPr id="16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7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686119" y="2595551"/>
              <a:ext cx="749743" cy="209053"/>
            </a:xfrm>
            <a:prstGeom prst="rect">
              <a:avLst/>
            </a:prstGeom>
            <a:noFill/>
          </p:spPr>
          <p:txBody>
            <a:bodyPr wrap="none" lIns="73152" tIns="36576" rIns="73152" bIns="36576" anchor="ctr" anchorCtr="0">
              <a:spAutoFit/>
            </a:bodyPr>
            <a:lstStyle/>
            <a:p>
              <a:pPr lvl="0">
                <a:defRPr/>
              </a:pPr>
              <a:r>
                <a:rPr lang="ko-KR" altLang="en-US" sz="900">
                  <a:solidFill>
                    <a:srgbClr val="5f5f5f"/>
                  </a:solidFill>
                  <a:latin typeface="Segoe UI"/>
                  <a:cs typeface="Segoe UI"/>
                </a:rPr>
                <a:t>아이디 저장</a:t>
              </a:r>
              <a:endParaRPr lang="ko-KR" alt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8" name="Check" descr="&lt;Tags&gt;&lt;SMARTRESIZEANCHORS&gt;None,None,Absolute,None&lt;/SMARTRESIZEANCHORS&gt;&lt;/Tags&gt;"/>
            <p:cNvSpPr>
              <a:spLocks noEditPoints="1"/>
            </p:cNvSpPr>
            <p:nvPr/>
          </p:nvSpPr>
          <p:spPr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19" name="Button"/>
          <p:cNvSpPr/>
          <p:nvPr/>
        </p:nvSpPr>
        <p:spPr>
          <a:xfrm>
            <a:off x="4210050" y="4128056"/>
            <a:ext cx="935460" cy="27625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lvl="0" algn="ctr">
              <a:defRPr/>
            </a:pPr>
            <a:r>
              <a:rPr lang="ko-KR" altLang="en-US" sz="1100">
                <a:solidFill>
                  <a:srgbClr val="5f5f5f"/>
                </a:solidFill>
                <a:latin typeface="Segoe UI"/>
                <a:cs typeface="Segoe UI"/>
              </a:rPr>
              <a:t>회원가입</a:t>
            </a:r>
            <a:endParaRPr lang="ko-KR" altLang="en-US" sz="11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20" name="Button"/>
          <p:cNvSpPr/>
          <p:nvPr/>
        </p:nvSpPr>
        <p:spPr>
          <a:xfrm>
            <a:off x="2794464" y="4128056"/>
            <a:ext cx="935462" cy="27625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lvl="0" algn="ctr">
              <a:defRPr/>
            </a:pPr>
            <a:r>
              <a:rPr lang="ko-KR" altLang="en-US" sz="1100">
                <a:solidFill>
                  <a:srgbClr val="5f5f5f"/>
                </a:solidFill>
                <a:latin typeface="Segoe UI"/>
                <a:cs typeface="Segoe UI"/>
              </a:rPr>
              <a:t>로그인</a:t>
            </a:r>
            <a:endParaRPr lang="ko-KR" altLang="en-US" sz="11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21" name="제목 개체 틀 1"/>
          <p:cNvSpPr>
            <a:spLocks noGrp="1"/>
          </p:cNvSpPr>
          <p:nvPr>
            <p:ph type="title" idx="4294967295"/>
          </p:nvPr>
        </p:nvSpPr>
        <p:spPr>
          <a:xfrm>
            <a:off x="-1076323" y="1984374"/>
            <a:ext cx="1076323" cy="992188"/>
          </a:xfrm>
        </p:spPr>
        <p:txBody>
          <a:bodyPr/>
          <a:lstStyle/>
          <a:p>
            <a:pPr>
              <a:defRPr/>
            </a:pPr>
            <a:r>
              <a:rPr lang="ko-KR" altLang="en-US" sz="1000"/>
              <a:t>로그인</a:t>
            </a:r>
            <a:endParaRPr lang="ko-KR" altLang="en-US" sz="1000"/>
          </a:p>
        </p:txBody>
      </p:sp>
      <p:grpSp>
        <p:nvGrpSpPr>
          <p:cNvPr id="22" name=""/>
          <p:cNvGrpSpPr/>
          <p:nvPr/>
        </p:nvGrpSpPr>
        <p:grpSpPr>
          <a:xfrm rot="0">
            <a:off x="2794467" y="2217589"/>
            <a:ext cx="3252015" cy="470173"/>
            <a:chOff x="50960" y="2378841"/>
            <a:chExt cx="3252015" cy="470173"/>
          </a:xfrm>
        </p:grpSpPr>
        <p:sp>
          <p:nvSpPr>
            <p:cNvPr id="23" name="Box"/>
            <p:cNvSpPr/>
            <p:nvPr/>
          </p:nvSpPr>
          <p:spPr>
            <a:xfrm>
              <a:off x="50960" y="2378841"/>
              <a:ext cx="3252015" cy="47017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530352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defRPr/>
              </a:pPr>
              <a:r>
                <a:rPr lang="en-US" sz="900" b="1">
                  <a:solidFill>
                    <a:srgbClr val="5f5f5f"/>
                  </a:solidFill>
                  <a:latin typeface="Segoe UI"/>
                  <a:cs typeface="Segoe UI"/>
                </a:rPr>
                <a:t>Notification</a:t>
              </a:r>
              <a:endParaRPr lang="en-US" sz="900" b="1">
                <a:solidFill>
                  <a:srgbClr val="5f5f5f"/>
                </a:solidFill>
                <a:latin typeface="Segoe UI"/>
                <a:cs typeface="Segoe UI"/>
              </a:endParaRPr>
            </a:p>
            <a:p>
              <a:pPr>
                <a:spcAft>
                  <a:spcPts val="300"/>
                </a:spcAft>
                <a:defRPr/>
              </a:pPr>
              <a:r>
                <a:rPr lang="en-US" sz="900">
                  <a:solidFill>
                    <a:srgbClr val="5f5f5f"/>
                  </a:solidFill>
                  <a:latin typeface="Segoe UI"/>
                  <a:cs typeface="Segoe UI"/>
                </a:rPr>
                <a:t>Insert your notification message here.</a:t>
              </a: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grpSp>
          <p:nvGrpSpPr>
            <p:cNvPr id="24" name="Icons"/>
            <p:cNvGrpSpPr/>
            <p:nvPr/>
          </p:nvGrpSpPr>
          <p:grpSpPr>
            <a:xfrm rot="0">
              <a:off x="150972" y="2466134"/>
              <a:ext cx="340519" cy="295590"/>
              <a:chOff x="780612" y="1669713"/>
              <a:chExt cx="481298" cy="396875"/>
            </a:xfrm>
          </p:grpSpPr>
          <p:sp>
            <p:nvSpPr>
              <p:cNvPr id="25" name="Info Icon" descr="&lt;SmartSettings&gt;&lt;SmartResize anchorLeft=&quot;Absolute&quot; anchorTop=&quot;None&quot; anchorRight=&quot;None&quot; anchorBottom=&quot;None&quot; /&gt;&lt;/SmartSettings&gt;"/>
              <p:cNvSpPr>
                <a:spLocks noChangeAspect="1" noEditPoints="1"/>
              </p:cNvSpPr>
              <p:nvPr/>
            </p:nvSpPr>
            <p:spPr>
              <a:xfrm>
                <a:off x="812365" y="1670507"/>
                <a:ext cx="417794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26" name="Warning Icon" descr="&lt;SmartSettings&gt;&lt;SmartResize anchorLeft=&quot;Absolute&quot; anchorTop=&quot;None&quot; anchorRight=&quot;None&quot; anchorBottom=&quot;None&quot; /&gt;&lt;/SmartSettings&gt;" hidden="1"/>
              <p:cNvSpPr>
                <a:spLocks noChangeAspect="1" noEditPoints="1"/>
              </p:cNvSpPr>
              <p:nvPr/>
            </p:nvSpPr>
            <p:spPr>
              <a:xfrm>
                <a:off x="780612" y="1670507"/>
                <a:ext cx="481298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27" name="Error Icon" descr="&lt;SmartSettings&gt;&lt;SmartResize anchorLeft=&quot;Absolute&quot; anchorTop=&quot;None&quot; anchorRight=&quot;None&quot; anchorBottom=&quot;None&quot; /&gt;&lt;/SmartSettings&gt;" hidden="1"/>
              <p:cNvSpPr>
                <a:spLocks noChangeAspect="1" noEditPoints="1"/>
              </p:cNvSpPr>
              <p:nvPr/>
            </p:nvSpPr>
            <p:spPr>
              <a:xfrm>
                <a:off x="811529" y="1670507"/>
                <a:ext cx="419465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28" name="Question Icon" descr="&lt;SmartSettings&gt;&lt;SmartResize anchorLeft=&quot;Absolute&quot; anchorTop=&quot;None&quot; anchorRight=&quot;None&quot; anchorBottom=&quot;None&quot; /&gt;&lt;/SmartSettings&gt;" hidden="1"/>
              <p:cNvSpPr>
                <a:spLocks noChangeAspect="1" noEditPoints="1"/>
              </p:cNvSpPr>
              <p:nvPr/>
            </p:nvSpPr>
            <p:spPr>
              <a:xfrm>
                <a:off x="811529" y="1669713"/>
                <a:ext cx="419465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</p:grpSp>
      <p:sp>
        <p:nvSpPr>
          <p:cNvPr id="29" name="Oval"/>
          <p:cNvSpPr/>
          <p:nvPr/>
        </p:nvSpPr>
        <p:spPr>
          <a:xfrm>
            <a:off x="4293737" y="1814358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1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  <p:sp>
        <p:nvSpPr>
          <p:cNvPr id="31" name="Oval"/>
          <p:cNvSpPr/>
          <p:nvPr/>
        </p:nvSpPr>
        <p:spPr>
          <a:xfrm>
            <a:off x="2369687" y="3140964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2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  <p:sp>
        <p:nvSpPr>
          <p:cNvPr id="32" name="Oval"/>
          <p:cNvSpPr/>
          <p:nvPr/>
        </p:nvSpPr>
        <p:spPr>
          <a:xfrm>
            <a:off x="2379212" y="3683889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3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회원가입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회원가입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76961" cy="2126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73705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아이디 중복 체크 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50">
                          <a:solidFill>
                            <a:srgbClr val="289b6e"/>
                          </a:solidFill>
                        </a:rPr>
                        <a:t>사용 가능한 </a:t>
                      </a:r>
                      <a:r>
                        <a:rPr lang="en-US" altLang="ko-KR" sz="850">
                          <a:solidFill>
                            <a:srgbClr val="289b6e"/>
                          </a:solidFill>
                        </a:rPr>
                        <a:t>ID</a:t>
                      </a:r>
                      <a:r>
                        <a:rPr lang="ko-KR" altLang="en-US" sz="850">
                          <a:solidFill>
                            <a:srgbClr val="289b6e"/>
                          </a:solidFill>
                        </a:rPr>
                        <a:t> 입니다</a:t>
                      </a:r>
                      <a:r>
                        <a:rPr lang="en-US" altLang="ko-KR" sz="850">
                          <a:solidFill>
                            <a:srgbClr val="289b6e"/>
                          </a:solidFill>
                        </a:rPr>
                        <a:t>.</a:t>
                      </a:r>
                      <a:r>
                        <a:rPr lang="ko-KR" altLang="en-US" sz="850">
                          <a:solidFill>
                            <a:srgbClr val="289b6e"/>
                          </a:solidFill>
                        </a:rPr>
                        <a:t>  </a:t>
                      </a:r>
                      <a:r>
                        <a:rPr lang="ko-KR" altLang="en-US" sz="850">
                          <a:solidFill>
                            <a:srgbClr val="ff0000"/>
                          </a:solidFill>
                        </a:rPr>
                        <a:t>사용중인 </a:t>
                      </a:r>
                      <a:r>
                        <a:rPr lang="en-US" altLang="ko-KR" sz="850">
                          <a:solidFill>
                            <a:srgbClr val="ff0000"/>
                          </a:solidFill>
                        </a:rPr>
                        <a:t>ID</a:t>
                      </a:r>
                      <a:r>
                        <a:rPr lang="ko-KR" altLang="en-US" sz="850">
                          <a:solidFill>
                            <a:srgbClr val="ff0000"/>
                          </a:solidFill>
                        </a:rPr>
                        <a:t> 입니다</a:t>
                      </a:r>
                      <a:r>
                        <a:rPr lang="en-US" altLang="ko-KR" sz="85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altLang="ko-KR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50">
                          <a:solidFill>
                            <a:schemeClr val="tx1"/>
                          </a:solidFill>
                          <a:latin typeface="+mn-ea"/>
                        </a:rPr>
                        <a:t>비밀번호 입력 시</a:t>
                      </a:r>
                      <a:r>
                        <a:rPr kumimoji="1" lang="en-US" altLang="ko-KR" sz="85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850">
                          <a:solidFill>
                            <a:schemeClr val="tx1"/>
                          </a:solidFill>
                          <a:latin typeface="+mn-ea"/>
                        </a:rPr>
                        <a:t> 결과 메세지 표시</a:t>
                      </a: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페이지 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번 팝업 표시 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(kakao </a:t>
                      </a: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우편번호 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api)</a:t>
                      </a:r>
                      <a:endParaRPr lang="en-US" altLang="ko-KR" sz="850" b="0"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우편번호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 도로명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지번 입력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50">
                          <a:solidFill>
                            <a:schemeClr val="tx1"/>
                          </a:solidFill>
                          <a:latin typeface="+mn-ea"/>
                        </a:rPr>
                        <a:t>유효하지 않은 </a:t>
                      </a:r>
                      <a:r>
                        <a:rPr kumimoji="1" lang="en-US" altLang="ko-KR" sz="850">
                          <a:solidFill>
                            <a:schemeClr val="tx1"/>
                          </a:solidFill>
                          <a:latin typeface="+mn-ea"/>
                        </a:rPr>
                        <a:t>ID</a:t>
                      </a:r>
                      <a:r>
                        <a:rPr kumimoji="1" lang="ko-KR" altLang="en-US" sz="850">
                          <a:solidFill>
                            <a:schemeClr val="tx1"/>
                          </a:solidFill>
                          <a:latin typeface="+mn-ea"/>
                        </a:rPr>
                        <a:t> 입력했을 때</a:t>
                      </a: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조건에 맞는 비밀번호인지 아닌지 메세지 출력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에러 메세지 출력 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or </a:t>
                      </a: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회원 가입 축하 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alert</a:t>
                      </a: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 메세지 출력 후 로그인 창으로 이동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/>
              <a:t>13</a:t>
            </a:r>
            <a:endParaRPr lang="en-US" altLang="ko-KR" sz="900"/>
          </a:p>
        </p:txBody>
      </p:sp>
      <p:grpSp>
        <p:nvGrpSpPr>
          <p:cNvPr id="11" name=""/>
          <p:cNvGrpSpPr/>
          <p:nvPr/>
        </p:nvGrpSpPr>
        <p:grpSpPr>
          <a:xfrm rot="0">
            <a:off x="4060416" y="2316990"/>
            <a:ext cx="3156765" cy="160610"/>
            <a:chOff x="50960" y="2378841"/>
            <a:chExt cx="3252015" cy="470173"/>
          </a:xfrm>
        </p:grpSpPr>
        <p:sp>
          <p:nvSpPr>
            <p:cNvPr id="12" name="Box"/>
            <p:cNvSpPr/>
            <p:nvPr/>
          </p:nvSpPr>
          <p:spPr>
            <a:xfrm>
              <a:off x="50960" y="2378841"/>
              <a:ext cx="3252015" cy="47017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530352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defRPr/>
              </a:pPr>
              <a:r>
                <a:rPr lang="en-US" altLang="ko-KR" sz="1100">
                  <a:solidFill>
                    <a:srgbClr val="5f5f5f"/>
                  </a:solidFill>
                  <a:latin typeface="Segoe UI"/>
                  <a:cs typeface="Segoe UI"/>
                </a:rPr>
                <a:t>ERROR</a:t>
              </a:r>
              <a:r>
                <a:rPr lang="ko-KR" altLang="en-US" sz="1100">
                  <a:solidFill>
                    <a:srgbClr val="5f5f5f"/>
                  </a:solidFill>
                  <a:latin typeface="Segoe UI"/>
                  <a:cs typeface="Segoe UI"/>
                </a:rPr>
                <a:t> 메세지</a:t>
              </a:r>
              <a:endParaRPr lang="ko-KR" altLang="en-US" sz="11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grpSp>
          <p:nvGrpSpPr>
            <p:cNvPr id="13" name="Icons"/>
            <p:cNvGrpSpPr/>
            <p:nvPr/>
          </p:nvGrpSpPr>
          <p:grpSpPr>
            <a:xfrm rot="0">
              <a:off x="150961" y="2466133"/>
              <a:ext cx="340519" cy="295590"/>
              <a:chOff x="780612" y="1669713"/>
              <a:chExt cx="481298" cy="396875"/>
            </a:xfrm>
          </p:grpSpPr>
          <p:sp>
            <p:nvSpPr>
              <p:cNvPr id="14" name="Info Icon" descr="&lt;SmartSettings&gt;&lt;SmartResize anchorLeft=&quot;Absolute&quot; anchorTop=&quot;None&quot; anchorRight=&quot;None&quot; anchorBottom=&quot;None&quot; /&gt;&lt;/SmartSettings&gt;"/>
              <p:cNvSpPr>
                <a:spLocks noChangeAspect="1" noEditPoints="1"/>
              </p:cNvSpPr>
              <p:nvPr/>
            </p:nvSpPr>
            <p:spPr>
              <a:xfrm>
                <a:off x="812365" y="1670507"/>
                <a:ext cx="417794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sz="13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15" name="Warning Icon" descr="&lt;SmartSettings&gt;&lt;SmartResize anchorLeft=&quot;Absolute&quot; anchorTop=&quot;None&quot; anchorRight=&quot;None&quot; anchorBottom=&quot;None&quot; /&gt;&lt;/SmartSettings&gt;" hidden="1"/>
              <p:cNvSpPr>
                <a:spLocks noChangeAspect="1" noEditPoints="1"/>
              </p:cNvSpPr>
              <p:nvPr/>
            </p:nvSpPr>
            <p:spPr>
              <a:xfrm>
                <a:off x="780612" y="1670507"/>
                <a:ext cx="481298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sz="13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16" name="Error Icon" descr="&lt;SmartSettings&gt;&lt;SmartResize anchorLeft=&quot;Absolute&quot; anchorTop=&quot;None&quot; anchorRight=&quot;None&quot; anchorBottom=&quot;None&quot; /&gt;&lt;/SmartSettings&gt;" hidden="1"/>
              <p:cNvSpPr>
                <a:spLocks noChangeAspect="1" noEditPoints="1"/>
              </p:cNvSpPr>
              <p:nvPr/>
            </p:nvSpPr>
            <p:spPr>
              <a:xfrm>
                <a:off x="811529" y="1670507"/>
                <a:ext cx="419465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sz="13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17" name="Question Icon" descr="&lt;SmartSettings&gt;&lt;SmartResize anchorLeft=&quot;Absolute&quot; anchorTop=&quot;None&quot; anchorRight=&quot;None&quot; anchorBottom=&quot;None&quot; /&gt;&lt;/SmartSettings&gt;" hidden="1"/>
              <p:cNvSpPr>
                <a:spLocks noChangeAspect="1" noEditPoints="1"/>
              </p:cNvSpPr>
              <p:nvPr/>
            </p:nvSpPr>
            <p:spPr>
              <a:xfrm>
                <a:off x="811529" y="1669713"/>
                <a:ext cx="419465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sz="13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</p:grpSp>
      <p:sp>
        <p:nvSpPr>
          <p:cNvPr id="18" name="Text Box"/>
          <p:cNvSpPr/>
          <p:nvPr/>
        </p:nvSpPr>
        <p:spPr>
          <a:xfrm>
            <a:off x="1793703" y="1816100"/>
            <a:ext cx="1687736" cy="2351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50800" rIns="91440" bIns="5080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ko-KR" sz="900">
                <a:solidFill>
                  <a:srgbClr val="5f5f5f"/>
                </a:solidFill>
                <a:latin typeface="Segoe UI"/>
                <a:cs typeface="Segoe UI"/>
              </a:rPr>
              <a:t>5자 이상 20자 이하</a:t>
            </a:r>
            <a:endParaRPr lang="ko-KR" altLang="ko-KR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19" name="Label"/>
          <p:cNvSpPr txBox="1"/>
          <p:nvPr/>
        </p:nvSpPr>
        <p:spPr>
          <a:xfrm>
            <a:off x="443939" y="1794163"/>
            <a:ext cx="738719" cy="282547"/>
          </a:xfrm>
          <a:prstGeom prst="rect">
            <a:avLst/>
          </a:prstGeom>
          <a:noFill/>
        </p:spPr>
        <p:txBody>
          <a:bodyPr wrap="square" lIns="73152" tIns="50800" rIns="73152" bIns="50800" anchor="ctr" anchorCtr="0">
            <a:spAutoFit/>
          </a:bodyPr>
          <a:lstStyle/>
          <a:p>
            <a:pPr>
              <a:defRPr/>
            </a:pPr>
            <a:r>
              <a:rPr lang="ko-KR" altLang="en-US" sz="1200">
                <a:solidFill>
                  <a:srgbClr val="5f5f5f"/>
                </a:solidFill>
                <a:latin typeface="Segoe UI"/>
                <a:cs typeface="Segoe UI"/>
              </a:rPr>
              <a:t>아이디 </a:t>
            </a:r>
            <a:r>
              <a:rPr lang="en-US" altLang="ko-KR" sz="1200">
                <a:solidFill>
                  <a:srgbClr val="ff0000"/>
                </a:solidFill>
              </a:rPr>
              <a:t>*</a:t>
            </a:r>
            <a:r>
              <a:rPr lang="ko-KR" altLang="en-US" sz="1200">
                <a:solidFill>
                  <a:srgbClr val="5f5f5f"/>
                </a:solidFill>
                <a:latin typeface="Segoe UI"/>
                <a:cs typeface="Segoe UI"/>
              </a:rPr>
              <a:t> </a:t>
            </a:r>
            <a:endParaRPr lang="ko-KR" altLang="en-US" sz="1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5120313" y="846826"/>
            <a:ext cx="3271213" cy="294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ff0000"/>
                </a:solidFill>
              </a:rPr>
              <a:t>*</a:t>
            </a:r>
            <a:r>
              <a:rPr lang="ko-KR" altLang="en-US" sz="1400"/>
              <a:t> 표시는 필수입력 항목입니다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sp>
        <p:nvSpPr>
          <p:cNvPr id="21" name="Text Box"/>
          <p:cNvSpPr/>
          <p:nvPr/>
        </p:nvSpPr>
        <p:spPr>
          <a:xfrm>
            <a:off x="1793703" y="2695279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50800" rIns="91440" bIns="5080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22" name="Label"/>
          <p:cNvSpPr txBox="1"/>
          <p:nvPr/>
        </p:nvSpPr>
        <p:spPr>
          <a:xfrm>
            <a:off x="443940" y="2698750"/>
            <a:ext cx="1258264" cy="282575"/>
          </a:xfrm>
          <a:prstGeom prst="rect">
            <a:avLst/>
          </a:prstGeom>
          <a:noFill/>
        </p:spPr>
        <p:txBody>
          <a:bodyPr wrap="square" lIns="73152" tIns="50800" rIns="73152" bIns="50800" anchor="ctr" anchorCtr="0">
            <a:spAutoFit/>
          </a:bodyPr>
          <a:lstStyle/>
          <a:p>
            <a:pPr>
              <a:defRPr/>
            </a:pPr>
            <a:r>
              <a:rPr lang="ko-KR" altLang="en-US" sz="1200">
                <a:solidFill>
                  <a:srgbClr val="5f5f5f"/>
                </a:solidFill>
                <a:latin typeface="Segoe UI"/>
                <a:cs typeface="Segoe UI"/>
              </a:rPr>
              <a:t>비밀번호 확인 </a:t>
            </a:r>
            <a:r>
              <a:rPr lang="en-US" altLang="ko-KR" sz="1200">
                <a:solidFill>
                  <a:srgbClr val="ff0000"/>
                </a:solidFill>
              </a:rPr>
              <a:t>*</a:t>
            </a:r>
            <a:r>
              <a:rPr lang="ko-KR" altLang="en-US" sz="1200">
                <a:solidFill>
                  <a:srgbClr val="5f5f5f"/>
                </a:solidFill>
                <a:latin typeface="Segoe UI"/>
                <a:cs typeface="Segoe UI"/>
              </a:rPr>
              <a:t> </a:t>
            </a:r>
            <a:endParaRPr lang="ko-KR" altLang="en-US" sz="1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23" name="Text Box"/>
          <p:cNvSpPr/>
          <p:nvPr/>
        </p:nvSpPr>
        <p:spPr>
          <a:xfrm>
            <a:off x="1793703" y="3159125"/>
            <a:ext cx="1687736" cy="23906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50800" rIns="91440" bIns="5080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n-US" altLang="ko-KR" sz="900">
                <a:solidFill>
                  <a:srgbClr val="5f5f5f"/>
                </a:solidFill>
                <a:latin typeface="Segoe UI"/>
                <a:cs typeface="Segoe UI"/>
              </a:rPr>
              <a:t>-</a:t>
            </a:r>
            <a:r>
              <a:rPr lang="ko-KR" altLang="en-US" sz="900">
                <a:solidFill>
                  <a:srgbClr val="5f5f5f"/>
                </a:solidFill>
                <a:latin typeface="Segoe UI"/>
                <a:cs typeface="Segoe UI"/>
              </a:rPr>
              <a:t>를 제외하고 입력해주세요</a:t>
            </a:r>
            <a:endParaRPr lang="ko-KR" alt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24" name="Label"/>
          <p:cNvSpPr txBox="1"/>
          <p:nvPr/>
        </p:nvSpPr>
        <p:spPr>
          <a:xfrm>
            <a:off x="443940" y="3146425"/>
            <a:ext cx="1219778" cy="282575"/>
          </a:xfrm>
          <a:prstGeom prst="rect">
            <a:avLst/>
          </a:prstGeom>
          <a:noFill/>
        </p:spPr>
        <p:txBody>
          <a:bodyPr wrap="square" lIns="73152" tIns="50800" rIns="73152" bIns="50800" anchor="ctr" anchorCtr="0">
            <a:spAutoFit/>
          </a:bodyPr>
          <a:lstStyle/>
          <a:p>
            <a:pPr>
              <a:defRPr/>
            </a:pPr>
            <a:r>
              <a:rPr lang="ko-KR" altLang="en-US" sz="1200">
                <a:solidFill>
                  <a:srgbClr val="5f5f5f"/>
                </a:solidFill>
                <a:latin typeface="Segoe UI"/>
                <a:cs typeface="Segoe UI"/>
              </a:rPr>
              <a:t>휴대폰 번호 </a:t>
            </a:r>
            <a:r>
              <a:rPr lang="en-US" altLang="ko-KR" sz="1200">
                <a:solidFill>
                  <a:srgbClr val="ff0000"/>
                </a:solidFill>
              </a:rPr>
              <a:t>*</a:t>
            </a:r>
            <a:r>
              <a:rPr lang="ko-KR" altLang="en-US" sz="1200">
                <a:solidFill>
                  <a:srgbClr val="5f5f5f"/>
                </a:solidFill>
                <a:latin typeface="Segoe UI"/>
                <a:cs typeface="Segoe UI"/>
              </a:rPr>
              <a:t> </a:t>
            </a:r>
            <a:endParaRPr lang="ko-KR" altLang="en-US" sz="1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25" name="Label"/>
          <p:cNvSpPr txBox="1"/>
          <p:nvPr/>
        </p:nvSpPr>
        <p:spPr>
          <a:xfrm>
            <a:off x="392949" y="4391890"/>
            <a:ext cx="738719" cy="282287"/>
          </a:xfrm>
          <a:prstGeom prst="rect">
            <a:avLst/>
          </a:prstGeom>
          <a:noFill/>
        </p:spPr>
        <p:txBody>
          <a:bodyPr wrap="square" lIns="73152" tIns="50800" rIns="73152" bIns="50800" anchor="ctr" anchorCtr="0">
            <a:spAutoFit/>
          </a:bodyPr>
          <a:lstStyle/>
          <a:p>
            <a:pPr>
              <a:defRPr/>
            </a:pPr>
            <a:r>
              <a:rPr lang="ko-KR" altLang="en-US" sz="1200">
                <a:solidFill>
                  <a:srgbClr val="5f5f5f"/>
                </a:solidFill>
                <a:latin typeface="Segoe UI"/>
                <a:cs typeface="Segoe UI"/>
              </a:rPr>
              <a:t>생일</a:t>
            </a:r>
            <a:endParaRPr lang="ko-KR" altLang="en-US" sz="1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26" name="Text Box"/>
          <p:cNvSpPr/>
          <p:nvPr/>
        </p:nvSpPr>
        <p:spPr>
          <a:xfrm>
            <a:off x="1793703" y="2320925"/>
            <a:ext cx="2130311" cy="23495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50800" rIns="91440" bIns="5080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900">
                <a:solidFill>
                  <a:srgbClr val="5f5f5f"/>
                </a:solidFill>
                <a:latin typeface="Segoe UI"/>
                <a:cs typeface="Segoe UI"/>
              </a:rPr>
              <a:t>영문+숫자 조합의 5자 이상 20자 이하</a:t>
            </a:r>
            <a:endParaRPr lang="ko-KR" alt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27" name="Label"/>
          <p:cNvSpPr txBox="1"/>
          <p:nvPr/>
        </p:nvSpPr>
        <p:spPr>
          <a:xfrm>
            <a:off x="443940" y="2298700"/>
            <a:ext cx="1046599" cy="282575"/>
          </a:xfrm>
          <a:prstGeom prst="rect">
            <a:avLst/>
          </a:prstGeom>
          <a:noFill/>
        </p:spPr>
        <p:txBody>
          <a:bodyPr wrap="square" lIns="73152" tIns="50800" rIns="73152" bIns="50800" anchor="ctr" anchorCtr="0">
            <a:spAutoFit/>
          </a:bodyPr>
          <a:lstStyle/>
          <a:p>
            <a:pPr>
              <a:defRPr/>
            </a:pPr>
            <a:r>
              <a:rPr lang="ko-KR" altLang="en-US" sz="1200">
                <a:solidFill>
                  <a:srgbClr val="5f5f5f"/>
                </a:solidFill>
                <a:latin typeface="Segoe UI"/>
                <a:cs typeface="Segoe UI"/>
              </a:rPr>
              <a:t>비밀번호 </a:t>
            </a:r>
            <a:r>
              <a:rPr lang="en-US" altLang="ko-KR" sz="1200">
                <a:solidFill>
                  <a:srgbClr val="ff0000"/>
                </a:solidFill>
              </a:rPr>
              <a:t>*</a:t>
            </a:r>
            <a:r>
              <a:rPr lang="ko-KR" altLang="en-US" sz="1200">
                <a:solidFill>
                  <a:srgbClr val="5f5f5f"/>
                </a:solidFill>
                <a:latin typeface="Segoe UI"/>
                <a:cs typeface="Segoe UI"/>
              </a:rPr>
              <a:t> </a:t>
            </a:r>
            <a:endParaRPr lang="ko-KR" altLang="en-US" sz="1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28" name="Text Box"/>
          <p:cNvSpPr/>
          <p:nvPr/>
        </p:nvSpPr>
        <p:spPr>
          <a:xfrm>
            <a:off x="1793703" y="4762300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50800" rIns="91440" bIns="5080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29" name="Label"/>
          <p:cNvSpPr txBox="1"/>
          <p:nvPr/>
        </p:nvSpPr>
        <p:spPr>
          <a:xfrm>
            <a:off x="392949" y="4755092"/>
            <a:ext cx="738719" cy="282575"/>
          </a:xfrm>
          <a:prstGeom prst="rect">
            <a:avLst/>
          </a:prstGeom>
          <a:noFill/>
        </p:spPr>
        <p:txBody>
          <a:bodyPr wrap="square" lIns="73152" tIns="50800" rIns="73152" bIns="50800" anchor="ctr" anchorCtr="0">
            <a:spAutoFit/>
          </a:bodyPr>
          <a:lstStyle/>
          <a:p>
            <a:pPr>
              <a:defRPr/>
            </a:pPr>
            <a:r>
              <a:rPr lang="ko-KR" altLang="en-US" sz="1200">
                <a:solidFill>
                  <a:srgbClr val="5f5f5f"/>
                </a:solidFill>
                <a:latin typeface="Segoe UI"/>
                <a:cs typeface="Segoe UI"/>
              </a:rPr>
              <a:t>이메일</a:t>
            </a:r>
            <a:endParaRPr lang="ko-KR" altLang="en-US" sz="1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30" name="Text Box"/>
          <p:cNvSpPr/>
          <p:nvPr/>
        </p:nvSpPr>
        <p:spPr>
          <a:xfrm>
            <a:off x="1793703" y="5197934"/>
            <a:ext cx="1687736" cy="23687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50800" rIns="91440" bIns="5080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n-US" altLang="ko-KR" sz="900">
                <a:solidFill>
                  <a:srgbClr val="5f5f5f"/>
                </a:solidFill>
                <a:latin typeface="Segoe UI"/>
                <a:cs typeface="Segoe UI"/>
              </a:rPr>
              <a:t>10% </a:t>
            </a:r>
            <a:r>
              <a:rPr lang="ko-KR" altLang="en-US" sz="900">
                <a:solidFill>
                  <a:srgbClr val="5f5f5f"/>
                </a:solidFill>
                <a:latin typeface="Segoe UI"/>
                <a:cs typeface="Segoe UI"/>
              </a:rPr>
              <a:t>할인쿠폰을 드립니다</a:t>
            </a:r>
            <a:r>
              <a:rPr lang="en-US" altLang="ko-KR" sz="900">
                <a:solidFill>
                  <a:srgbClr val="5f5f5f"/>
                </a:solidFill>
                <a:latin typeface="Segoe UI"/>
                <a:cs typeface="Segoe UI"/>
              </a:rPr>
              <a:t>.</a:t>
            </a:r>
            <a:endParaRPr lang="en-US" altLang="ko-KR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31" name="Label"/>
          <p:cNvSpPr txBox="1"/>
          <p:nvPr/>
        </p:nvSpPr>
        <p:spPr>
          <a:xfrm>
            <a:off x="392949" y="5193242"/>
            <a:ext cx="921522" cy="282574"/>
          </a:xfrm>
          <a:prstGeom prst="rect">
            <a:avLst/>
          </a:prstGeom>
          <a:noFill/>
        </p:spPr>
        <p:txBody>
          <a:bodyPr wrap="square" lIns="73152" tIns="50800" rIns="73152" bIns="50800" anchor="ctr" anchorCtr="0">
            <a:spAutoFit/>
          </a:bodyPr>
          <a:lstStyle/>
          <a:p>
            <a:pPr>
              <a:defRPr/>
            </a:pPr>
            <a:r>
              <a:rPr lang="ko-KR" altLang="en-US" sz="1200">
                <a:solidFill>
                  <a:srgbClr val="5f5f5f"/>
                </a:solidFill>
                <a:latin typeface="Segoe UI"/>
                <a:cs typeface="Segoe UI"/>
              </a:rPr>
              <a:t>추천인</a:t>
            </a:r>
            <a:r>
              <a:rPr lang="en-US" altLang="ko-KR" sz="1200">
                <a:solidFill>
                  <a:srgbClr val="5f5f5f"/>
                </a:solidFill>
                <a:latin typeface="Segoe UI"/>
                <a:cs typeface="Segoe UI"/>
              </a:rPr>
              <a:t> ID</a:t>
            </a:r>
            <a:endParaRPr lang="en-US" altLang="ko-KR" sz="1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grpSp>
        <p:nvGrpSpPr>
          <p:cNvPr id="32" name="Drop-Down Box" descr="&lt;SmartSettings&gt;&lt;SmartResize enabled=&quot;True&quot; minWidth=&quot;18&quot; minHeight=&quot;7&quot; /&gt;&lt;/SmartSettings&gt;"/>
          <p:cNvGrpSpPr/>
          <p:nvPr/>
        </p:nvGrpSpPr>
        <p:grpSpPr>
          <a:xfrm rot="0">
            <a:off x="1791089" y="4377653"/>
            <a:ext cx="561972" cy="241092"/>
            <a:chOff x="595684" y="1551576"/>
            <a:chExt cx="1368146" cy="241092"/>
          </a:xfrm>
          <a:solidFill>
            <a:srgbClr val="ffffff"/>
          </a:solidFill>
        </p:grpSpPr>
        <p:sp>
          <p:nvSpPr>
            <p:cNvPr id="33" name="Text Box" descr="&lt;SmartSettings&gt;&lt;SmartResize anchorLeft=&quot;Absolute&quot; anchorTop=&quot;Absolute&quot; anchorRight=&quot;Absolute&quot; anchorBottom=&quot;Absolute&quot; /&gt;&lt;/SmartSettings&gt;"/>
            <p:cNvSpPr/>
            <p:nvPr/>
          </p:nvSpPr>
          <p:spPr>
            <a:xfrm>
              <a:off x="595684" y="1551576"/>
              <a:ext cx="96403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50800" rIns="0" bIns="5080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900">
                  <a:solidFill>
                    <a:srgbClr val="5f5f5f"/>
                  </a:solidFill>
                  <a:latin typeface="Segoe UI"/>
                  <a:cs typeface="Segoe UI"/>
                </a:rPr>
                <a:t>20</a:t>
              </a:r>
              <a:r>
                <a:rPr lang="en-US" altLang="ko-KR" sz="900">
                  <a:solidFill>
                    <a:srgbClr val="5f5f5f"/>
                  </a:solidFill>
                  <a:latin typeface="Segoe UI"/>
                  <a:cs typeface="Segoe UI"/>
                </a:rPr>
                <a:t>23</a:t>
              </a:r>
              <a:r>
                <a:rPr lang="ko-KR" altLang="en-US" sz="900">
                  <a:solidFill>
                    <a:srgbClr val="5f5f5f"/>
                  </a:solidFill>
                  <a:latin typeface="Segoe UI"/>
                  <a:cs typeface="Segoe UI"/>
                </a:rPr>
                <a:t>년</a:t>
              </a:r>
              <a:endParaRPr lang="ko-KR" alt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34" name="Arrow Box" descr="&lt;SmartSettings&gt;&lt;SmartResize anchorLeft=&quot;None&quot; anchorTop=&quot;Absolute&quot; anchorRight=&quot;Absolute&quot; anchorBottom=&quot;Absolute&quot; /&gt;&lt;/SmartSettings&gt;"/>
            <p:cNvSpPr/>
            <p:nvPr/>
          </p:nvSpPr>
          <p:spPr>
            <a:xfrm>
              <a:off x="1559722" y="1551576"/>
              <a:ext cx="40410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45720" rIns="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35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/>
          </p:nvSpPr>
          <p:spPr>
            <a:xfrm flipH="1">
              <a:off x="1683860" y="1654034"/>
              <a:ext cx="155830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0" tIns="45720" rIns="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en-US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36" name="Drop-Down Box" descr="&lt;SmartSettings&gt;&lt;SmartResize enabled=&quot;True&quot; minWidth=&quot;18&quot; minHeight=&quot;7&quot; /&gt;&lt;/SmartSettings&gt;"/>
          <p:cNvGrpSpPr/>
          <p:nvPr/>
        </p:nvGrpSpPr>
        <p:grpSpPr>
          <a:xfrm rot="0">
            <a:off x="2404052" y="4377653"/>
            <a:ext cx="467038" cy="241092"/>
            <a:chOff x="595685" y="1551576"/>
            <a:chExt cx="1368144" cy="241092"/>
          </a:xfrm>
          <a:solidFill>
            <a:srgbClr val="ffffff"/>
          </a:solidFill>
        </p:grpSpPr>
        <p:sp>
          <p:nvSpPr>
            <p:cNvPr id="37" name="Text Box" descr="&lt;SmartSettings&gt;&lt;SmartResize anchorLeft=&quot;Absolute&quot; anchorTop=&quot;Absolute&quot; anchorRight=&quot;Absolute&quot; anchorBottom=&quot;Absolute&quot; /&gt;&lt;/SmartSettings&gt;"/>
            <p:cNvSpPr/>
            <p:nvPr/>
          </p:nvSpPr>
          <p:spPr>
            <a:xfrm>
              <a:off x="595683" y="1551576"/>
              <a:ext cx="881899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50800" rIns="0" bIns="5080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900">
                  <a:solidFill>
                    <a:srgbClr val="5f5f5f"/>
                  </a:solidFill>
                  <a:latin typeface="Segoe UI"/>
                  <a:cs typeface="Segoe UI"/>
                </a:rPr>
                <a:t>2</a:t>
              </a:r>
              <a:r>
                <a:rPr lang="ko-KR" altLang="en-US" sz="900">
                  <a:solidFill>
                    <a:srgbClr val="5f5f5f"/>
                  </a:solidFill>
                  <a:latin typeface="Segoe UI"/>
                  <a:cs typeface="Segoe UI"/>
                </a:rPr>
                <a:t>월</a:t>
              </a: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38" name="Arrow Box" descr="&lt;SmartSettings&gt;&lt;SmartResize anchorLeft=&quot;None&quot; anchorTop=&quot;Absolute&quot; anchorRight=&quot;Absolute&quot; anchorBottom=&quot;Absolute&quot; /&gt;&lt;/SmartSettings&gt;"/>
            <p:cNvSpPr/>
            <p:nvPr/>
          </p:nvSpPr>
          <p:spPr>
            <a:xfrm>
              <a:off x="1477580" y="1551576"/>
              <a:ext cx="486249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39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/>
          </p:nvSpPr>
          <p:spPr>
            <a:xfrm flipH="1">
              <a:off x="1626953" y="1654034"/>
              <a:ext cx="187505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en-US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40" name="Drop-Down Box" descr="&lt;SmartSettings&gt;&lt;SmartResize enabled=&quot;True&quot; minWidth=&quot;18&quot; minHeight=&quot;7&quot; /&gt;&lt;/SmartSettings&gt;"/>
          <p:cNvGrpSpPr/>
          <p:nvPr/>
        </p:nvGrpSpPr>
        <p:grpSpPr>
          <a:xfrm rot="0">
            <a:off x="2912437" y="4376114"/>
            <a:ext cx="467038" cy="241092"/>
            <a:chOff x="595685" y="1551576"/>
            <a:chExt cx="1368144" cy="241092"/>
          </a:xfrm>
          <a:solidFill>
            <a:srgbClr val="ffffff"/>
          </a:solidFill>
        </p:grpSpPr>
        <p:sp>
          <p:nvSpPr>
            <p:cNvPr id="41" name="Text Box" descr="&lt;SmartSettings&gt;&lt;SmartResize anchorLeft=&quot;Absolute&quot; anchorTop=&quot;Absolute&quot; anchorRight=&quot;Absolute&quot; anchorBottom=&quot;Absolute&quot; /&gt;&lt;/SmartSettings&gt;"/>
            <p:cNvSpPr/>
            <p:nvPr/>
          </p:nvSpPr>
          <p:spPr>
            <a:xfrm>
              <a:off x="595683" y="1551576"/>
              <a:ext cx="881899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50800" rIns="0" bIns="5080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ko-KR" sz="900">
                  <a:solidFill>
                    <a:srgbClr val="5f5f5f"/>
                  </a:solidFill>
                  <a:latin typeface="Segoe UI"/>
                  <a:cs typeface="Segoe UI"/>
                </a:rPr>
                <a:t>1</a:t>
              </a:r>
              <a:r>
                <a:rPr lang="ko-KR" altLang="en-US" sz="900">
                  <a:solidFill>
                    <a:srgbClr val="5f5f5f"/>
                  </a:solidFill>
                  <a:latin typeface="Segoe UI"/>
                  <a:cs typeface="Segoe UI"/>
                </a:rPr>
                <a:t>일</a:t>
              </a:r>
              <a:endParaRPr lang="ko-KR" alt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42" name="Arrow Box" descr="&lt;SmartSettings&gt;&lt;SmartResize anchorLeft=&quot;None&quot; anchorTop=&quot;Absolute&quot; anchorRight=&quot;Absolute&quot; anchorBottom=&quot;Absolute&quot; /&gt;&lt;/SmartSettings&gt;"/>
            <p:cNvSpPr/>
            <p:nvPr/>
          </p:nvSpPr>
          <p:spPr>
            <a:xfrm>
              <a:off x="1477580" y="1551576"/>
              <a:ext cx="486249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43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/>
          </p:nvSpPr>
          <p:spPr>
            <a:xfrm flipH="1">
              <a:off x="1626953" y="1654034"/>
              <a:ext cx="187505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en-US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44" name="Text Box"/>
          <p:cNvSpPr/>
          <p:nvPr/>
        </p:nvSpPr>
        <p:spPr>
          <a:xfrm>
            <a:off x="1793703" y="3578892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50800" rIns="91440" bIns="5080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900">
                <a:solidFill>
                  <a:srgbClr val="5f5f5f"/>
                </a:solidFill>
                <a:latin typeface="Segoe UI"/>
                <a:cs typeface="Segoe UI"/>
              </a:rPr>
              <a:t>우편번호</a:t>
            </a:r>
            <a:endParaRPr lang="ko-KR" alt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45" name="Label"/>
          <p:cNvSpPr txBox="1"/>
          <p:nvPr/>
        </p:nvSpPr>
        <p:spPr>
          <a:xfrm>
            <a:off x="461642" y="3568218"/>
            <a:ext cx="767581" cy="282576"/>
          </a:xfrm>
          <a:prstGeom prst="rect">
            <a:avLst/>
          </a:prstGeom>
          <a:noFill/>
        </p:spPr>
        <p:txBody>
          <a:bodyPr wrap="square" lIns="73152" tIns="50800" rIns="73152" bIns="50800" anchor="ctr" anchorCtr="0">
            <a:spAutoFit/>
          </a:bodyPr>
          <a:lstStyle/>
          <a:p>
            <a:pPr>
              <a:defRPr/>
            </a:pPr>
            <a:r>
              <a:rPr lang="ko-KR" altLang="en-US" sz="1200">
                <a:solidFill>
                  <a:srgbClr val="5f5f5f"/>
                </a:solidFill>
                <a:latin typeface="Segoe UI"/>
                <a:cs typeface="Segoe UI"/>
              </a:rPr>
              <a:t>주소 </a:t>
            </a:r>
            <a:r>
              <a:rPr lang="en-US" altLang="ko-KR" sz="1200">
                <a:solidFill>
                  <a:srgbClr val="ff0000"/>
                </a:solidFill>
              </a:rPr>
              <a:t>*</a:t>
            </a:r>
            <a:r>
              <a:rPr lang="ko-KR" altLang="en-US" sz="1200">
                <a:solidFill>
                  <a:srgbClr val="5f5f5f"/>
                </a:solidFill>
                <a:latin typeface="Segoe UI"/>
                <a:cs typeface="Segoe UI"/>
              </a:rPr>
              <a:t> </a:t>
            </a:r>
            <a:endParaRPr lang="ko-KR" altLang="en-US" sz="1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46" name="Button"/>
          <p:cNvSpPr/>
          <p:nvPr/>
        </p:nvSpPr>
        <p:spPr>
          <a:xfrm>
            <a:off x="4036386" y="3530860"/>
            <a:ext cx="989076" cy="309600"/>
          </a:xfrm>
          <a:prstGeom prst="roundRect">
            <a:avLst>
              <a:gd name="adj" fmla="val 16667"/>
            </a:avLst>
          </a:prstGeom>
          <a:noFill/>
          <a:ln/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tIns="45720" bIns="45720" anchor="ctr"/>
          <a:lstStyle/>
          <a:p>
            <a:pPr algn="ctr">
              <a:defRPr/>
            </a:pPr>
            <a:r>
              <a:rPr lang="ko-KR" altLang="en-US" sz="1050">
                <a:solidFill>
                  <a:schemeClr val="dk1"/>
                </a:solidFill>
                <a:latin typeface="Segoe UI"/>
                <a:cs typeface="Segoe UI"/>
              </a:rPr>
              <a:t>우편번호 검색</a:t>
            </a:r>
            <a:endParaRPr lang="ko-KR" altLang="en-US" sz="1050">
              <a:solidFill>
                <a:schemeClr val="dk1"/>
              </a:solidFill>
              <a:latin typeface="Segoe UI"/>
              <a:cs typeface="Segoe UI"/>
            </a:endParaRPr>
          </a:p>
        </p:txBody>
      </p:sp>
      <p:sp>
        <p:nvSpPr>
          <p:cNvPr id="47" name="Text Box"/>
          <p:cNvSpPr/>
          <p:nvPr/>
        </p:nvSpPr>
        <p:spPr>
          <a:xfrm>
            <a:off x="1793703" y="3968235"/>
            <a:ext cx="1687736" cy="23505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50800" rIns="91440" bIns="5080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900">
                <a:solidFill>
                  <a:srgbClr val="5f5f5f"/>
                </a:solidFill>
                <a:latin typeface="Segoe UI"/>
                <a:cs typeface="Segoe UI"/>
              </a:rPr>
              <a:t>도로명 </a:t>
            </a:r>
            <a:r>
              <a:rPr lang="en-US" altLang="ko-KR" sz="900">
                <a:solidFill>
                  <a:srgbClr val="5f5f5f"/>
                </a:solidFill>
                <a:latin typeface="Segoe UI"/>
                <a:cs typeface="Segoe UI"/>
              </a:rPr>
              <a:t>/</a:t>
            </a:r>
            <a:r>
              <a:rPr lang="ko-KR" altLang="en-US" sz="900">
                <a:solidFill>
                  <a:srgbClr val="5f5f5f"/>
                </a:solidFill>
                <a:latin typeface="Segoe UI"/>
                <a:cs typeface="Segoe UI"/>
              </a:rPr>
              <a:t> 지번</a:t>
            </a:r>
            <a:endParaRPr lang="ko-KR" alt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4031980" y="3968235"/>
            <a:ext cx="1687736" cy="2351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50800" rIns="91440" bIns="5080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900">
                <a:solidFill>
                  <a:srgbClr val="5f5f5f"/>
                </a:solidFill>
                <a:latin typeface="Segoe UI"/>
                <a:cs typeface="Segoe UI"/>
              </a:rPr>
              <a:t>상세 주소를 입력하세요</a:t>
            </a:r>
            <a:endParaRPr lang="ko-KR" alt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51" name="Button"/>
          <p:cNvSpPr/>
          <p:nvPr/>
        </p:nvSpPr>
        <p:spPr>
          <a:xfrm>
            <a:off x="2938261" y="5765528"/>
            <a:ext cx="1499000" cy="492403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tIns="45720" bIns="45720" anchor="ctr"/>
          <a:lstStyle/>
          <a:p>
            <a:pPr algn="ctr">
              <a:defRPr/>
            </a:pPr>
            <a:r>
              <a:rPr lang="ko-KR" altLang="en-US" sz="1700">
                <a:solidFill>
                  <a:schemeClr val="dk1"/>
                </a:solidFill>
                <a:latin typeface="Segoe UI"/>
                <a:cs typeface="Segoe UI"/>
              </a:rPr>
              <a:t>회원 가입</a:t>
            </a:r>
            <a:endParaRPr lang="ko-KR" altLang="en-US" sz="1700">
              <a:solidFill>
                <a:schemeClr val="dk1"/>
              </a:solidFill>
              <a:latin typeface="Segoe UI"/>
              <a:cs typeface="Segoe UI"/>
            </a:endParaRPr>
          </a:p>
        </p:txBody>
      </p:sp>
      <p:sp>
        <p:nvSpPr>
          <p:cNvPr id="53" name="제목 개체 틀 1"/>
          <p:cNvSpPr>
            <a:spLocks noGrp="1"/>
          </p:cNvSpPr>
          <p:nvPr>
            <p:ph type="title" idx="4294967295"/>
          </p:nvPr>
        </p:nvSpPr>
        <p:spPr>
          <a:xfrm>
            <a:off x="-1142999" y="2022475"/>
            <a:ext cx="971549" cy="973140"/>
          </a:xfrm>
        </p:spPr>
        <p:txBody>
          <a:bodyPr/>
          <a:lstStyle/>
          <a:p>
            <a:pPr>
              <a:defRPr/>
            </a:pPr>
            <a:r>
              <a:rPr lang="ko-KR" altLang="en-US" sz="1000"/>
              <a:t>회원가입</a:t>
            </a:r>
            <a:endParaRPr lang="ko-KR" altLang="en-US" sz="1000"/>
          </a:p>
        </p:txBody>
      </p:sp>
      <p:grpSp>
        <p:nvGrpSpPr>
          <p:cNvPr id="55" name=""/>
          <p:cNvGrpSpPr/>
          <p:nvPr/>
        </p:nvGrpSpPr>
        <p:grpSpPr>
          <a:xfrm rot="0">
            <a:off x="4060416" y="1826453"/>
            <a:ext cx="3156765" cy="160610"/>
            <a:chOff x="50960" y="2378841"/>
            <a:chExt cx="3252015" cy="470173"/>
          </a:xfrm>
        </p:grpSpPr>
        <p:sp>
          <p:nvSpPr>
            <p:cNvPr id="56" name="Box"/>
            <p:cNvSpPr/>
            <p:nvPr/>
          </p:nvSpPr>
          <p:spPr>
            <a:xfrm>
              <a:off x="50960" y="2378841"/>
              <a:ext cx="3252015" cy="47017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530352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defRPr/>
              </a:pPr>
              <a:r>
                <a:rPr lang="en-US" altLang="ko-KR" sz="1100">
                  <a:solidFill>
                    <a:srgbClr val="5f5f5f"/>
                  </a:solidFill>
                  <a:latin typeface="Segoe UI"/>
                  <a:cs typeface="Segoe UI"/>
                </a:rPr>
                <a:t>ERROR</a:t>
              </a:r>
              <a:r>
                <a:rPr lang="ko-KR" altLang="en-US" sz="1100">
                  <a:solidFill>
                    <a:srgbClr val="5f5f5f"/>
                  </a:solidFill>
                  <a:latin typeface="Segoe UI"/>
                  <a:cs typeface="Segoe UI"/>
                </a:rPr>
                <a:t> 메세지</a:t>
              </a:r>
              <a:endParaRPr lang="ko-KR" altLang="en-US" sz="11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grpSp>
          <p:nvGrpSpPr>
            <p:cNvPr id="57" name="Icons"/>
            <p:cNvGrpSpPr/>
            <p:nvPr/>
          </p:nvGrpSpPr>
          <p:grpSpPr>
            <a:xfrm rot="0">
              <a:off x="150969" y="2466132"/>
              <a:ext cx="340519" cy="295590"/>
              <a:chOff x="780612" y="1669713"/>
              <a:chExt cx="481298" cy="396875"/>
            </a:xfrm>
          </p:grpSpPr>
          <p:sp>
            <p:nvSpPr>
              <p:cNvPr id="58" name="Info Icon" descr="&lt;SmartSettings&gt;&lt;SmartResize anchorLeft=&quot;Absolute&quot; anchorTop=&quot;None&quot; anchorRight=&quot;None&quot; anchorBottom=&quot;None&quot; /&gt;&lt;/SmartSettings&gt;"/>
              <p:cNvSpPr>
                <a:spLocks noChangeAspect="1" noEditPoints="1"/>
              </p:cNvSpPr>
              <p:nvPr/>
            </p:nvSpPr>
            <p:spPr>
              <a:xfrm>
                <a:off x="812365" y="1670507"/>
                <a:ext cx="417794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sz="13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59" name="Warning Icon" descr="&lt;SmartSettings&gt;&lt;SmartResize anchorLeft=&quot;Absolute&quot; anchorTop=&quot;None&quot; anchorRight=&quot;None&quot; anchorBottom=&quot;None&quot; /&gt;&lt;/SmartSettings&gt;" hidden="1"/>
              <p:cNvSpPr>
                <a:spLocks noChangeAspect="1" noEditPoints="1"/>
              </p:cNvSpPr>
              <p:nvPr/>
            </p:nvSpPr>
            <p:spPr>
              <a:xfrm>
                <a:off x="780612" y="1670507"/>
                <a:ext cx="481298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sz="13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60" name="Error Icon" descr="&lt;SmartSettings&gt;&lt;SmartResize anchorLeft=&quot;Absolute&quot; anchorTop=&quot;None&quot; anchorRight=&quot;None&quot; anchorBottom=&quot;None&quot; /&gt;&lt;/SmartSettings&gt;" hidden="1"/>
              <p:cNvSpPr>
                <a:spLocks noChangeAspect="1" noEditPoints="1"/>
              </p:cNvSpPr>
              <p:nvPr/>
            </p:nvSpPr>
            <p:spPr>
              <a:xfrm>
                <a:off x="811529" y="1670507"/>
                <a:ext cx="419465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sz="13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61" name="Question Icon" descr="&lt;SmartSettings&gt;&lt;SmartResize anchorLeft=&quot;Absolute&quot; anchorTop=&quot;None&quot; anchorRight=&quot;None&quot; anchorBottom=&quot;None&quot; /&gt;&lt;/SmartSettings&gt;" hidden="1"/>
              <p:cNvSpPr>
                <a:spLocks noChangeAspect="1" noEditPoints="1"/>
              </p:cNvSpPr>
              <p:nvPr/>
            </p:nvSpPr>
            <p:spPr>
              <a:xfrm>
                <a:off x="811529" y="1669713"/>
                <a:ext cx="419465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sz="13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</p:grpSp>
      <p:grpSp>
        <p:nvGrpSpPr>
          <p:cNvPr id="62" name=""/>
          <p:cNvGrpSpPr/>
          <p:nvPr/>
        </p:nvGrpSpPr>
        <p:grpSpPr>
          <a:xfrm rot="0">
            <a:off x="4060416" y="2731328"/>
            <a:ext cx="3156765" cy="160610"/>
            <a:chOff x="50960" y="2378841"/>
            <a:chExt cx="3252015" cy="470173"/>
          </a:xfrm>
        </p:grpSpPr>
        <p:sp>
          <p:nvSpPr>
            <p:cNvPr id="63" name="Box"/>
            <p:cNvSpPr/>
            <p:nvPr/>
          </p:nvSpPr>
          <p:spPr>
            <a:xfrm>
              <a:off x="50960" y="2378841"/>
              <a:ext cx="3252015" cy="47017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530352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defRPr/>
              </a:pPr>
              <a:r>
                <a:rPr lang="en-US" altLang="ko-KR" sz="1100">
                  <a:solidFill>
                    <a:srgbClr val="5f5f5f"/>
                  </a:solidFill>
                  <a:latin typeface="Segoe UI"/>
                  <a:cs typeface="Segoe UI"/>
                </a:rPr>
                <a:t>ERROR</a:t>
              </a:r>
              <a:r>
                <a:rPr lang="ko-KR" altLang="en-US" sz="1100">
                  <a:solidFill>
                    <a:srgbClr val="5f5f5f"/>
                  </a:solidFill>
                  <a:latin typeface="Segoe UI"/>
                  <a:cs typeface="Segoe UI"/>
                </a:rPr>
                <a:t> 메세지</a:t>
              </a:r>
              <a:endParaRPr lang="ko-KR" altLang="en-US" sz="11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grpSp>
          <p:nvGrpSpPr>
            <p:cNvPr id="64" name="Icons"/>
            <p:cNvGrpSpPr/>
            <p:nvPr/>
          </p:nvGrpSpPr>
          <p:grpSpPr>
            <a:xfrm rot="0">
              <a:off x="150969" y="2466133"/>
              <a:ext cx="340519" cy="295590"/>
              <a:chOff x="780612" y="1669713"/>
              <a:chExt cx="481298" cy="396875"/>
            </a:xfrm>
          </p:grpSpPr>
          <p:sp>
            <p:nvSpPr>
              <p:cNvPr id="65" name="Info Icon" descr="&lt;SmartSettings&gt;&lt;SmartResize anchorLeft=&quot;Absolute&quot; anchorTop=&quot;None&quot; anchorRight=&quot;None&quot; anchorBottom=&quot;None&quot; /&gt;&lt;/SmartSettings&gt;"/>
              <p:cNvSpPr>
                <a:spLocks noChangeAspect="1" noEditPoints="1"/>
              </p:cNvSpPr>
              <p:nvPr/>
            </p:nvSpPr>
            <p:spPr>
              <a:xfrm>
                <a:off x="812365" y="1670507"/>
                <a:ext cx="417794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sz="13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66" name="Warning Icon" descr="&lt;SmartSettings&gt;&lt;SmartResize anchorLeft=&quot;Absolute&quot; anchorTop=&quot;None&quot; anchorRight=&quot;None&quot; anchorBottom=&quot;None&quot; /&gt;&lt;/SmartSettings&gt;" hidden="1"/>
              <p:cNvSpPr>
                <a:spLocks noChangeAspect="1" noEditPoints="1"/>
              </p:cNvSpPr>
              <p:nvPr/>
            </p:nvSpPr>
            <p:spPr>
              <a:xfrm>
                <a:off x="780612" y="1670507"/>
                <a:ext cx="481298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sz="13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67" name="Error Icon" descr="&lt;SmartSettings&gt;&lt;SmartResize anchorLeft=&quot;Absolute&quot; anchorTop=&quot;None&quot; anchorRight=&quot;None&quot; anchorBottom=&quot;None&quot; /&gt;&lt;/SmartSettings&gt;" hidden="1"/>
              <p:cNvSpPr>
                <a:spLocks noChangeAspect="1" noEditPoints="1"/>
              </p:cNvSpPr>
              <p:nvPr/>
            </p:nvSpPr>
            <p:spPr>
              <a:xfrm>
                <a:off x="811529" y="1670507"/>
                <a:ext cx="419465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sz="13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68" name="Question Icon" descr="&lt;SmartSettings&gt;&lt;SmartResize anchorLeft=&quot;Absolute&quot; anchorTop=&quot;None&quot; anchorRight=&quot;None&quot; anchorBottom=&quot;None&quot; /&gt;&lt;/SmartSettings&gt;" hidden="1"/>
              <p:cNvSpPr>
                <a:spLocks noChangeAspect="1" noEditPoints="1"/>
              </p:cNvSpPr>
              <p:nvPr/>
            </p:nvSpPr>
            <p:spPr>
              <a:xfrm>
                <a:off x="811529" y="1669713"/>
                <a:ext cx="419465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sz="13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</p:grpSp>
      <p:sp>
        <p:nvSpPr>
          <p:cNvPr id="54" name="Oval"/>
          <p:cNvSpPr/>
          <p:nvPr/>
        </p:nvSpPr>
        <p:spPr>
          <a:xfrm>
            <a:off x="6706737" y="1600046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1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  <p:sp>
        <p:nvSpPr>
          <p:cNvPr id="70" name="Oval"/>
          <p:cNvSpPr/>
          <p:nvPr/>
        </p:nvSpPr>
        <p:spPr>
          <a:xfrm>
            <a:off x="6773412" y="2571596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2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  <p:sp>
        <p:nvSpPr>
          <p:cNvPr id="71" name="Oval"/>
          <p:cNvSpPr/>
          <p:nvPr/>
        </p:nvSpPr>
        <p:spPr>
          <a:xfrm>
            <a:off x="4566788" y="3284982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3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  <p:grpSp>
        <p:nvGrpSpPr>
          <p:cNvPr id="72" name=""/>
          <p:cNvGrpSpPr/>
          <p:nvPr/>
        </p:nvGrpSpPr>
        <p:grpSpPr>
          <a:xfrm rot="0">
            <a:off x="4060416" y="5274196"/>
            <a:ext cx="3156765" cy="160610"/>
            <a:chOff x="50960" y="2378841"/>
            <a:chExt cx="3252015" cy="470173"/>
          </a:xfrm>
        </p:grpSpPr>
        <p:sp>
          <p:nvSpPr>
            <p:cNvPr id="73" name="Box"/>
            <p:cNvSpPr/>
            <p:nvPr/>
          </p:nvSpPr>
          <p:spPr>
            <a:xfrm>
              <a:off x="50960" y="2378841"/>
              <a:ext cx="3252015" cy="47017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530352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defRPr/>
              </a:pPr>
              <a:r>
                <a:rPr lang="en-US" altLang="ko-KR" sz="1100">
                  <a:solidFill>
                    <a:srgbClr val="5f5f5f"/>
                  </a:solidFill>
                  <a:latin typeface="Segoe UI"/>
                  <a:cs typeface="Segoe UI"/>
                </a:rPr>
                <a:t>ERROR</a:t>
              </a:r>
              <a:r>
                <a:rPr lang="ko-KR" altLang="en-US" sz="1100">
                  <a:solidFill>
                    <a:srgbClr val="5f5f5f"/>
                  </a:solidFill>
                  <a:latin typeface="Segoe UI"/>
                  <a:cs typeface="Segoe UI"/>
                </a:rPr>
                <a:t> 메세지</a:t>
              </a:r>
              <a:endParaRPr lang="ko-KR" altLang="en-US" sz="11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grpSp>
          <p:nvGrpSpPr>
            <p:cNvPr id="74" name="Icons"/>
            <p:cNvGrpSpPr/>
            <p:nvPr/>
          </p:nvGrpSpPr>
          <p:grpSpPr>
            <a:xfrm rot="0">
              <a:off x="150969" y="2466131"/>
              <a:ext cx="340519" cy="295590"/>
              <a:chOff x="780612" y="1669713"/>
              <a:chExt cx="481298" cy="396875"/>
            </a:xfrm>
          </p:grpSpPr>
          <p:sp>
            <p:nvSpPr>
              <p:cNvPr id="75" name="Info Icon" descr="&lt;SmartSettings&gt;&lt;SmartResize anchorLeft=&quot;Absolute&quot; anchorTop=&quot;None&quot; anchorRight=&quot;None&quot; anchorBottom=&quot;None&quot; /&gt;&lt;/SmartSettings&gt;"/>
              <p:cNvSpPr>
                <a:spLocks noChangeAspect="1" noEditPoints="1"/>
              </p:cNvSpPr>
              <p:nvPr/>
            </p:nvSpPr>
            <p:spPr>
              <a:xfrm>
                <a:off x="812365" y="1670507"/>
                <a:ext cx="417794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sz="13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76" name="Warning Icon" descr="&lt;SmartSettings&gt;&lt;SmartResize anchorLeft=&quot;Absolute&quot; anchorTop=&quot;None&quot; anchorRight=&quot;None&quot; anchorBottom=&quot;None&quot; /&gt;&lt;/SmartSettings&gt;" hidden="1"/>
              <p:cNvSpPr>
                <a:spLocks noChangeAspect="1" noEditPoints="1"/>
              </p:cNvSpPr>
              <p:nvPr/>
            </p:nvSpPr>
            <p:spPr>
              <a:xfrm>
                <a:off x="780612" y="1670507"/>
                <a:ext cx="481298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sz="13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77" name="Error Icon" descr="&lt;SmartSettings&gt;&lt;SmartResize anchorLeft=&quot;Absolute&quot; anchorTop=&quot;None&quot; anchorRight=&quot;None&quot; anchorBottom=&quot;None&quot; /&gt;&lt;/SmartSettings&gt;" hidden="1"/>
              <p:cNvSpPr>
                <a:spLocks noChangeAspect="1" noEditPoints="1"/>
              </p:cNvSpPr>
              <p:nvPr/>
            </p:nvSpPr>
            <p:spPr>
              <a:xfrm>
                <a:off x="811529" y="1670507"/>
                <a:ext cx="419465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sz="13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78" name="Question Icon" descr="&lt;SmartSettings&gt;&lt;SmartResize anchorLeft=&quot;Absolute&quot; anchorTop=&quot;None&quot; anchorRight=&quot;None&quot; anchorBottom=&quot;None&quot; /&gt;&lt;/SmartSettings&gt;" hidden="1"/>
              <p:cNvSpPr>
                <a:spLocks noChangeAspect="1" noEditPoints="1"/>
              </p:cNvSpPr>
              <p:nvPr/>
            </p:nvSpPr>
            <p:spPr>
              <a:xfrm>
                <a:off x="811529" y="1669713"/>
                <a:ext cx="419465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sz="13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</p:grpSp>
      <p:sp>
        <p:nvSpPr>
          <p:cNvPr id="79" name="Oval"/>
          <p:cNvSpPr/>
          <p:nvPr/>
        </p:nvSpPr>
        <p:spPr>
          <a:xfrm>
            <a:off x="6774999" y="5009996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4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  <p:sp>
        <p:nvSpPr>
          <p:cNvPr id="80" name="Oval"/>
          <p:cNvSpPr/>
          <p:nvPr/>
        </p:nvSpPr>
        <p:spPr>
          <a:xfrm>
            <a:off x="6694902" y="2127480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5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  <p:sp>
        <p:nvSpPr>
          <p:cNvPr id="81" name="Oval"/>
          <p:cNvSpPr/>
          <p:nvPr/>
        </p:nvSpPr>
        <p:spPr>
          <a:xfrm>
            <a:off x="3531112" y="5528002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6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3034</ep:Words>
  <ep:PresentationFormat>와이드스크린</ep:PresentationFormat>
  <ep:Paragraphs>1013</ep:Paragraphs>
  <ep:Slides>38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ep:HeadingPairs>
  <ep:TitlesOfParts>
    <vt:vector size="39" baseType="lpstr">
      <vt:lpstr>Office 테마</vt:lpstr>
      <vt:lpstr>슬라이드 1</vt:lpstr>
      <vt:lpstr>목차</vt:lpstr>
      <vt:lpstr>버전 기록</vt:lpstr>
      <vt:lpstr>사이트맵</vt:lpstr>
      <vt:lpstr>슬라이드 5</vt:lpstr>
      <vt:lpstr>슬라이드 6</vt:lpstr>
      <vt:lpstr>슬라이드 7</vt:lpstr>
      <vt:lpstr>로그인</vt:lpstr>
      <vt:lpstr>회원가입</vt:lpstr>
      <vt:lpstr>슬라이드 10</vt:lpstr>
      <vt:lpstr>주문내역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주문화면</vt:lpstr>
      <vt:lpstr>슬라이드 23</vt:lpstr>
      <vt:lpstr>슬라이드 24</vt:lpstr>
      <vt:lpstr>상품목록</vt:lpstr>
      <vt:lpstr>상품상세</vt:lpstr>
      <vt:lpstr>슬라이드 27</vt:lpstr>
      <vt:lpstr>슬라이드 28</vt:lpstr>
      <vt:lpstr>슬라이드 29</vt:lpstr>
      <vt:lpstr>슬라이드 30</vt:lpstr>
      <vt:lpstr>커뮤니티</vt:lpstr>
      <vt:lpstr>커뮤니티</vt:lpstr>
      <vt:lpstr>글보기</vt:lpstr>
      <vt:lpstr>슬라이드 34</vt:lpstr>
      <vt:lpstr>슬라이드 35</vt:lpstr>
      <vt:lpstr>슬라이드 36</vt:lpstr>
      <vt:lpstr>슬라이드 37</vt:lpstr>
      <vt:lpstr>슬라이드 38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2017-06-02T01:26:12.000</dcterms:created>
  <cp:lastModifiedBy>quiet</cp:lastModifiedBy>
  <dcterms:modified xsi:type="dcterms:W3CDTF">2023-02-19T10:26:10.690</dcterms:modified>
  <cp:revision>164</cp:revision>
  <cp:version>1000.0000.01</cp:version>
</cp:coreProperties>
</file>