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91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02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53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01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19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19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4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0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5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17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83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F423-168D-476B-8332-87A377B1BBC1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577F5-5B4D-4BCC-BF11-D4B22DCDA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37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36" y="1104408"/>
            <a:ext cx="4394752" cy="4351338"/>
          </a:xfrm>
        </p:spPr>
      </p:pic>
    </p:spTree>
    <p:extLst>
      <p:ext uri="{BB962C8B-B14F-4D97-AF65-F5344CB8AC3E}">
        <p14:creationId xmlns:p14="http://schemas.microsoft.com/office/powerpoint/2010/main" val="7539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442" y="223774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400" b="1" dirty="0" smtClean="0"/>
              <a:t>Para que no haya de más…</a:t>
            </a:r>
          </a:p>
          <a:p>
            <a:pPr marL="0" indent="0" algn="ctr">
              <a:buNone/>
            </a:pPr>
            <a:r>
              <a:rPr lang="es-ES" sz="4400" b="1" dirty="0" smtClean="0"/>
              <a:t>Para que no haya de menos…</a:t>
            </a:r>
          </a:p>
          <a:p>
            <a:pPr marL="0" indent="0" algn="ctr">
              <a:buNone/>
            </a:pPr>
            <a:r>
              <a:rPr lang="es-ES" sz="4400" b="1" dirty="0" smtClean="0"/>
              <a:t>Para la comodidad de todos…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4307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1" name="Picture 59" descr="https://cdn.discordapp.com/attachments/430677075897090050/436651411552337938/HERRAMIENTA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6" y="814657"/>
            <a:ext cx="4815773" cy="113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3" name="Picture 61" descr="https://cdn.discordapp.com/attachments/430677075897090050/436651413234253834/HERRAMIENT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0" y="2801983"/>
            <a:ext cx="3396164" cy="169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5" name="Picture 63" descr="https://cdn.discordapp.com/attachments/430677075897090050/436651417759907860/HERRAMIENTA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57" y="258534"/>
            <a:ext cx="3930241" cy="206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7" name="Picture 65" descr="https://cdn.discordapp.com/attachments/430677075897090050/436651416401084446/HERRAMIENTA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9" y="2801983"/>
            <a:ext cx="4907303" cy="18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9" name="Picture 67" descr="http://i0.kym-cdn.com/photos/images/original/001/243/213/52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83" y="4715288"/>
            <a:ext cx="5034376" cy="17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5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430677075897090050/436545084729589780/nombr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6" y="1041853"/>
            <a:ext cx="62059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1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18" y="94986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6010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20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portatil</dc:creator>
  <cp:lastModifiedBy>portatil</cp:lastModifiedBy>
  <cp:revision>6</cp:revision>
  <dcterms:created xsi:type="dcterms:W3CDTF">2018-04-19T15:17:32Z</dcterms:created>
  <dcterms:modified xsi:type="dcterms:W3CDTF">2018-04-20T00:23:14Z</dcterms:modified>
</cp:coreProperties>
</file>