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D39A-E5D4-4F2F-B66B-588246F3D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CA0EA-DB18-4342-B295-AEB5E9196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17CB-04A7-4119-93E4-1C8CD5D3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86EC-1ECA-4915-8C00-E1EF6A07A2A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51177-F9D2-4EAF-8231-2778D865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7BDC-9AC4-42A4-A822-BFACFD84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4C7E-BA37-47AA-99EF-1FEBC788E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6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6730-B15D-4A63-AE27-C453A73F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48FF7-DC3D-4D4C-B80D-A713F7812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1C405-EB8D-4078-B611-98429819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86EC-1ECA-4915-8C00-E1EF6A07A2A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24B3C-A75D-4F19-A439-2F309115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FD7D7-980B-42BD-AA2A-1FFD2F01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4C7E-BA37-47AA-99EF-1FEBC788E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5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3BE29-9098-4BA9-AD81-6B072945F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12F7D-198B-4D46-812C-9900E51F2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B8E3F-D785-44C7-807A-485C79AB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86EC-1ECA-4915-8C00-E1EF6A07A2A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AA60B-3C79-4F4F-98C9-B974F75B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E27A3-F8EF-4835-948D-29CFBE13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4C7E-BA37-47AA-99EF-1FEBC788E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7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F7F6-C931-4D41-9F64-0B16C6E4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5A20-FB43-4000-9A99-59E8E8FFC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D58F3-42F7-420E-95A5-819FDA33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86EC-1ECA-4915-8C00-E1EF6A07A2A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53CBE-7B70-42C8-B7D3-3CAD0F10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9A91B-314A-4EE1-ABC1-9757049A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4C7E-BA37-47AA-99EF-1FEBC788E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2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5355-0131-4CB4-A658-7A71FC0B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BD2D2-5321-4AF6-86DC-826F52CF8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95AA9-DDDA-4E38-89D0-BC786ABE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86EC-1ECA-4915-8C00-E1EF6A07A2A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EA11F-EB39-4B75-A06E-6F3CDBF7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A8E14-CCF5-42B2-A83E-8A84C6B9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4C7E-BA37-47AA-99EF-1FEBC788E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8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9C85-2F75-4F0C-8B62-52C50779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49718-2C1A-439E-858B-DC2B13C1E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545AC-1AFA-462A-9C4B-17DB563EA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13928-7D89-4035-B4BF-7A0EAD5E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86EC-1ECA-4915-8C00-E1EF6A07A2A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D9939-A7E6-4136-A72C-E66C25EC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39869-880B-4BF1-A8F3-EEB53344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4C7E-BA37-47AA-99EF-1FEBC788E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4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CB88-83B7-4EAD-89B7-125919BC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BCF97-BD02-4790-8BA2-5A37339D2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C2B11-8793-41A6-A7FF-DF3F6AC5F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4022D-1682-42AD-9685-F41CEE769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AECFA-E065-48A9-BADF-757A17420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F28AE-E00C-48A5-991F-0732CB11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86EC-1ECA-4915-8C00-E1EF6A07A2A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69713-2901-495E-9E54-36DE0784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7FD68-D28C-4D2F-84F0-CC9227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4C7E-BA37-47AA-99EF-1FEBC788E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5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7704-4F2E-44C5-B691-4B2F4AA9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302AB-5040-4E8E-92A4-B2DDCFA6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86EC-1ECA-4915-8C00-E1EF6A07A2A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9DB4E-3000-4DBB-A3C7-0D1DBBDA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2F579-07EF-4D2A-99F4-D2FD6C9A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4C7E-BA37-47AA-99EF-1FEBC788E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7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4C9C9-1279-480A-BF0D-471857A4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86EC-1ECA-4915-8C00-E1EF6A07A2A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25D85-E10D-43A1-AB41-C3DA6257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3D5FD-D6E7-4BBC-AE4A-5BABD92F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4C7E-BA37-47AA-99EF-1FEBC788E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0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A67C-B819-45C1-9987-A9758EB0B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9E9A0-9504-49B2-9F8A-7C370AD89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B898D-9216-404F-A697-B7A39123F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14AD3-E8B6-4A6A-AA38-2A8F4BCF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86EC-1ECA-4915-8C00-E1EF6A07A2A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A8CEC-D691-428A-ACF2-F92391A2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8AE40-58F3-4123-841A-D02A115C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4C7E-BA37-47AA-99EF-1FEBC788E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4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20F8-7530-471A-8C40-372B488C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5BA22-50B2-4B9B-8F3B-B5052F131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710FF-6789-4FD8-A173-B72EAED57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AB1D4-F5A9-465A-BE8A-97868E92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86EC-1ECA-4915-8C00-E1EF6A07A2A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6EEB0-35A9-49FD-A08A-BB91D2DC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6703D-0D21-4B20-A39C-B03A6F61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4C7E-BA37-47AA-99EF-1FEBC788E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0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586B6-7A3C-4BA5-84F7-23A3F0E12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1ACAD-182D-465A-90E6-9CBA668A6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5038B-67F6-4856-8FF2-40EF01A4E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A86EC-1ECA-4915-8C00-E1EF6A07A2A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A6ED1-9AC6-4CA3-87CE-E75859822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947C2-9B4E-4FC6-B93B-A7B14B271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84C7E-BA37-47AA-99EF-1FEBC788E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8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4F1F-5F40-48DE-BF89-B393F7076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Slide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56907-B82F-4C05-8C5F-8AAADC5DF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Quigley</a:t>
            </a:r>
          </a:p>
        </p:txBody>
      </p:sp>
    </p:spTree>
    <p:extLst>
      <p:ext uri="{BB962C8B-B14F-4D97-AF65-F5344CB8AC3E}">
        <p14:creationId xmlns:p14="http://schemas.microsoft.com/office/powerpoint/2010/main" val="416094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C388-3D14-435E-A5AD-FDFBB6E0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5B1E-8CE9-4A33-A253-21459D30B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Mountain resort needs help in predicting:</a:t>
            </a:r>
          </a:p>
          <a:p>
            <a:pPr lvl="1"/>
            <a:r>
              <a:rPr lang="en-US" dirty="0"/>
              <a:t>Optimum ski pass ticket price</a:t>
            </a:r>
          </a:p>
          <a:p>
            <a:pPr lvl="1"/>
            <a:r>
              <a:rPr lang="en-US" dirty="0"/>
              <a:t>Whether adding or removing features of the park will improve revenue or not </a:t>
            </a:r>
          </a:p>
        </p:txBody>
      </p:sp>
    </p:spTree>
    <p:extLst>
      <p:ext uri="{BB962C8B-B14F-4D97-AF65-F5344CB8AC3E}">
        <p14:creationId xmlns:p14="http://schemas.microsoft.com/office/powerpoint/2010/main" val="70469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BF63-743A-4B32-B2A2-CA61C64B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2F529-D3A7-47CD-8DF1-73C99DFF0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suggests Big Mountain could optimize ticket price charge at $95.00 (expected mean absolute error of $10.00).</a:t>
            </a:r>
          </a:p>
          <a:p>
            <a:r>
              <a:rPr lang="en-US" dirty="0"/>
              <a:t>In 8 key features of a ski resort, Big Mountain places high in all of them (meaning premium charges would be reasonable)</a:t>
            </a:r>
          </a:p>
          <a:p>
            <a:r>
              <a:rPr lang="en-US" dirty="0"/>
              <a:t>Closing down up to 5 ski runs could potentially be advantageous to Big Mountain </a:t>
            </a:r>
          </a:p>
          <a:p>
            <a:r>
              <a:rPr lang="en-US" dirty="0"/>
              <a:t>Increasing the vertical drop to a run and installing a new chair lift to support it could be advantageous to Big Mountain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8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6FBD-4829-4ECB-8772-C18FA244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7351-2905-461C-B7CA-B3479E20E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chosen: random forest regression model</a:t>
            </a:r>
          </a:p>
          <a:p>
            <a:r>
              <a:rPr lang="en-US" dirty="0"/>
              <a:t>Variable to be predicted: adult weekend ticket price </a:t>
            </a:r>
          </a:p>
          <a:p>
            <a:r>
              <a:rPr lang="en-US" dirty="0"/>
              <a:t>Target features used in model to predict adult weekend ticket price (from PCA these variables accounted for most of the variability): vertical drop, </a:t>
            </a:r>
            <a:r>
              <a:rPr lang="en-US" dirty="0" err="1"/>
              <a:t>fastquads</a:t>
            </a:r>
            <a:r>
              <a:rPr lang="en-US" dirty="0"/>
              <a:t>, runs, </a:t>
            </a:r>
            <a:r>
              <a:rPr lang="en-US" dirty="0" err="1"/>
              <a:t>total_chairs</a:t>
            </a:r>
            <a:r>
              <a:rPr lang="en-US" dirty="0"/>
              <a:t>, snow </a:t>
            </a:r>
            <a:r>
              <a:rPr lang="en-US" dirty="0" err="1"/>
              <a:t>making_ac</a:t>
            </a:r>
            <a:r>
              <a:rPr lang="en-US" dirty="0"/>
              <a:t>, ad </a:t>
            </a:r>
            <a:r>
              <a:rPr lang="en-US" dirty="0" err="1"/>
              <a:t>resort_night_skiing_state_ratio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0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0F51-905B-4FC7-B7A1-82F4FE6A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 – Effects of Run Closures 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3393FB-F570-4A26-9E49-5A0C8B2A68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095" y="1887008"/>
            <a:ext cx="7923809" cy="42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09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0231-6812-4B38-93E8-F490A2BC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36B8A-70B9-4ABC-AC72-49422EBC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vertical drop/adding one chair lift – Ticket price increase: $1.99</a:t>
            </a:r>
          </a:p>
          <a:p>
            <a:r>
              <a:rPr lang="en-US" dirty="0"/>
              <a:t>Adding two acres of snow making area – Ticket price increase: none</a:t>
            </a:r>
          </a:p>
          <a:p>
            <a:r>
              <a:rPr lang="en-US" dirty="0"/>
              <a:t>Increase longest run by .2 miles and add 4 acres of snow making capability – Ticket price increase: none</a:t>
            </a:r>
          </a:p>
        </p:txBody>
      </p:sp>
    </p:spTree>
    <p:extLst>
      <p:ext uri="{BB962C8B-B14F-4D97-AF65-F5344CB8AC3E}">
        <p14:creationId xmlns:p14="http://schemas.microsoft.com/office/powerpoint/2010/main" val="351449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6D42-23ED-40ED-8A0A-4B528651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50CD-2AE3-455D-A8AC-E712B5632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ticket price to at least $85.00 - $95.00 if doing no additional changes to park</a:t>
            </a:r>
          </a:p>
          <a:p>
            <a:r>
              <a:rPr lang="en-US" dirty="0"/>
              <a:t>Decreasing 1 to 5 runs would lead to a revenue decrease between $0-$110,000 (may be worthwhile depending on run maintenance costs)</a:t>
            </a:r>
          </a:p>
          <a:p>
            <a:r>
              <a:rPr lang="en-US" dirty="0"/>
              <a:t>Increasing vertical drop and adding chairlift could increase revenue by around $350,000 per year </a:t>
            </a:r>
          </a:p>
          <a:p>
            <a:r>
              <a:rPr lang="en-US" dirty="0"/>
              <a:t>Increasing other suggested variables would likely lead to more maintenance costs and no additional revenue </a:t>
            </a:r>
          </a:p>
        </p:txBody>
      </p:sp>
    </p:spTree>
    <p:extLst>
      <p:ext uri="{BB962C8B-B14F-4D97-AF65-F5344CB8AC3E}">
        <p14:creationId xmlns:p14="http://schemas.microsoft.com/office/powerpoint/2010/main" val="245544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327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Capstone Slide Deck</vt:lpstr>
      <vt:lpstr>Problem Identification</vt:lpstr>
      <vt:lpstr>Recommendation and key findings</vt:lpstr>
      <vt:lpstr>Modeling results and analysis </vt:lpstr>
      <vt:lpstr>Modeling results and analysis – Effects of Run Closures  </vt:lpstr>
      <vt:lpstr>Modeling results and analysis </vt:lpstr>
      <vt:lpstr>Summary and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Slide Deck</dc:title>
  <dc:creator>Brian Quigley</dc:creator>
  <cp:lastModifiedBy>Brian Quigley</cp:lastModifiedBy>
  <cp:revision>2</cp:revision>
  <dcterms:created xsi:type="dcterms:W3CDTF">2022-04-25T15:35:49Z</dcterms:created>
  <dcterms:modified xsi:type="dcterms:W3CDTF">2022-04-25T16:11:58Z</dcterms:modified>
</cp:coreProperties>
</file>