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71" r:id="rId5"/>
    <p:sldId id="257" r:id="rId6"/>
    <p:sldId id="260" r:id="rId7"/>
    <p:sldId id="272" r:id="rId8"/>
  </p:sldIdLst>
  <p:sldSz cx="12192000" cy="6858000"/>
  <p:notesSz cx="7102475" cy="10233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ED1"/>
    <a:srgbClr val="B3DEE7"/>
    <a:srgbClr val="ADDFE8"/>
    <a:srgbClr val="21395B"/>
    <a:srgbClr val="2F5597"/>
    <a:srgbClr val="070707"/>
    <a:srgbClr val="157CC2"/>
    <a:srgbClr val="D95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Sousa Santos" userId="S::gussantos@arezzo.com.br::8fcd2eef-d521-4106-a294-eb02c45e876c" providerId="AD" clId="Web-{C2AC281C-6B19-9B69-B314-A95EAC5FAA3D}"/>
    <pc:docChg chg="addSld modSld sldOrd">
      <pc:chgData name="Gustavo de Sousa Santos" userId="S::gussantos@arezzo.com.br::8fcd2eef-d521-4106-a294-eb02c45e876c" providerId="AD" clId="Web-{C2AC281C-6B19-9B69-B314-A95EAC5FAA3D}" dt="2024-02-01T18:14:03.230" v="61"/>
      <pc:docMkLst>
        <pc:docMk/>
      </pc:docMkLst>
      <pc:sldChg chg="modSp">
        <pc:chgData name="Gustavo de Sousa Santos" userId="S::gussantos@arezzo.com.br::8fcd2eef-d521-4106-a294-eb02c45e876c" providerId="AD" clId="Web-{C2AC281C-6B19-9B69-B314-A95EAC5FAA3D}" dt="2024-02-01T18:03:37.963" v="49"/>
        <pc:sldMkLst>
          <pc:docMk/>
          <pc:sldMk cId="1396598269" sldId="257"/>
        </pc:sldMkLst>
        <pc:spChg chg="mod">
          <ac:chgData name="Gustavo de Sousa Santos" userId="S::gussantos@arezzo.com.br::8fcd2eef-d521-4106-a294-eb02c45e876c" providerId="AD" clId="Web-{C2AC281C-6B19-9B69-B314-A95EAC5FAA3D}" dt="2024-02-01T18:03:37.963" v="49"/>
          <ac:spMkLst>
            <pc:docMk/>
            <pc:sldMk cId="1396598269" sldId="257"/>
            <ac:spMk id="8" creationId="{2A914DCC-11B7-1BDB-DFD7-AAA2AE36C358}"/>
          </ac:spMkLst>
        </pc:spChg>
      </pc:sldChg>
      <pc:sldChg chg="modSp">
        <pc:chgData name="Gustavo de Sousa Santos" userId="S::gussantos@arezzo.com.br::8fcd2eef-d521-4106-a294-eb02c45e876c" providerId="AD" clId="Web-{C2AC281C-6B19-9B69-B314-A95EAC5FAA3D}" dt="2024-02-01T18:07:24.328" v="57" actId="20577"/>
        <pc:sldMkLst>
          <pc:docMk/>
          <pc:sldMk cId="2926291834" sldId="270"/>
        </pc:sldMkLst>
        <pc:spChg chg="mod">
          <ac:chgData name="Gustavo de Sousa Santos" userId="S::gussantos@arezzo.com.br::8fcd2eef-d521-4106-a294-eb02c45e876c" providerId="AD" clId="Web-{C2AC281C-6B19-9B69-B314-A95EAC5FAA3D}" dt="2024-02-01T18:01:14.647" v="31" actId="14100"/>
          <ac:spMkLst>
            <pc:docMk/>
            <pc:sldMk cId="2926291834" sldId="270"/>
            <ac:spMk id="3" creationId="{F269F2DB-B493-6DF7-466A-8AF4C54088E1}"/>
          </ac:spMkLst>
        </pc:spChg>
        <pc:spChg chg="mod">
          <ac:chgData name="Gustavo de Sousa Santos" userId="S::gussantos@arezzo.com.br::8fcd2eef-d521-4106-a294-eb02c45e876c" providerId="AD" clId="Web-{C2AC281C-6B19-9B69-B314-A95EAC5FAA3D}" dt="2024-02-01T18:01:51.867" v="38" actId="20577"/>
          <ac:spMkLst>
            <pc:docMk/>
            <pc:sldMk cId="2926291834" sldId="270"/>
            <ac:spMk id="130" creationId="{00000000-0000-0000-0000-000000000000}"/>
          </ac:spMkLst>
        </pc:spChg>
        <pc:spChg chg="mod">
          <ac:chgData name="Gustavo de Sousa Santos" userId="S::gussantos@arezzo.com.br::8fcd2eef-d521-4106-a294-eb02c45e876c" providerId="AD" clId="Web-{C2AC281C-6B19-9B69-B314-A95EAC5FAA3D}" dt="2024-02-01T18:02:17.148" v="45"/>
          <ac:spMkLst>
            <pc:docMk/>
            <pc:sldMk cId="2926291834" sldId="270"/>
            <ac:spMk id="131" creationId="{00000000-0000-0000-0000-000000000000}"/>
          </ac:spMkLst>
        </pc:spChg>
        <pc:spChg chg="mod">
          <ac:chgData name="Gustavo de Sousa Santos" userId="S::gussantos@arezzo.com.br::8fcd2eef-d521-4106-a294-eb02c45e876c" providerId="AD" clId="Web-{C2AC281C-6B19-9B69-B314-A95EAC5FAA3D}" dt="2024-02-01T18:07:24.328" v="57" actId="20577"/>
          <ac:spMkLst>
            <pc:docMk/>
            <pc:sldMk cId="2926291834" sldId="270"/>
            <ac:spMk id="135" creationId="{00000000-0000-0000-0000-000000000000}"/>
          </ac:spMkLst>
        </pc:spChg>
      </pc:sldChg>
      <pc:sldChg chg="modSp">
        <pc:chgData name="Gustavo de Sousa Santos" userId="S::gussantos@arezzo.com.br::8fcd2eef-d521-4106-a294-eb02c45e876c" providerId="AD" clId="Web-{C2AC281C-6B19-9B69-B314-A95EAC5FAA3D}" dt="2024-02-01T18:07:30.141" v="60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C2AC281C-6B19-9B69-B314-A95EAC5FAA3D}" dt="2024-02-01T18:07:30.141" v="60" actId="20577"/>
          <ac:spMkLst>
            <pc:docMk/>
            <pc:sldMk cId="4075804296" sldId="271"/>
            <ac:spMk id="135" creationId="{BB75EB79-DBCF-7466-AB41-4EE553E7D314}"/>
          </ac:spMkLst>
        </pc:spChg>
      </pc:sldChg>
      <pc:sldChg chg="modSp add ord replId">
        <pc:chgData name="Gustavo de Sousa Santos" userId="S::gussantos@arezzo.com.br::8fcd2eef-d521-4106-a294-eb02c45e876c" providerId="AD" clId="Web-{C2AC281C-6B19-9B69-B314-A95EAC5FAA3D}" dt="2024-02-01T18:14:03.230" v="61"/>
        <pc:sldMkLst>
          <pc:docMk/>
          <pc:sldMk cId="1272196259" sldId="272"/>
        </pc:sldMkLst>
        <pc:spChg chg="mod">
          <ac:chgData name="Gustavo de Sousa Santos" userId="S::gussantos@arezzo.com.br::8fcd2eef-d521-4106-a294-eb02c45e876c" providerId="AD" clId="Web-{C2AC281C-6B19-9B69-B314-A95EAC5FAA3D}" dt="2024-02-01T18:06:16.077" v="53"/>
          <ac:spMkLst>
            <pc:docMk/>
            <pc:sldMk cId="1272196259" sldId="272"/>
            <ac:spMk id="130" creationId="{2BB90D94-50BA-D5E2-6B90-AB276572CBAF}"/>
          </ac:spMkLst>
        </pc:spChg>
        <pc:spChg chg="mod">
          <ac:chgData name="Gustavo de Sousa Santos" userId="S::gussantos@arezzo.com.br::8fcd2eef-d521-4106-a294-eb02c45e876c" providerId="AD" clId="Web-{C2AC281C-6B19-9B69-B314-A95EAC5FAA3D}" dt="2024-02-01T18:06:05.389" v="52"/>
          <ac:spMkLst>
            <pc:docMk/>
            <pc:sldMk cId="1272196259" sldId="272"/>
            <ac:spMk id="131" creationId="{CB636B49-392E-5043-E046-DDD797FFA805}"/>
          </ac:spMkLst>
        </pc:spChg>
        <pc:spChg chg="mod">
          <ac:chgData name="Gustavo de Sousa Santos" userId="S::gussantos@arezzo.com.br::8fcd2eef-d521-4106-a294-eb02c45e876c" providerId="AD" clId="Web-{C2AC281C-6B19-9B69-B314-A95EAC5FAA3D}" dt="2024-02-01T18:07:26.735" v="58" actId="20577"/>
          <ac:spMkLst>
            <pc:docMk/>
            <pc:sldMk cId="1272196259" sldId="272"/>
            <ac:spMk id="135" creationId="{30F33F01-EB9F-0ADB-8695-9EC52B977367}"/>
          </ac:spMkLst>
        </pc:spChg>
      </pc:sldChg>
    </pc:docChg>
  </pc:docChgLst>
  <pc:docChgLst>
    <pc:chgData name="Vitor da Silva Santos" userId="S::vdasantos@arezzo.com.br::c3ed9af2-9d06-4cca-baa4-7ea071a16bbf" providerId="AD" clId="Web-{042A6E6B-7D10-BF51-70A2-A1F21F81843C}"/>
    <pc:docChg chg="modSld">
      <pc:chgData name="Vitor da Silva Santos" userId="S::vdasantos@arezzo.com.br::c3ed9af2-9d06-4cca-baa4-7ea071a16bbf" providerId="AD" clId="Web-{042A6E6B-7D10-BF51-70A2-A1F21F81843C}" dt="2024-06-18T12:50:45.052" v="22" actId="20577"/>
      <pc:docMkLst>
        <pc:docMk/>
      </pc:docMkLst>
      <pc:sldChg chg="modSp">
        <pc:chgData name="Vitor da Silva Santos" userId="S::vdasantos@arezzo.com.br::c3ed9af2-9d06-4cca-baa4-7ea071a16bbf" providerId="AD" clId="Web-{042A6E6B-7D10-BF51-70A2-A1F21F81843C}" dt="2024-06-18T12:50:45.052" v="22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042A6E6B-7D10-BF51-70A2-A1F21F81843C}" dt="2024-06-18T12:50:45.052" v="22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28B6F9BA-3180-B46F-942D-7553C00DEDC6}"/>
    <pc:docChg chg="modSld">
      <pc:chgData name="Guilherme Alves Quiller de Alencar" userId="S::gaalencar@arezzo.com.br::3b026ef1-e1aa-4785-b87c-1e5fc98eece0" providerId="AD" clId="Web-{28B6F9BA-3180-B46F-942D-7553C00DEDC6}" dt="2024-06-21T15:26:20.561" v="4" actId="1076"/>
      <pc:docMkLst>
        <pc:docMk/>
      </pc:docMkLst>
      <pc:sldChg chg="modSp">
        <pc:chgData name="Guilherme Alves Quiller de Alencar" userId="S::gaalencar@arezzo.com.br::3b026ef1-e1aa-4785-b87c-1e5fc98eece0" providerId="AD" clId="Web-{28B6F9BA-3180-B46F-942D-7553C00DEDC6}" dt="2024-06-21T15:26:20.561" v="4" actId="1076"/>
        <pc:sldMkLst>
          <pc:docMk/>
          <pc:sldMk cId="2409281572" sldId="272"/>
        </pc:sldMkLst>
        <pc:picChg chg="mod">
          <ac:chgData name="Guilherme Alves Quiller de Alencar" userId="S::gaalencar@arezzo.com.br::3b026ef1-e1aa-4785-b87c-1e5fc98eece0" providerId="AD" clId="Web-{28B6F9BA-3180-B46F-942D-7553C00DEDC6}" dt="2024-06-21T15:26:20.561" v="4" actId="1076"/>
          <ac:picMkLst>
            <pc:docMk/>
            <pc:sldMk cId="2409281572" sldId="272"/>
            <ac:picMk id="3" creationId="{106EB67B-C3D6-3478-999E-BFB77B08D1BD}"/>
          </ac:picMkLst>
        </pc:picChg>
      </pc:sldChg>
    </pc:docChg>
  </pc:docChgLst>
  <pc:docChgLst>
    <pc:chgData name="Iris Salvatto Nunes dos Santos" userId="S::isnsantos@arezzo.com.br::456dcf2b-4d18-48a3-9d10-094184b183b5" providerId="AD" clId="Web-{86663A73-BEE9-59F3-AFAC-9127F3A78C19}"/>
    <pc:docChg chg="modSld">
      <pc:chgData name="Iris Salvatto Nunes dos Santos" userId="S::isnsantos@arezzo.com.br::456dcf2b-4d18-48a3-9d10-094184b183b5" providerId="AD" clId="Web-{86663A73-BEE9-59F3-AFAC-9127F3A78C19}" dt="2024-09-17T11:57:35.029" v="13" actId="20577"/>
      <pc:docMkLst>
        <pc:docMk/>
      </pc:docMkLst>
      <pc:sldChg chg="modSp">
        <pc:chgData name="Iris Salvatto Nunes dos Santos" userId="S::isnsantos@arezzo.com.br::456dcf2b-4d18-48a3-9d10-094184b183b5" providerId="AD" clId="Web-{86663A73-BEE9-59F3-AFAC-9127F3A78C19}" dt="2024-09-17T11:57:35.029" v="13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86663A73-BEE9-59F3-AFAC-9127F3A78C19}" dt="2024-09-17T11:57:35.029" v="13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7BE15B16-72CE-B396-54AF-D8860B3B2219}"/>
    <pc:docChg chg="modSld">
      <pc:chgData name="Vitor da Silva Santos" userId="S::vdasantos@arezzo.com.br::c3ed9af2-9d06-4cca-baa4-7ea071a16bbf" providerId="AD" clId="Web-{7BE15B16-72CE-B396-54AF-D8860B3B2219}" dt="2024-06-25T19:17:55.851" v="38" actId="20577"/>
      <pc:docMkLst>
        <pc:docMk/>
      </pc:docMkLst>
      <pc:sldChg chg="modSp">
        <pc:chgData name="Vitor da Silva Santos" userId="S::vdasantos@arezzo.com.br::c3ed9af2-9d06-4cca-baa4-7ea071a16bbf" providerId="AD" clId="Web-{7BE15B16-72CE-B396-54AF-D8860B3B2219}" dt="2024-06-25T19:17:55.851" v="38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7BE15B16-72CE-B396-54AF-D8860B3B2219}" dt="2024-06-25T19:17:55.851" v="38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2AEB73DB-0E94-E013-26CC-E5F33DFB01BA}"/>
    <pc:docChg chg="modSld">
      <pc:chgData name="Iris Salvatto Nunes dos Santos" userId="S::isnsantos@arezzo.com.br::456dcf2b-4d18-48a3-9d10-094184b183b5" providerId="AD" clId="Web-{2AEB73DB-0E94-E013-26CC-E5F33DFB01BA}" dt="2024-10-15T15:35:29.699" v="7" actId="20577"/>
      <pc:docMkLst>
        <pc:docMk/>
      </pc:docMkLst>
      <pc:sldChg chg="modSp">
        <pc:chgData name="Iris Salvatto Nunes dos Santos" userId="S::isnsantos@arezzo.com.br::456dcf2b-4d18-48a3-9d10-094184b183b5" providerId="AD" clId="Web-{2AEB73DB-0E94-E013-26CC-E5F33DFB01BA}" dt="2024-10-15T15:35:29.699" v="7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2AEB73DB-0E94-E013-26CC-E5F33DFB01BA}" dt="2024-10-15T15:35:29.699" v="7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Denilson dos Santos Carvalho" userId="S::dcarvalho@arezzo.com.br::d3c0704e-3ee4-470a-91cd-23384f74f6e2" providerId="AD" clId="Web-{661AC585-540C-4C1F-9457-DADDE713D60B}"/>
    <pc:docChg chg="modSld">
      <pc:chgData name="Denilson dos Santos Carvalho" userId="S::dcarvalho@arezzo.com.br::d3c0704e-3ee4-470a-91cd-23384f74f6e2" providerId="AD" clId="Web-{661AC585-540C-4C1F-9457-DADDE713D60B}" dt="2024-04-04T14:20:58.416" v="11" actId="20577"/>
      <pc:docMkLst>
        <pc:docMk/>
      </pc:docMkLst>
      <pc:sldChg chg="modSp">
        <pc:chgData name="Denilson dos Santos Carvalho" userId="S::dcarvalho@arezzo.com.br::d3c0704e-3ee4-470a-91cd-23384f74f6e2" providerId="AD" clId="Web-{661AC585-540C-4C1F-9457-DADDE713D60B}" dt="2024-04-04T14:20:58.416" v="11" actId="20577"/>
        <pc:sldMkLst>
          <pc:docMk/>
          <pc:sldMk cId="4075804296" sldId="271"/>
        </pc:sldMkLst>
        <pc:spChg chg="mod">
          <ac:chgData name="Denilson dos Santos Carvalho" userId="S::dcarvalho@arezzo.com.br::d3c0704e-3ee4-470a-91cd-23384f74f6e2" providerId="AD" clId="Web-{661AC585-540C-4C1F-9457-DADDE713D60B}" dt="2024-04-04T14:20:58.416" v="11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1A3F53D1-5CA0-171A-E42C-40EB8FA4BBC9}"/>
    <pc:docChg chg="addSld modSld">
      <pc:chgData name="Guilherme Alves Quiller de Alencar" userId="S::gaalencar@arezzo.com.br::3b026ef1-e1aa-4785-b87c-1e5fc98eece0" providerId="AD" clId="Web-{1A3F53D1-5CA0-171A-E42C-40EB8FA4BBC9}" dt="2024-02-05T14:47:34.168" v="24" actId="1076"/>
      <pc:docMkLst>
        <pc:docMk/>
      </pc:docMkLst>
      <pc:sldChg chg="modSp">
        <pc:chgData name="Guilherme Alves Quiller de Alencar" userId="S::gaalencar@arezzo.com.br::3b026ef1-e1aa-4785-b87c-1e5fc98eece0" providerId="AD" clId="Web-{1A3F53D1-5CA0-171A-E42C-40EB8FA4BBC9}" dt="2024-02-05T14:27:54.092" v="4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1A3F53D1-5CA0-171A-E42C-40EB8FA4BBC9}" dt="2024-02-05T14:27:54.092" v="4" actId="20577"/>
          <ac:spMkLst>
            <pc:docMk/>
            <pc:sldMk cId="4075804296" sldId="271"/>
            <ac:spMk id="3" creationId="{D4A3B2C5-5CEC-6113-E063-B09024609C28}"/>
          </ac:spMkLst>
        </pc:spChg>
      </pc:sldChg>
      <pc:sldChg chg="addSp delSp modSp new">
        <pc:chgData name="Guilherme Alves Quiller de Alencar" userId="S::gaalencar@arezzo.com.br::3b026ef1-e1aa-4785-b87c-1e5fc98eece0" providerId="AD" clId="Web-{1A3F53D1-5CA0-171A-E42C-40EB8FA4BBC9}" dt="2024-02-05T14:47:34.168" v="24" actId="1076"/>
        <pc:sldMkLst>
          <pc:docMk/>
          <pc:sldMk cId="3318356812" sldId="272"/>
        </pc:sldMkLst>
        <pc:spChg chg="del">
          <ac:chgData name="Guilherme Alves Quiller de Alencar" userId="S::gaalencar@arezzo.com.br::3b026ef1-e1aa-4785-b87c-1e5fc98eece0" providerId="AD" clId="Web-{1A3F53D1-5CA0-171A-E42C-40EB8FA4BBC9}" dt="2024-02-05T14:44:27.304" v="7"/>
          <ac:spMkLst>
            <pc:docMk/>
            <pc:sldMk cId="3318356812" sldId="272"/>
            <ac:spMk id="2" creationId="{5A8FEE5C-C6A8-4E31-FEE0-EC709C0AF8AA}"/>
          </ac:spMkLst>
        </pc:spChg>
        <pc:spChg chg="del">
          <ac:chgData name="Guilherme Alves Quiller de Alencar" userId="S::gaalencar@arezzo.com.br::3b026ef1-e1aa-4785-b87c-1e5fc98eece0" providerId="AD" clId="Web-{1A3F53D1-5CA0-171A-E42C-40EB8FA4BBC9}" dt="2024-02-05T14:44:27.304" v="6"/>
          <ac:spMkLst>
            <pc:docMk/>
            <pc:sldMk cId="3318356812" sldId="272"/>
            <ac:spMk id="3" creationId="{09C89518-4503-5D9F-1B52-0C20CFFEC3DD}"/>
          </ac:spMkLst>
        </pc:spChg>
        <pc:spChg chg="add mod">
          <ac:chgData name="Guilherme Alves Quiller de Alencar" userId="S::gaalencar@arezzo.com.br::3b026ef1-e1aa-4785-b87c-1e5fc98eece0" providerId="AD" clId="Web-{1A3F53D1-5CA0-171A-E42C-40EB8FA4BBC9}" dt="2024-02-05T14:47:29.965" v="23" actId="14100"/>
          <ac:spMkLst>
            <pc:docMk/>
            <pc:sldMk cId="3318356812" sldId="272"/>
            <ac:spMk id="6" creationId="{3322E8A1-A5FB-6A27-720B-11C093385AA6}"/>
          </ac:spMkLst>
        </pc:spChg>
        <pc:graphicFrameChg chg="add mod modGraphic">
          <ac:chgData name="Guilherme Alves Quiller de Alencar" userId="S::gaalencar@arezzo.com.br::3b026ef1-e1aa-4785-b87c-1e5fc98eece0" providerId="AD" clId="Web-{1A3F53D1-5CA0-171A-E42C-40EB8FA4BBC9}" dt="2024-02-05T14:47:34.168" v="24" actId="1076"/>
          <ac:graphicFrameMkLst>
            <pc:docMk/>
            <pc:sldMk cId="3318356812" sldId="272"/>
            <ac:graphicFrameMk id="8" creationId="{2D3ED697-84D3-C658-30BD-72542DFD8FD0}"/>
          </ac:graphicFrameMkLst>
        </pc:graphicFrameChg>
        <pc:picChg chg="add mod">
          <ac:chgData name="Guilherme Alves Quiller de Alencar" userId="S::gaalencar@arezzo.com.br::3b026ef1-e1aa-4785-b87c-1e5fc98eece0" providerId="AD" clId="Web-{1A3F53D1-5CA0-171A-E42C-40EB8FA4BBC9}" dt="2024-02-05T14:46:39.901" v="18" actId="14100"/>
          <ac:picMkLst>
            <pc:docMk/>
            <pc:sldMk cId="3318356812" sldId="272"/>
            <ac:picMk id="4" creationId="{5F51F61E-B9F5-340F-F3C2-6E0470492093}"/>
          </ac:picMkLst>
        </pc:picChg>
        <pc:picChg chg="add mod">
          <ac:chgData name="Guilherme Alves Quiller de Alencar" userId="S::gaalencar@arezzo.com.br::3b026ef1-e1aa-4785-b87c-1e5fc98eece0" providerId="AD" clId="Web-{1A3F53D1-5CA0-171A-E42C-40EB8FA4BBC9}" dt="2024-02-05T14:46:01.166" v="13" actId="1076"/>
          <ac:picMkLst>
            <pc:docMk/>
            <pc:sldMk cId="3318356812" sldId="272"/>
            <ac:picMk id="5" creationId="{BCCFA28F-E4BB-82FF-226C-0795CC03477D}"/>
          </ac:picMkLst>
        </pc:picChg>
      </pc:sldChg>
    </pc:docChg>
  </pc:docChgLst>
  <pc:docChgLst>
    <pc:chgData name="Guilherme Alves Quiller de Alencar" userId="S::gaalencar@arezzo.com.br::3b026ef1-e1aa-4785-b87c-1e5fc98eece0" providerId="AD" clId="Web-{FFA713E5-5325-5FBF-BA14-E7CFC06EF5F1}"/>
    <pc:docChg chg="modSld">
      <pc:chgData name="Guilherme Alves Quiller de Alencar" userId="S::gaalencar@arezzo.com.br::3b026ef1-e1aa-4785-b87c-1e5fc98eece0" providerId="AD" clId="Web-{FFA713E5-5325-5FBF-BA14-E7CFC06EF5F1}" dt="2024-05-13T19:42:54.405" v="4" actId="20577"/>
      <pc:docMkLst>
        <pc:docMk/>
      </pc:docMkLst>
      <pc:sldChg chg="modSp">
        <pc:chgData name="Guilherme Alves Quiller de Alencar" userId="S::gaalencar@arezzo.com.br::3b026ef1-e1aa-4785-b87c-1e5fc98eece0" providerId="AD" clId="Web-{FFA713E5-5325-5FBF-BA14-E7CFC06EF5F1}" dt="2024-05-13T19:42:54.405" v="4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FFA713E5-5325-5FBF-BA14-E7CFC06EF5F1}" dt="2024-05-13T19:42:54.405" v="4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86B3BD07-9DCF-F0A8-DF66-B3731606D03A}"/>
    <pc:docChg chg="modSld">
      <pc:chgData name="Guilherme Alves Quiller de Alencar" userId="S::gaalencar@arezzo.com.br::3b026ef1-e1aa-4785-b87c-1e5fc98eece0" providerId="AD" clId="Web-{86B3BD07-9DCF-F0A8-DF66-B3731606D03A}" dt="2024-05-17T13:04:00.487" v="9" actId="20577"/>
      <pc:docMkLst>
        <pc:docMk/>
      </pc:docMkLst>
      <pc:sldChg chg="addSp delSp modSp">
        <pc:chgData name="Guilherme Alves Quiller de Alencar" userId="S::gaalencar@arezzo.com.br::3b026ef1-e1aa-4785-b87c-1e5fc98eece0" providerId="AD" clId="Web-{86B3BD07-9DCF-F0A8-DF66-B3731606D03A}" dt="2024-05-17T13:04:00.487" v="9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86B3BD07-9DCF-F0A8-DF66-B3731606D03A}" dt="2024-05-17T13:04:00.487" v="9" actId="20577"/>
          <ac:spMkLst>
            <pc:docMk/>
            <pc:sldMk cId="4075804296" sldId="271"/>
            <ac:spMk id="3" creationId="{D4A3B2C5-5CEC-6113-E063-B09024609C28}"/>
          </ac:spMkLst>
        </pc:spChg>
        <pc:graphicFrameChg chg="add del mod">
          <ac:chgData name="Guilherme Alves Quiller de Alencar" userId="S::gaalencar@arezzo.com.br::3b026ef1-e1aa-4785-b87c-1e5fc98eece0" providerId="AD" clId="Web-{86B3BD07-9DCF-F0A8-DF66-B3731606D03A}" dt="2024-05-17T13:03:16.064" v="2"/>
          <ac:graphicFrameMkLst>
            <pc:docMk/>
            <pc:sldMk cId="4075804296" sldId="271"/>
            <ac:graphicFrameMk id="4" creationId="{F91261F3-634D-1DAF-2C9E-E53BB3F9A475}"/>
          </ac:graphicFrameMkLst>
        </pc:graphicFrameChg>
        <pc:graphicFrameChg chg="add del mod">
          <ac:chgData name="Guilherme Alves Quiller de Alencar" userId="S::gaalencar@arezzo.com.br::3b026ef1-e1aa-4785-b87c-1e5fc98eece0" providerId="AD" clId="Web-{86B3BD07-9DCF-F0A8-DF66-B3731606D03A}" dt="2024-05-17T13:03:32.862" v="7"/>
          <ac:graphicFrameMkLst>
            <pc:docMk/>
            <pc:sldMk cId="4075804296" sldId="271"/>
            <ac:graphicFrameMk id="6" creationId="{B2E64F85-C25F-6E04-808B-5EDB0F992DD3}"/>
          </ac:graphicFrameMkLst>
        </pc:graphicFrameChg>
      </pc:sldChg>
    </pc:docChg>
  </pc:docChgLst>
  <pc:docChgLst>
    <pc:chgData name="Iris Salvatto Nunes dos Santos" userId="S::isnsantos@arezzo.com.br::456dcf2b-4d18-48a3-9d10-094184b183b5" providerId="AD" clId="Web-{52833E94-E160-5C6E-0587-30ED5B5206AF}"/>
    <pc:docChg chg="modSld">
      <pc:chgData name="Iris Salvatto Nunes dos Santos" userId="S::isnsantos@arezzo.com.br::456dcf2b-4d18-48a3-9d10-094184b183b5" providerId="AD" clId="Web-{52833E94-E160-5C6E-0587-30ED5B5206AF}" dt="2024-03-21T14:12:49.285" v="12" actId="20577"/>
      <pc:docMkLst>
        <pc:docMk/>
      </pc:docMkLst>
      <pc:sldChg chg="modSp">
        <pc:chgData name="Iris Salvatto Nunes dos Santos" userId="S::isnsantos@arezzo.com.br::456dcf2b-4d18-48a3-9d10-094184b183b5" providerId="AD" clId="Web-{52833E94-E160-5C6E-0587-30ED5B5206AF}" dt="2024-03-21T14:12:49.285" v="12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52833E94-E160-5C6E-0587-30ED5B5206AF}" dt="2024-03-21T14:12:49.285" v="12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4D5E93A9-0E17-53DA-E393-3E6B04DCAF7E}"/>
    <pc:docChg chg="modSld">
      <pc:chgData name="Iris Salvatto Nunes dos Santos" userId="S::isnsantos@arezzo.com.br::456dcf2b-4d18-48a3-9d10-094184b183b5" providerId="AD" clId="Web-{4D5E93A9-0E17-53DA-E393-3E6B04DCAF7E}" dt="2024-03-22T13:05:07.760" v="15" actId="20577"/>
      <pc:docMkLst>
        <pc:docMk/>
      </pc:docMkLst>
      <pc:sldChg chg="addSp delSp modSp">
        <pc:chgData name="Iris Salvatto Nunes dos Santos" userId="S::isnsantos@arezzo.com.br::456dcf2b-4d18-48a3-9d10-094184b183b5" providerId="AD" clId="Web-{4D5E93A9-0E17-53DA-E393-3E6B04DCAF7E}" dt="2024-03-22T13:05:07.760" v="15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4D5E93A9-0E17-53DA-E393-3E6B04DCAF7E}" dt="2024-03-22T13:05:07.760" v="15" actId="20577"/>
          <ac:spMkLst>
            <pc:docMk/>
            <pc:sldMk cId="4075804296" sldId="271"/>
            <ac:spMk id="3" creationId="{D4A3B2C5-5CEC-6113-E063-B09024609C28}"/>
          </ac:spMkLst>
        </pc:spChg>
        <pc:graphicFrameChg chg="add del mod">
          <ac:chgData name="Iris Salvatto Nunes dos Santos" userId="S::isnsantos@arezzo.com.br::456dcf2b-4d18-48a3-9d10-094184b183b5" providerId="AD" clId="Web-{4D5E93A9-0E17-53DA-E393-3E6B04DCAF7E}" dt="2024-03-22T13:03:15.757" v="2"/>
          <ac:graphicFrameMkLst>
            <pc:docMk/>
            <pc:sldMk cId="4075804296" sldId="271"/>
            <ac:graphicFrameMk id="4" creationId="{C013EACF-F8CB-F865-A7BE-BEA2CD4AC6C8}"/>
          </ac:graphicFrameMkLst>
        </pc:graphicFrameChg>
      </pc:sldChg>
    </pc:docChg>
  </pc:docChgLst>
  <pc:docChgLst>
    <pc:chgData name="Guilherme Alves Quiller de Alencar" userId="S::gaalencar@arezzo.com.br::3b026ef1-e1aa-4785-b87c-1e5fc98eece0" providerId="AD" clId="Web-{C6EA9CDF-0221-A150-4C6B-556E1AF9FB89}"/>
    <pc:docChg chg="modSld">
      <pc:chgData name="Guilherme Alves Quiller de Alencar" userId="S::gaalencar@arezzo.com.br::3b026ef1-e1aa-4785-b87c-1e5fc98eece0" providerId="AD" clId="Web-{C6EA9CDF-0221-A150-4C6B-556E1AF9FB89}" dt="2024-04-16T19:22:40.249" v="7" actId="20577"/>
      <pc:docMkLst>
        <pc:docMk/>
      </pc:docMkLst>
      <pc:sldChg chg="modSp">
        <pc:chgData name="Guilherme Alves Quiller de Alencar" userId="S::gaalencar@arezzo.com.br::3b026ef1-e1aa-4785-b87c-1e5fc98eece0" providerId="AD" clId="Web-{C6EA9CDF-0221-A150-4C6B-556E1AF9FB89}" dt="2024-04-16T19:22:40.249" v="7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C6EA9CDF-0221-A150-4C6B-556E1AF9FB89}" dt="2024-04-16T19:22:40.249" v="7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F3B4F683-0193-F95A-224C-77A33DEA1C28}"/>
    <pc:docChg chg="addSld delSld modSld sldOrd">
      <pc:chgData name="Gustavo de Sousa Santos" userId="S::gussantos@arezzo.com.br::8fcd2eef-d521-4106-a294-eb02c45e876c" providerId="AD" clId="Web-{F3B4F683-0193-F95A-224C-77A33DEA1C28}" dt="2024-06-21T15:16:13.229" v="107" actId="1076"/>
      <pc:docMkLst>
        <pc:docMk/>
      </pc:docMkLst>
      <pc:sldChg chg="modSp">
        <pc:chgData name="Gustavo de Sousa Santos" userId="S::gussantos@arezzo.com.br::8fcd2eef-d521-4106-a294-eb02c45e876c" providerId="AD" clId="Web-{F3B4F683-0193-F95A-224C-77A33DEA1C28}" dt="2024-06-21T15:10:37.297" v="51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F3B4F683-0193-F95A-224C-77A33DEA1C28}" dt="2024-06-21T15:10:37.281" v="50" actId="20577"/>
          <ac:spMkLst>
            <pc:docMk/>
            <pc:sldMk cId="4075804296" sldId="271"/>
            <ac:spMk id="130" creationId="{D7BFBE7B-2F85-E497-8EF6-92698D666B16}"/>
          </ac:spMkLst>
        </pc:spChg>
        <pc:spChg chg="mod">
          <ac:chgData name="Gustavo de Sousa Santos" userId="S::gussantos@arezzo.com.br::8fcd2eef-d521-4106-a294-eb02c45e876c" providerId="AD" clId="Web-{F3B4F683-0193-F95A-224C-77A33DEA1C28}" dt="2024-06-21T15:10:37.297" v="51" actId="20577"/>
          <ac:spMkLst>
            <pc:docMk/>
            <pc:sldMk cId="4075804296" sldId="271"/>
            <ac:spMk id="131" creationId="{4E7E54F2-9912-AA43-B911-31145A85E76B}"/>
          </ac:spMkLst>
        </pc:spChg>
      </pc:sldChg>
      <pc:sldChg chg="addSp delSp modSp new del ord">
        <pc:chgData name="Gustavo de Sousa Santos" userId="S::gussantos@arezzo.com.br::8fcd2eef-d521-4106-a294-eb02c45e876c" providerId="AD" clId="Web-{F3B4F683-0193-F95A-224C-77A33DEA1C28}" dt="2024-06-21T15:16:13.229" v="107" actId="1076"/>
        <pc:sldMkLst>
          <pc:docMk/>
          <pc:sldMk cId="2409281572" sldId="272"/>
        </pc:sldMkLst>
        <pc:spChg chg="del">
          <ac:chgData name="Gustavo de Sousa Santos" userId="S::gussantos@arezzo.com.br::8fcd2eef-d521-4106-a294-eb02c45e876c" providerId="AD" clId="Web-{F3B4F683-0193-F95A-224C-77A33DEA1C28}" dt="2024-06-21T15:08:02.354" v="2"/>
          <ac:spMkLst>
            <pc:docMk/>
            <pc:sldMk cId="2409281572" sldId="272"/>
            <ac:spMk id="2" creationId="{444FCB57-EF04-B701-D46D-B64799BAECEA}"/>
          </ac:spMkLst>
        </pc:spChg>
        <pc:spChg chg="add mod">
          <ac:chgData name="Gustavo de Sousa Santos" userId="S::gussantos@arezzo.com.br::8fcd2eef-d521-4106-a294-eb02c45e876c" providerId="AD" clId="Web-{F3B4F683-0193-F95A-224C-77A33DEA1C28}" dt="2024-06-21T15:11:11.563" v="56" actId="20577"/>
          <ac:spMkLst>
            <pc:docMk/>
            <pc:sldMk cId="2409281572" sldId="272"/>
            <ac:spMk id="5" creationId="{FF9430D0-B229-0533-F4D3-1AA26C782EFD}"/>
          </ac:spMkLst>
        </pc:spChg>
        <pc:spChg chg="add mod">
          <ac:chgData name="Gustavo de Sousa Santos" userId="S::gussantos@arezzo.com.br::8fcd2eef-d521-4106-a294-eb02c45e876c" providerId="AD" clId="Web-{F3B4F683-0193-F95A-224C-77A33DEA1C28}" dt="2024-06-21T15:16:01.400" v="105" actId="1076"/>
          <ac:spMkLst>
            <pc:docMk/>
            <pc:sldMk cId="2409281572" sldId="272"/>
            <ac:spMk id="7" creationId="{A2F99495-FCE1-5BE7-289D-4344B6F1C7B7}"/>
          </ac:spMkLst>
        </pc:spChg>
        <pc:spChg chg="add del">
          <ac:chgData name="Gustavo de Sousa Santos" userId="S::gussantos@arezzo.com.br::8fcd2eef-d521-4106-a294-eb02c45e876c" providerId="AD" clId="Web-{F3B4F683-0193-F95A-224C-77A33DEA1C28}" dt="2024-06-21T15:12:55.004" v="73"/>
          <ac:spMkLst>
            <pc:docMk/>
            <pc:sldMk cId="2409281572" sldId="272"/>
            <ac:spMk id="8" creationId="{662022E8-FF45-770D-608B-6B42B4F69C8D}"/>
          </ac:spMkLst>
        </pc:spChg>
        <pc:spChg chg="add del">
          <ac:chgData name="Gustavo de Sousa Santos" userId="S::gussantos@arezzo.com.br::8fcd2eef-d521-4106-a294-eb02c45e876c" providerId="AD" clId="Web-{F3B4F683-0193-F95A-224C-77A33DEA1C28}" dt="2024-06-21T15:13:04.661" v="75"/>
          <ac:spMkLst>
            <pc:docMk/>
            <pc:sldMk cId="2409281572" sldId="272"/>
            <ac:spMk id="9" creationId="{930D4695-8D22-589D-CA0F-213301DAE9C6}"/>
          </ac:spMkLst>
        </pc:spChg>
        <pc:spChg chg="add mod">
          <ac:chgData name="Gustavo de Sousa Santos" userId="S::gussantos@arezzo.com.br::8fcd2eef-d521-4106-a294-eb02c45e876c" providerId="AD" clId="Web-{F3B4F683-0193-F95A-224C-77A33DEA1C28}" dt="2024-06-21T15:16:13.229" v="107" actId="1076"/>
          <ac:spMkLst>
            <pc:docMk/>
            <pc:sldMk cId="2409281572" sldId="272"/>
            <ac:spMk id="10" creationId="{C811997E-14DF-4AA1-D924-3C69BE52274B}"/>
          </ac:spMkLst>
        </pc:spChg>
        <pc:picChg chg="add mod">
          <ac:chgData name="Gustavo de Sousa Santos" userId="S::gussantos@arezzo.com.br::8fcd2eef-d521-4106-a294-eb02c45e876c" providerId="AD" clId="Web-{F3B4F683-0193-F95A-224C-77A33DEA1C28}" dt="2024-06-21T15:08:18.527" v="7" actId="1076"/>
          <ac:picMkLst>
            <pc:docMk/>
            <pc:sldMk cId="2409281572" sldId="272"/>
            <ac:picMk id="3" creationId="{106EB67B-C3D6-3478-999E-BFB77B08D1BD}"/>
          </ac:picMkLst>
        </pc:picChg>
        <pc:picChg chg="add mod">
          <ac:chgData name="Gustavo de Sousa Santos" userId="S::gussantos@arezzo.com.br::8fcd2eef-d521-4106-a294-eb02c45e876c" providerId="AD" clId="Web-{F3B4F683-0193-F95A-224C-77A33DEA1C28}" dt="2024-06-21T15:16:03.760" v="106" actId="1076"/>
          <ac:picMkLst>
            <pc:docMk/>
            <pc:sldMk cId="2409281572" sldId="272"/>
            <ac:picMk id="11" creationId="{7BD6EC2E-D01A-EAFE-08B6-1875090D0E1B}"/>
          </ac:picMkLst>
        </pc:picChg>
      </pc:sldChg>
    </pc:docChg>
  </pc:docChgLst>
  <pc:docChgLst>
    <pc:chgData name="Gustavo de Sousa Santos" userId="S::gussantos@arezzo.com.br::8fcd2eef-d521-4106-a294-eb02c45e876c" providerId="AD" clId="Web-{A675FAEF-3D16-CC1C-5CF3-C7B6DAA3A051}"/>
    <pc:docChg chg="modSld">
      <pc:chgData name="Gustavo de Sousa Santos" userId="S::gussantos@arezzo.com.br::8fcd2eef-d521-4106-a294-eb02c45e876c" providerId="AD" clId="Web-{A675FAEF-3D16-CC1C-5CF3-C7B6DAA3A051}" dt="2024-04-02T12:28:36.613" v="107" actId="20577"/>
      <pc:docMkLst>
        <pc:docMk/>
      </pc:docMkLst>
      <pc:sldChg chg="modSp">
        <pc:chgData name="Gustavo de Sousa Santos" userId="S::gussantos@arezzo.com.br::8fcd2eef-d521-4106-a294-eb02c45e876c" providerId="AD" clId="Web-{A675FAEF-3D16-CC1C-5CF3-C7B6DAA3A051}" dt="2024-04-02T12:28:36.613" v="107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A675FAEF-3D16-CC1C-5CF3-C7B6DAA3A051}" dt="2024-04-02T12:28:36.613" v="107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C38CCB84-11B1-E6C3-E1F1-4DFF25697747}"/>
    <pc:docChg chg="modSld">
      <pc:chgData name="Iris Salvatto Nunes dos Santos" userId="S::isnsantos@arezzo.com.br::456dcf2b-4d18-48a3-9d10-094184b183b5" providerId="AD" clId="Web-{C38CCB84-11B1-E6C3-E1F1-4DFF25697747}" dt="2024-07-01T19:59:00.960" v="14" actId="20577"/>
      <pc:docMkLst>
        <pc:docMk/>
      </pc:docMkLst>
      <pc:sldChg chg="modSp">
        <pc:chgData name="Iris Salvatto Nunes dos Santos" userId="S::isnsantos@arezzo.com.br::456dcf2b-4d18-48a3-9d10-094184b183b5" providerId="AD" clId="Web-{C38CCB84-11B1-E6C3-E1F1-4DFF25697747}" dt="2024-07-01T19:59:00.960" v="14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C38CCB84-11B1-E6C3-E1F1-4DFF25697747}" dt="2024-07-01T19:59:00.960" v="14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FA6442DD-3110-BEE9-4244-C53244D9CDDF}"/>
    <pc:docChg chg="modSld">
      <pc:chgData name="Guilherme Alves Quiller de Alencar" userId="S::gaalencar@arezzo.com.br::3b026ef1-e1aa-4785-b87c-1e5fc98eece0" providerId="AD" clId="Web-{FA6442DD-3110-BEE9-4244-C53244D9CDDF}" dt="2024-07-01T21:19:15.532" v="2" actId="20577"/>
      <pc:docMkLst>
        <pc:docMk/>
      </pc:docMkLst>
      <pc:sldChg chg="modSp">
        <pc:chgData name="Guilherme Alves Quiller de Alencar" userId="S::gaalencar@arezzo.com.br::3b026ef1-e1aa-4785-b87c-1e5fc98eece0" providerId="AD" clId="Web-{FA6442DD-3110-BEE9-4244-C53244D9CDDF}" dt="2024-07-01T21:19:15.532" v="2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FA6442DD-3110-BEE9-4244-C53244D9CDDF}" dt="2024-07-01T21:19:15.532" v="2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030EE67A-DAA4-F493-933A-26B1637B068A}"/>
    <pc:docChg chg="modSld">
      <pc:chgData name="Vitor da Silva Santos" userId="S::vdasantos@arezzo.com.br::c3ed9af2-9d06-4cca-baa4-7ea071a16bbf" providerId="AD" clId="Web-{030EE67A-DAA4-F493-933A-26B1637B068A}" dt="2024-07-16T14:25:07.218" v="41" actId="20577"/>
      <pc:docMkLst>
        <pc:docMk/>
      </pc:docMkLst>
      <pc:sldChg chg="modSp">
        <pc:chgData name="Vitor da Silva Santos" userId="S::vdasantos@arezzo.com.br::c3ed9af2-9d06-4cca-baa4-7ea071a16bbf" providerId="AD" clId="Web-{030EE67A-DAA4-F493-933A-26B1637B068A}" dt="2024-07-16T14:25:07.218" v="41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030EE67A-DAA4-F493-933A-26B1637B068A}" dt="2024-07-16T14:25:07.218" v="41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1505FBE8-428C-77B7-740B-26C21BE4CD22}"/>
    <pc:docChg chg="modSld">
      <pc:chgData name="Guilherme Alves Quiller de Alencar" userId="S::gaalencar@arezzo.com.br::3b026ef1-e1aa-4785-b87c-1e5fc98eece0" providerId="AD" clId="Web-{1505FBE8-428C-77B7-740B-26C21BE4CD22}" dt="2024-02-07T15:20:15.616" v="8" actId="20577"/>
      <pc:docMkLst>
        <pc:docMk/>
      </pc:docMkLst>
      <pc:sldChg chg="modSp">
        <pc:chgData name="Guilherme Alves Quiller de Alencar" userId="S::gaalencar@arezzo.com.br::3b026ef1-e1aa-4785-b87c-1e5fc98eece0" providerId="AD" clId="Web-{1505FBE8-428C-77B7-740B-26C21BE4CD22}" dt="2024-02-07T15:20:15.616" v="8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1505FBE8-428C-77B7-740B-26C21BE4CD22}" dt="2024-02-07T15:20:15.616" v="8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9B7C90F9-128F-FCA6-AF67-306B6E76AD4F}"/>
    <pc:docChg chg="modSld">
      <pc:chgData name="Vitor da Silva Santos" userId="S::vdasantos@arezzo.com.br::c3ed9af2-9d06-4cca-baa4-7ea071a16bbf" providerId="AD" clId="Web-{9B7C90F9-128F-FCA6-AF67-306B6E76AD4F}" dt="2024-06-17T18:15:11.151" v="21" actId="20577"/>
      <pc:docMkLst>
        <pc:docMk/>
      </pc:docMkLst>
      <pc:sldChg chg="modSp">
        <pc:chgData name="Vitor da Silva Santos" userId="S::vdasantos@arezzo.com.br::c3ed9af2-9d06-4cca-baa4-7ea071a16bbf" providerId="AD" clId="Web-{9B7C90F9-128F-FCA6-AF67-306B6E76AD4F}" dt="2024-06-17T18:15:11.151" v="21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9B7C90F9-128F-FCA6-AF67-306B6E76AD4F}" dt="2024-06-17T18:15:11.151" v="21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6CFB16C6-8B2D-79FB-BBF0-9F6364CF493A}"/>
    <pc:docChg chg="modSld">
      <pc:chgData name="Guilherme Alves Quiller de Alencar" userId="S::gaalencar@arezzo.com.br::3b026ef1-e1aa-4785-b87c-1e5fc98eece0" providerId="AD" clId="Web-{6CFB16C6-8B2D-79FB-BBF0-9F6364CF493A}" dt="2024-08-30T18:29:00.216" v="6" actId="20577"/>
      <pc:docMkLst>
        <pc:docMk/>
      </pc:docMkLst>
      <pc:sldChg chg="modSp">
        <pc:chgData name="Guilherme Alves Quiller de Alencar" userId="S::gaalencar@arezzo.com.br::3b026ef1-e1aa-4785-b87c-1e5fc98eece0" providerId="AD" clId="Web-{6CFB16C6-8B2D-79FB-BBF0-9F6364CF493A}" dt="2024-08-30T18:29:00.216" v="6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6CFB16C6-8B2D-79FB-BBF0-9F6364CF493A}" dt="2024-08-30T18:29:00.216" v="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5E8C7AAB-7358-A514-146F-105ACB1DCAA0}"/>
    <pc:docChg chg="modSld">
      <pc:chgData name="Guilherme Alves Quiller de Alencar" userId="S::gaalencar@arezzo.com.br::3b026ef1-e1aa-4785-b87c-1e5fc98eece0" providerId="AD" clId="Web-{5E8C7AAB-7358-A514-146F-105ACB1DCAA0}" dt="2024-02-05T14:17:40.833" v="10" actId="20577"/>
      <pc:docMkLst>
        <pc:docMk/>
      </pc:docMkLst>
      <pc:sldChg chg="modSp">
        <pc:chgData name="Guilherme Alves Quiller de Alencar" userId="S::gaalencar@arezzo.com.br::3b026ef1-e1aa-4785-b87c-1e5fc98eece0" providerId="AD" clId="Web-{5E8C7AAB-7358-A514-146F-105ACB1DCAA0}" dt="2024-02-05T14:17:40.833" v="10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5E8C7AAB-7358-A514-146F-105ACB1DCAA0}" dt="2024-02-05T14:17:40.833" v="10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86E6D84E-AF09-54B8-1C9A-F4B84EB2F4F5}"/>
    <pc:docChg chg="modSld">
      <pc:chgData name="Vitor da Silva Santos" userId="S::vdasantos@arezzo.com.br::c3ed9af2-9d06-4cca-baa4-7ea071a16bbf" providerId="AD" clId="Web-{86E6D84E-AF09-54B8-1C9A-F4B84EB2F4F5}" dt="2024-07-02T16:23:08.785" v="36" actId="20577"/>
      <pc:docMkLst>
        <pc:docMk/>
      </pc:docMkLst>
      <pc:sldChg chg="modSp">
        <pc:chgData name="Vitor da Silva Santos" userId="S::vdasantos@arezzo.com.br::c3ed9af2-9d06-4cca-baa4-7ea071a16bbf" providerId="AD" clId="Web-{86E6D84E-AF09-54B8-1C9A-F4B84EB2F4F5}" dt="2024-07-02T16:23:08.785" v="36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86E6D84E-AF09-54B8-1C9A-F4B84EB2F4F5}" dt="2024-07-02T16:23:08.785" v="3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E2FF4DC9-188B-5549-BF5C-649160C57284}"/>
    <pc:docChg chg="modSld">
      <pc:chgData name="Gustavo de Sousa Santos" userId="S::gussantos@arezzo.com.br::8fcd2eef-d521-4106-a294-eb02c45e876c" providerId="AD" clId="Web-{E2FF4DC9-188B-5549-BF5C-649160C57284}" dt="2024-03-12T12:08:44.035" v="76" actId="20577"/>
      <pc:docMkLst>
        <pc:docMk/>
      </pc:docMkLst>
      <pc:sldChg chg="modSp">
        <pc:chgData name="Gustavo de Sousa Santos" userId="S::gussantos@arezzo.com.br::8fcd2eef-d521-4106-a294-eb02c45e876c" providerId="AD" clId="Web-{E2FF4DC9-188B-5549-BF5C-649160C57284}" dt="2024-03-12T12:08:44.035" v="76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E2FF4DC9-188B-5549-BF5C-649160C57284}" dt="2024-03-12T12:08:44.035" v="7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93E80F9B-FB11-97B2-01A5-51BA526375E4}"/>
    <pc:docChg chg="modSld">
      <pc:chgData name="Gustavo de Sousa Santos" userId="S::gussantos@arezzo.com.br::8fcd2eef-d521-4106-a294-eb02c45e876c" providerId="AD" clId="Web-{93E80F9B-FB11-97B2-01A5-51BA526375E4}" dt="2024-09-17T12:16:17.739" v="55" actId="20577"/>
      <pc:docMkLst>
        <pc:docMk/>
      </pc:docMkLst>
      <pc:sldChg chg="modSp">
        <pc:chgData name="Gustavo de Sousa Santos" userId="S::gussantos@arezzo.com.br::8fcd2eef-d521-4106-a294-eb02c45e876c" providerId="AD" clId="Web-{93E80F9B-FB11-97B2-01A5-51BA526375E4}" dt="2024-09-17T12:16:17.739" v="55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93E80F9B-FB11-97B2-01A5-51BA526375E4}" dt="2024-09-17T12:16:17.739" v="55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1C9FC5CC-E246-2E09-0B75-84254AAAB401}"/>
    <pc:docChg chg="modSld">
      <pc:chgData name="Guilherme Alves Quiller de Alencar" userId="S::gaalencar@arezzo.com.br::3b026ef1-e1aa-4785-b87c-1e5fc98eece0" providerId="AD" clId="Web-{1C9FC5CC-E246-2E09-0B75-84254AAAB401}" dt="2024-02-08T12:42:56.571" v="6" actId="20577"/>
      <pc:docMkLst>
        <pc:docMk/>
      </pc:docMkLst>
      <pc:sldChg chg="modSp">
        <pc:chgData name="Guilherme Alves Quiller de Alencar" userId="S::gaalencar@arezzo.com.br::3b026ef1-e1aa-4785-b87c-1e5fc98eece0" providerId="AD" clId="Web-{1C9FC5CC-E246-2E09-0B75-84254AAAB401}" dt="2024-02-08T12:42:56.571" v="6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1C9FC5CC-E246-2E09-0B75-84254AAAB401}" dt="2024-02-08T12:42:56.571" v="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FF67DF65-7BEC-9795-1203-73C6FFCC7A46}"/>
    <pc:docChg chg="modSld">
      <pc:chgData name="Vitor da Silva Santos" userId="S::vdasantos@arezzo.com.br::c3ed9af2-9d06-4cca-baa4-7ea071a16bbf" providerId="AD" clId="Web-{FF67DF65-7BEC-9795-1203-73C6FFCC7A46}" dt="2024-06-25T13:12:59.469" v="138" actId="20577"/>
      <pc:docMkLst>
        <pc:docMk/>
      </pc:docMkLst>
      <pc:sldChg chg="modSp">
        <pc:chgData name="Vitor da Silva Santos" userId="S::vdasantos@arezzo.com.br::c3ed9af2-9d06-4cca-baa4-7ea071a16bbf" providerId="AD" clId="Web-{FF67DF65-7BEC-9795-1203-73C6FFCC7A46}" dt="2024-06-25T13:12:59.469" v="138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FF67DF65-7BEC-9795-1203-73C6FFCC7A46}" dt="2024-06-25T13:12:59.469" v="138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7D8235BC-06FD-4368-B28E-EC958CC4F6B8}"/>
    <pc:docChg chg="modSld">
      <pc:chgData name="Guilherme Alves Quiller de Alencar" userId="S::gaalencar@arezzo.com.br::3b026ef1-e1aa-4785-b87c-1e5fc98eece0" providerId="AD" clId="Web-{7D8235BC-06FD-4368-B28E-EC958CC4F6B8}" dt="2024-05-14T14:26:41.007" v="232" actId="20577"/>
      <pc:docMkLst>
        <pc:docMk/>
      </pc:docMkLst>
      <pc:sldChg chg="modSp">
        <pc:chgData name="Guilherme Alves Quiller de Alencar" userId="S::gaalencar@arezzo.com.br::3b026ef1-e1aa-4785-b87c-1e5fc98eece0" providerId="AD" clId="Web-{7D8235BC-06FD-4368-B28E-EC958CC4F6B8}" dt="2024-05-14T14:26:41.007" v="232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7D8235BC-06FD-4368-B28E-EC958CC4F6B8}" dt="2024-05-14T14:26:41.007" v="232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44D270B4-6C4D-3CFC-80E3-B2374AD467B4}"/>
    <pc:docChg chg="modSld">
      <pc:chgData name="Iris Salvatto Nunes dos Santos" userId="S::isnsantos@arezzo.com.br::456dcf2b-4d18-48a3-9d10-094184b183b5" providerId="AD" clId="Web-{44D270B4-6C4D-3CFC-80E3-B2374AD467B4}" dt="2024-03-21T12:18:43.151" v="23" actId="20577"/>
      <pc:docMkLst>
        <pc:docMk/>
      </pc:docMkLst>
      <pc:sldChg chg="modSp">
        <pc:chgData name="Iris Salvatto Nunes dos Santos" userId="S::isnsantos@arezzo.com.br::456dcf2b-4d18-48a3-9d10-094184b183b5" providerId="AD" clId="Web-{44D270B4-6C4D-3CFC-80E3-B2374AD467B4}" dt="2024-03-21T12:18:43.151" v="23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44D270B4-6C4D-3CFC-80E3-B2374AD467B4}" dt="2024-03-21T12:18:43.151" v="23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C727A262-5158-2B17-3D8B-BB50ECAA189B}"/>
    <pc:docChg chg="modSld">
      <pc:chgData name="Vitor da Silva Santos" userId="S::vdasantos@arezzo.com.br::c3ed9af2-9d06-4cca-baa4-7ea071a16bbf" providerId="AD" clId="Web-{C727A262-5158-2B17-3D8B-BB50ECAA189B}" dt="2024-06-17T19:10:51.825" v="39" actId="20577"/>
      <pc:docMkLst>
        <pc:docMk/>
      </pc:docMkLst>
      <pc:sldChg chg="modSp">
        <pc:chgData name="Vitor da Silva Santos" userId="S::vdasantos@arezzo.com.br::c3ed9af2-9d06-4cca-baa4-7ea071a16bbf" providerId="AD" clId="Web-{C727A262-5158-2B17-3D8B-BB50ECAA189B}" dt="2024-06-17T19:10:51.825" v="39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C727A262-5158-2B17-3D8B-BB50ECAA189B}" dt="2024-06-17T19:10:51.825" v="39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1DE5046E-D23C-586C-2DE2-B06F3C4B0791}"/>
    <pc:docChg chg="modSld">
      <pc:chgData name="Guilherme Alves Quiller de Alencar" userId="S::gaalencar@arezzo.com.br::3b026ef1-e1aa-4785-b87c-1e5fc98eece0" providerId="AD" clId="Web-{1DE5046E-D23C-586C-2DE2-B06F3C4B0791}" dt="2024-05-07T15:37:05.042" v="13" actId="20577"/>
      <pc:docMkLst>
        <pc:docMk/>
      </pc:docMkLst>
      <pc:sldChg chg="addSp delSp modSp">
        <pc:chgData name="Guilherme Alves Quiller de Alencar" userId="S::gaalencar@arezzo.com.br::3b026ef1-e1aa-4785-b87c-1e5fc98eece0" providerId="AD" clId="Web-{1DE5046E-D23C-586C-2DE2-B06F3C4B0791}" dt="2024-05-07T15:37:05.042" v="13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1DE5046E-D23C-586C-2DE2-B06F3C4B0791}" dt="2024-05-07T15:37:05.042" v="13" actId="20577"/>
          <ac:spMkLst>
            <pc:docMk/>
            <pc:sldMk cId="4075804296" sldId="271"/>
            <ac:spMk id="3" creationId="{D4A3B2C5-5CEC-6113-E063-B09024609C28}"/>
          </ac:spMkLst>
        </pc:spChg>
        <pc:graphicFrameChg chg="add del mod">
          <ac:chgData name="Guilherme Alves Quiller de Alencar" userId="S::gaalencar@arezzo.com.br::3b026ef1-e1aa-4785-b87c-1e5fc98eece0" providerId="AD" clId="Web-{1DE5046E-D23C-586C-2DE2-B06F3C4B0791}" dt="2024-05-07T13:48:42.256" v="3"/>
          <ac:graphicFrameMkLst>
            <pc:docMk/>
            <pc:sldMk cId="4075804296" sldId="271"/>
            <ac:graphicFrameMk id="4" creationId="{71EA7230-AD96-0C62-FD1C-84E8689FF734}"/>
          </ac:graphicFrameMkLst>
        </pc:graphicFrameChg>
      </pc:sldChg>
    </pc:docChg>
  </pc:docChgLst>
  <pc:docChgLst>
    <pc:chgData name="Vitor da Silva Santos" userId="S::vdasantos@arezzo.com.br::c3ed9af2-9d06-4cca-baa4-7ea071a16bbf" providerId="AD" clId="Web-{CFC5A181-009B-6DE2-F977-20E2CF3C7BD5}"/>
    <pc:docChg chg="modSld">
      <pc:chgData name="Vitor da Silva Santos" userId="S::vdasantos@arezzo.com.br::c3ed9af2-9d06-4cca-baa4-7ea071a16bbf" providerId="AD" clId="Web-{CFC5A181-009B-6DE2-F977-20E2CF3C7BD5}" dt="2024-07-10T14:39:58.337" v="12" actId="20577"/>
      <pc:docMkLst>
        <pc:docMk/>
      </pc:docMkLst>
      <pc:sldChg chg="modSp">
        <pc:chgData name="Vitor da Silva Santos" userId="S::vdasantos@arezzo.com.br::c3ed9af2-9d06-4cca-baa4-7ea071a16bbf" providerId="AD" clId="Web-{CFC5A181-009B-6DE2-F977-20E2CF3C7BD5}" dt="2024-07-10T14:39:58.337" v="12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CFC5A181-009B-6DE2-F977-20E2CF3C7BD5}" dt="2024-07-10T14:39:58.337" v="12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853C0F4F-CC61-D652-8488-9A5C650FC716}"/>
    <pc:docChg chg="modSld">
      <pc:chgData name="Guilherme Alves Quiller de Alencar" userId="S::gaalencar@arezzo.com.br::3b026ef1-e1aa-4785-b87c-1e5fc98eece0" providerId="AD" clId="Web-{853C0F4F-CC61-D652-8488-9A5C650FC716}" dt="2024-04-23T14:25:50.214" v="14" actId="20577"/>
      <pc:docMkLst>
        <pc:docMk/>
      </pc:docMkLst>
      <pc:sldChg chg="modSp">
        <pc:chgData name="Guilherme Alves Quiller de Alencar" userId="S::gaalencar@arezzo.com.br::3b026ef1-e1aa-4785-b87c-1e5fc98eece0" providerId="AD" clId="Web-{853C0F4F-CC61-D652-8488-9A5C650FC716}" dt="2024-04-23T14:25:50.214" v="14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853C0F4F-CC61-D652-8488-9A5C650FC716}" dt="2024-04-23T14:25:50.214" v="14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8AD5C802-E05A-CF7D-C4CC-235381CA31FC}"/>
    <pc:docChg chg="modSld">
      <pc:chgData name="Gustavo de Sousa Santos" userId="S::gussantos@arezzo.com.br::8fcd2eef-d521-4106-a294-eb02c45e876c" providerId="AD" clId="Web-{8AD5C802-E05A-CF7D-C4CC-235381CA31FC}" dt="2024-05-02T18:19:21.003" v="18" actId="20577"/>
      <pc:docMkLst>
        <pc:docMk/>
      </pc:docMkLst>
      <pc:sldChg chg="modSp">
        <pc:chgData name="Gustavo de Sousa Santos" userId="S::gussantos@arezzo.com.br::8fcd2eef-d521-4106-a294-eb02c45e876c" providerId="AD" clId="Web-{8AD5C802-E05A-CF7D-C4CC-235381CA31FC}" dt="2024-05-02T18:19:21.003" v="18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8AD5C802-E05A-CF7D-C4CC-235381CA31FC}" dt="2024-05-02T18:19:21.003" v="18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9F948821-F91B-5DB7-8FFF-E5511D1B6C95}"/>
    <pc:docChg chg="modSld">
      <pc:chgData name="Iris Salvatto Nunes dos Santos" userId="S::isnsantos@arezzo.com.br::456dcf2b-4d18-48a3-9d10-094184b183b5" providerId="AD" clId="Web-{9F948821-F91B-5DB7-8FFF-E5511D1B6C95}" dt="2024-02-01T17:06:28.130" v="268" actId="14100"/>
      <pc:docMkLst>
        <pc:docMk/>
      </pc:docMkLst>
      <pc:sldChg chg="addSp delSp modSp">
        <pc:chgData name="Iris Salvatto Nunes dos Santos" userId="S::isnsantos@arezzo.com.br::456dcf2b-4d18-48a3-9d10-094184b183b5" providerId="AD" clId="Web-{9F948821-F91B-5DB7-8FFF-E5511D1B6C95}" dt="2024-02-01T17:06:28.130" v="268" actId="14100"/>
        <pc:sldMkLst>
          <pc:docMk/>
          <pc:sldMk cId="469568896" sldId="259"/>
        </pc:sldMkLst>
        <pc:spChg chg="add del mod">
          <ac:chgData name="Iris Salvatto Nunes dos Santos" userId="S::isnsantos@arezzo.com.br::456dcf2b-4d18-48a3-9d10-094184b183b5" providerId="AD" clId="Web-{9F948821-F91B-5DB7-8FFF-E5511D1B6C95}" dt="2024-02-01T16:57:57.177" v="101"/>
          <ac:spMkLst>
            <pc:docMk/>
            <pc:sldMk cId="469568896" sldId="259"/>
            <ac:spMk id="12" creationId="{5B9F2739-E6D4-E377-28FE-1E910036A4CC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7:57.177" v="100"/>
          <ac:spMkLst>
            <pc:docMk/>
            <pc:sldMk cId="469568896" sldId="259"/>
            <ac:spMk id="16" creationId="{5F2CE311-98A7-29AC-F4A0-40500240245D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8:07.021" v="133"/>
          <ac:spMkLst>
            <pc:docMk/>
            <pc:sldMk cId="469568896" sldId="259"/>
            <ac:spMk id="18" creationId="{524A199A-889D-D381-CF34-E2EF061EF450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8:09.083" v="134"/>
          <ac:spMkLst>
            <pc:docMk/>
            <pc:sldMk cId="469568896" sldId="259"/>
            <ac:spMk id="20" creationId="{471344FF-8572-EFDA-E579-055DAB011221}"/>
          </ac:spMkLst>
        </pc:spChg>
        <pc:spChg chg="del">
          <ac:chgData name="Iris Salvatto Nunes dos Santos" userId="S::isnsantos@arezzo.com.br::456dcf2b-4d18-48a3-9d10-094184b183b5" providerId="AD" clId="Web-{9F948821-F91B-5DB7-8FFF-E5511D1B6C95}" dt="2024-02-01T16:39:05.891" v="3"/>
          <ac:spMkLst>
            <pc:docMk/>
            <pc:sldMk cId="469568896" sldId="259"/>
            <ac:spMk id="23" creationId="{C9A85478-B919-1E12-7E70-468823D6AD0E}"/>
          </ac:spMkLst>
        </pc:spChg>
        <pc:spChg chg="del mod">
          <ac:chgData name="Iris Salvatto Nunes dos Santos" userId="S::isnsantos@arezzo.com.br::456dcf2b-4d18-48a3-9d10-094184b183b5" providerId="AD" clId="Web-{9F948821-F91B-5DB7-8FFF-E5511D1B6C95}" dt="2024-02-01T16:57:57.177" v="108"/>
          <ac:spMkLst>
            <pc:docMk/>
            <pc:sldMk cId="469568896" sldId="259"/>
            <ac:spMk id="25" creationId="{E73EF202-7B31-9C99-E00D-0A3DD8A89489}"/>
          </ac:spMkLst>
        </pc:spChg>
        <pc:spChg chg="del mod">
          <ac:chgData name="Iris Salvatto Nunes dos Santos" userId="S::isnsantos@arezzo.com.br::456dcf2b-4d18-48a3-9d10-094184b183b5" providerId="AD" clId="Web-{9F948821-F91B-5DB7-8FFF-E5511D1B6C95}" dt="2024-02-01T16:57:57.177" v="107"/>
          <ac:spMkLst>
            <pc:docMk/>
            <pc:sldMk cId="469568896" sldId="259"/>
            <ac:spMk id="27" creationId="{122AC61B-817D-E54F-9E47-3FA95CBBCCAE}"/>
          </ac:spMkLst>
        </pc:spChg>
        <pc:spChg chg="del mod">
          <ac:chgData name="Iris Salvatto Nunes dos Santos" userId="S::isnsantos@arezzo.com.br::456dcf2b-4d18-48a3-9d10-094184b183b5" providerId="AD" clId="Web-{9F948821-F91B-5DB7-8FFF-E5511D1B6C95}" dt="2024-02-01T16:57:57.177" v="105"/>
          <ac:spMkLst>
            <pc:docMk/>
            <pc:sldMk cId="469568896" sldId="259"/>
            <ac:spMk id="31" creationId="{113CAC55-7AE5-E2BF-B325-54C2950EC1E1}"/>
          </ac:spMkLst>
        </pc:spChg>
        <pc:spChg chg="del mod">
          <ac:chgData name="Iris Salvatto Nunes dos Santos" userId="S::isnsantos@arezzo.com.br::456dcf2b-4d18-48a3-9d10-094184b183b5" providerId="AD" clId="Web-{9F948821-F91B-5DB7-8FFF-E5511D1B6C95}" dt="2024-02-01T16:56:06.330" v="53"/>
          <ac:spMkLst>
            <pc:docMk/>
            <pc:sldMk cId="469568896" sldId="259"/>
            <ac:spMk id="33" creationId="{A44E18C8-B3C8-F104-751F-9BD66B8E21BC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6:09.767" v="71"/>
          <ac:spMkLst>
            <pc:docMk/>
            <pc:sldMk cId="469568896" sldId="259"/>
            <ac:spMk id="34" creationId="{BF2DD70E-247B-24AF-3E9E-A7D1FAC74A8C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6:09.767" v="70"/>
          <ac:spMkLst>
            <pc:docMk/>
            <pc:sldMk cId="469568896" sldId="259"/>
            <ac:spMk id="36" creationId="{0ACF96A8-0433-138E-DCA5-0C32ED0E2D5A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6:09.767" v="69"/>
          <ac:spMkLst>
            <pc:docMk/>
            <pc:sldMk cId="469568896" sldId="259"/>
            <ac:spMk id="38" creationId="{950CC471-E172-FEFA-DCCC-0AE92D8CD3A9}"/>
          </ac:spMkLst>
        </pc:spChg>
        <pc:spChg chg="del mod">
          <ac:chgData name="Iris Salvatto Nunes dos Santos" userId="S::isnsantos@arezzo.com.br::456dcf2b-4d18-48a3-9d10-094184b183b5" providerId="AD" clId="Web-{9F948821-F91B-5DB7-8FFF-E5511D1B6C95}" dt="2024-02-01T16:57:57.177" v="110"/>
          <ac:spMkLst>
            <pc:docMk/>
            <pc:sldMk cId="469568896" sldId="259"/>
            <ac:spMk id="39" creationId="{059B59FA-4B0D-530D-0D82-71EC670A09D6}"/>
          </ac:spMkLst>
        </pc:spChg>
        <pc:spChg chg="del">
          <ac:chgData name="Iris Salvatto Nunes dos Santos" userId="S::isnsantos@arezzo.com.br::456dcf2b-4d18-48a3-9d10-094184b183b5" providerId="AD" clId="Web-{9F948821-F91B-5DB7-8FFF-E5511D1B6C95}" dt="2024-02-01T16:39:05.891" v="2"/>
          <ac:spMkLst>
            <pc:docMk/>
            <pc:sldMk cId="469568896" sldId="259"/>
            <ac:spMk id="41" creationId="{92CA86F5-9CEA-ECB4-62EB-F8C3720106A3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6:09.767" v="68"/>
          <ac:spMkLst>
            <pc:docMk/>
            <pc:sldMk cId="469568896" sldId="259"/>
            <ac:spMk id="42" creationId="{57085913-4C57-B6F7-E2AD-35A4DE2F57BA}"/>
          </ac:spMkLst>
        </pc:spChg>
        <pc:spChg chg="del">
          <ac:chgData name="Iris Salvatto Nunes dos Santos" userId="S::isnsantos@arezzo.com.br::456dcf2b-4d18-48a3-9d10-094184b183b5" providerId="AD" clId="Web-{9F948821-F91B-5DB7-8FFF-E5511D1B6C95}" dt="2024-02-01T16:39:05.875" v="1"/>
          <ac:spMkLst>
            <pc:docMk/>
            <pc:sldMk cId="469568896" sldId="259"/>
            <ac:spMk id="43" creationId="{EE37128A-1A89-3C45-28B7-4E1E1818716F}"/>
          </ac:spMkLst>
        </pc:spChg>
        <pc:spChg chg="del">
          <ac:chgData name="Iris Salvatto Nunes dos Santos" userId="S::isnsantos@arezzo.com.br::456dcf2b-4d18-48a3-9d10-094184b183b5" providerId="AD" clId="Web-{9F948821-F91B-5DB7-8FFF-E5511D1B6C95}" dt="2024-02-01T16:39:05.875" v="0"/>
          <ac:spMkLst>
            <pc:docMk/>
            <pc:sldMk cId="469568896" sldId="259"/>
            <ac:spMk id="45" creationId="{4545CA1B-40E1-E1E2-2B72-5C2F4C509D4D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5:43.348" v="255" actId="1076"/>
          <ac:spMkLst>
            <pc:docMk/>
            <pc:sldMk cId="469568896" sldId="259"/>
            <ac:spMk id="46" creationId="{D860A276-CE38-F1CE-50AF-1505173773FC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5:59.364" v="257" actId="1076"/>
          <ac:spMkLst>
            <pc:docMk/>
            <pc:sldMk cId="469568896" sldId="259"/>
            <ac:spMk id="52" creationId="{41556F7D-D41D-9D97-AD2C-397401EF905A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6:59:25.211" v="147"/>
          <ac:spMkLst>
            <pc:docMk/>
            <pc:sldMk cId="469568896" sldId="259"/>
            <ac:spMk id="54" creationId="{A45FF324-F2B2-91F4-CDC2-5D044824628A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4:08.126" v="236" actId="1076"/>
          <ac:spMkLst>
            <pc:docMk/>
            <pc:sldMk cId="469568896" sldId="259"/>
            <ac:spMk id="58" creationId="{ACB4334B-F121-1FF9-F3F4-0D4FE745E573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4:08.142" v="237" actId="1076"/>
          <ac:spMkLst>
            <pc:docMk/>
            <pc:sldMk cId="469568896" sldId="259"/>
            <ac:spMk id="60" creationId="{025AB5FD-FE5D-D4EF-FDEA-A63B6EAD3F64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4:08.142" v="238" actId="1076"/>
          <ac:spMkLst>
            <pc:docMk/>
            <pc:sldMk cId="469568896" sldId="259"/>
            <ac:spMk id="64" creationId="{4E2AAF60-4BF1-C6F3-7DF9-E57FC991C195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4:55.174" v="249" actId="1076"/>
          <ac:spMkLst>
            <pc:docMk/>
            <pc:sldMk cId="469568896" sldId="259"/>
            <ac:spMk id="66" creationId="{B8C17740-747D-7C76-FC18-781F433B4F32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7:02:26.310" v="218"/>
          <ac:spMkLst>
            <pc:docMk/>
            <pc:sldMk cId="469568896" sldId="259"/>
            <ac:spMk id="68" creationId="{F78135A5-4854-F225-A5AB-705969F42A83}"/>
          </ac:spMkLst>
        </pc:spChg>
        <pc:spChg chg="add mod ord">
          <ac:chgData name="Iris Salvatto Nunes dos Santos" userId="S::isnsantos@arezzo.com.br::456dcf2b-4d18-48a3-9d10-094184b183b5" providerId="AD" clId="Web-{9F948821-F91B-5DB7-8FFF-E5511D1B6C95}" dt="2024-02-01T17:04:08.142" v="239" actId="1076"/>
          <ac:spMkLst>
            <pc:docMk/>
            <pc:sldMk cId="469568896" sldId="259"/>
            <ac:spMk id="69" creationId="{614AC76F-86FB-A112-C309-78F849BDD3C2}"/>
          </ac:spMkLst>
        </pc:spChg>
        <pc:spChg chg="add del mod">
          <ac:chgData name="Iris Salvatto Nunes dos Santos" userId="S::isnsantos@arezzo.com.br::456dcf2b-4d18-48a3-9d10-094184b183b5" providerId="AD" clId="Web-{9F948821-F91B-5DB7-8FFF-E5511D1B6C95}" dt="2024-02-01T17:00:55.370" v="167"/>
          <ac:spMkLst>
            <pc:docMk/>
            <pc:sldMk cId="469568896" sldId="259"/>
            <ac:spMk id="71" creationId="{B998F599-2949-F81C-E994-F3FCA26A818C}"/>
          </ac:spMkLst>
        </pc:spChg>
        <pc:spChg chg="add del">
          <ac:chgData name="Iris Salvatto Nunes dos Santos" userId="S::isnsantos@arezzo.com.br::456dcf2b-4d18-48a3-9d10-094184b183b5" providerId="AD" clId="Web-{9F948821-F91B-5DB7-8FFF-E5511D1B6C95}" dt="2024-02-01T17:01:24.793" v="179"/>
          <ac:spMkLst>
            <pc:docMk/>
            <pc:sldMk cId="469568896" sldId="259"/>
            <ac:spMk id="77" creationId="{F01BD271-1B71-CA3E-CFCA-695E04727C1F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4:14.439" v="241" actId="1076"/>
          <ac:spMkLst>
            <pc:docMk/>
            <pc:sldMk cId="469568896" sldId="259"/>
            <ac:spMk id="82" creationId="{CC00A7D9-2014-61FC-32FC-586B40BA5924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5:06.597" v="251" actId="1076"/>
          <ac:spMkLst>
            <pc:docMk/>
            <pc:sldMk cId="469568896" sldId="259"/>
            <ac:spMk id="85" creationId="{29590CBD-4028-2A65-A740-B1976261DD6B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5:17.706" v="253" actId="1076"/>
          <ac:spMkLst>
            <pc:docMk/>
            <pc:sldMk cId="469568896" sldId="259"/>
            <ac:spMk id="86" creationId="{92CF814C-F404-C647-D0D9-FFD13C22FEDE}"/>
          </ac:spMkLst>
        </pc:spChg>
        <pc:spChg chg="add mod">
          <ac:chgData name="Iris Salvatto Nunes dos Santos" userId="S::isnsantos@arezzo.com.br::456dcf2b-4d18-48a3-9d10-094184b183b5" providerId="AD" clId="Web-{9F948821-F91B-5DB7-8FFF-E5511D1B6C95}" dt="2024-02-01T17:06:28.130" v="268" actId="14100"/>
          <ac:spMkLst>
            <pc:docMk/>
            <pc:sldMk cId="469568896" sldId="259"/>
            <ac:spMk id="87" creationId="{904D7F04-8272-D27F-7136-A6E79DC9A991}"/>
          </ac:spMkLst>
        </pc:spChg>
        <pc:picChg chg="add del mod">
          <ac:chgData name="Iris Salvatto Nunes dos Santos" userId="S::isnsantos@arezzo.com.br::456dcf2b-4d18-48a3-9d10-094184b183b5" providerId="AD" clId="Web-{9F948821-F91B-5DB7-8FFF-E5511D1B6C95}" dt="2024-02-01T16:57:57.177" v="104"/>
          <ac:picMkLst>
            <pc:docMk/>
            <pc:sldMk cId="469568896" sldId="259"/>
            <ac:picMk id="3" creationId="{170DDA89-C14D-A3AD-E1CD-18F4D3D98FC1}"/>
          </ac:picMkLst>
        </pc:picChg>
        <pc:picChg chg="del mod">
          <ac:chgData name="Iris Salvatto Nunes dos Santos" userId="S::isnsantos@arezzo.com.br::456dcf2b-4d18-48a3-9d10-094184b183b5" providerId="AD" clId="Web-{9F948821-F91B-5DB7-8FFF-E5511D1B6C95}" dt="2024-02-01T16:57:57.177" v="109"/>
          <ac:picMkLst>
            <pc:docMk/>
            <pc:sldMk cId="469568896" sldId="259"/>
            <ac:picMk id="5" creationId="{0072846F-6FCA-AD02-6747-C54707F4F7D7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6:57:57.177" v="103"/>
          <ac:picMkLst>
            <pc:docMk/>
            <pc:sldMk cId="469568896" sldId="259"/>
            <ac:picMk id="6" creationId="{6400262F-70F1-FBF3-6432-5135DE09A92E}"/>
          </ac:picMkLst>
        </pc:picChg>
        <pc:picChg chg="del">
          <ac:chgData name="Iris Salvatto Nunes dos Santos" userId="S::isnsantos@arezzo.com.br::456dcf2b-4d18-48a3-9d10-094184b183b5" providerId="AD" clId="Web-{9F948821-F91B-5DB7-8FFF-E5511D1B6C95}" dt="2024-02-01T16:39:05.891" v="6"/>
          <ac:picMkLst>
            <pc:docMk/>
            <pc:sldMk cId="469568896" sldId="259"/>
            <ac:picMk id="7" creationId="{2D5CA1A1-E114-3CB5-C513-B96EB079275F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6:57:57.177" v="102"/>
          <ac:picMkLst>
            <pc:docMk/>
            <pc:sldMk cId="469568896" sldId="259"/>
            <ac:picMk id="9" creationId="{69140E59-8509-FF0F-955C-606D3B8E46F8}"/>
          </ac:picMkLst>
        </pc:picChg>
        <pc:picChg chg="mod">
          <ac:chgData name="Iris Salvatto Nunes dos Santos" userId="S::isnsantos@arezzo.com.br::456dcf2b-4d18-48a3-9d10-094184b183b5" providerId="AD" clId="Web-{9F948821-F91B-5DB7-8FFF-E5511D1B6C95}" dt="2024-02-01T16:56:52.409" v="98" actId="1076"/>
          <ac:picMkLst>
            <pc:docMk/>
            <pc:sldMk cId="469568896" sldId="259"/>
            <ac:picMk id="11" creationId="{8C2556B7-542F-F900-2439-4F8FFC931852}"/>
          </ac:picMkLst>
        </pc:picChg>
        <pc:picChg chg="del">
          <ac:chgData name="Iris Salvatto Nunes dos Santos" userId="S::isnsantos@arezzo.com.br::456dcf2b-4d18-48a3-9d10-094184b183b5" providerId="AD" clId="Web-{9F948821-F91B-5DB7-8FFF-E5511D1B6C95}" dt="2024-02-01T16:39:05.891" v="5"/>
          <ac:picMkLst>
            <pc:docMk/>
            <pc:sldMk cId="469568896" sldId="259"/>
            <ac:picMk id="13" creationId="{1824B595-AADE-6A93-97C5-B1058C7900FE}"/>
          </ac:picMkLst>
        </pc:picChg>
        <pc:picChg chg="del">
          <ac:chgData name="Iris Salvatto Nunes dos Santos" userId="S::isnsantos@arezzo.com.br::456dcf2b-4d18-48a3-9d10-094184b183b5" providerId="AD" clId="Web-{9F948821-F91B-5DB7-8FFF-E5511D1B6C95}" dt="2024-02-01T16:39:05.891" v="4"/>
          <ac:picMkLst>
            <pc:docMk/>
            <pc:sldMk cId="469568896" sldId="259"/>
            <ac:picMk id="15" creationId="{1DC41A1E-8D80-EDCE-DEE6-82CCC53464FA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6:56:09.767" v="74"/>
          <ac:picMkLst>
            <pc:docMk/>
            <pc:sldMk cId="469568896" sldId="259"/>
            <ac:picMk id="22" creationId="{40512914-0CFF-BD4D-7A75-47FB33799372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6:56:09.767" v="73"/>
          <ac:picMkLst>
            <pc:docMk/>
            <pc:sldMk cId="469568896" sldId="259"/>
            <ac:picMk id="26" creationId="{336B116D-9DD9-8798-357D-2A06C1E67430}"/>
          </ac:picMkLst>
        </pc:picChg>
        <pc:picChg chg="del mod">
          <ac:chgData name="Iris Salvatto Nunes dos Santos" userId="S::isnsantos@arezzo.com.br::456dcf2b-4d18-48a3-9d10-094184b183b5" providerId="AD" clId="Web-{9F948821-F91B-5DB7-8FFF-E5511D1B6C95}" dt="2024-02-01T16:57:57.177" v="106"/>
          <ac:picMkLst>
            <pc:docMk/>
            <pc:sldMk cId="469568896" sldId="259"/>
            <ac:picMk id="29" creationId="{11CE5E24-217F-0890-6B81-FF4D6935C94E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6:56:09.767" v="72"/>
          <ac:picMkLst>
            <pc:docMk/>
            <pc:sldMk cId="469568896" sldId="259"/>
            <ac:picMk id="30" creationId="{282B1F6C-E8DE-1E16-1712-03922FA926D5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7:06:16.896" v="264" actId="1076"/>
          <ac:picMkLst>
            <pc:docMk/>
            <pc:sldMk cId="469568896" sldId="259"/>
            <ac:picMk id="48" creationId="{ABD75FCE-DF23-0CEC-05C3-E1BB36B79A6B}"/>
          </ac:picMkLst>
        </pc:picChg>
        <pc:picChg chg="add mod">
          <ac:chgData name="Iris Salvatto Nunes dos Santos" userId="S::isnsantos@arezzo.com.br::456dcf2b-4d18-48a3-9d10-094184b183b5" providerId="AD" clId="Web-{9F948821-F91B-5DB7-8FFF-E5511D1B6C95}" dt="2024-02-01T17:04:19.533" v="242" actId="1076"/>
          <ac:picMkLst>
            <pc:docMk/>
            <pc:sldMk cId="469568896" sldId="259"/>
            <ac:picMk id="50" creationId="{6E08633B-D524-0263-5B15-8E86E4213094}"/>
          </ac:picMkLst>
        </pc:picChg>
        <pc:picChg chg="add mod">
          <ac:chgData name="Iris Salvatto Nunes dos Santos" userId="S::isnsantos@arezzo.com.br::456dcf2b-4d18-48a3-9d10-094184b183b5" providerId="AD" clId="Web-{9F948821-F91B-5DB7-8FFF-E5511D1B6C95}" dt="2024-02-01T17:04:08.126" v="235" actId="1076"/>
          <ac:picMkLst>
            <pc:docMk/>
            <pc:sldMk cId="469568896" sldId="259"/>
            <ac:picMk id="56" creationId="{867F4C1C-C033-841C-CD9A-96C782B7B437}"/>
          </ac:picMkLst>
        </pc:picChg>
        <pc:picChg chg="add mod">
          <ac:chgData name="Iris Salvatto Nunes dos Santos" userId="S::isnsantos@arezzo.com.br::456dcf2b-4d18-48a3-9d10-094184b183b5" providerId="AD" clId="Web-{9F948821-F91B-5DB7-8FFF-E5511D1B6C95}" dt="2024-02-01T17:04:08.157" v="240" actId="1076"/>
          <ac:picMkLst>
            <pc:docMk/>
            <pc:sldMk cId="469568896" sldId="259"/>
            <ac:picMk id="62" creationId="{AE4A7F15-08B6-84F6-58FF-C32C82F07A59}"/>
          </ac:picMkLst>
        </pc:picChg>
        <pc:picChg chg="add mod">
          <ac:chgData name="Iris Salvatto Nunes dos Santos" userId="S::isnsantos@arezzo.com.br::456dcf2b-4d18-48a3-9d10-094184b183b5" providerId="AD" clId="Web-{9F948821-F91B-5DB7-8FFF-E5511D1B6C95}" dt="2024-02-01T17:02:55.155" v="223" actId="1076"/>
          <ac:picMkLst>
            <pc:docMk/>
            <pc:sldMk cId="469568896" sldId="259"/>
            <ac:picMk id="73" creationId="{0D58FD9A-52DC-73C4-9943-41FBAC840218}"/>
          </ac:picMkLst>
        </pc:picChg>
        <pc:picChg chg="add del mod">
          <ac:chgData name="Iris Salvatto Nunes dos Santos" userId="S::isnsantos@arezzo.com.br::456dcf2b-4d18-48a3-9d10-094184b183b5" providerId="AD" clId="Web-{9F948821-F91B-5DB7-8FFF-E5511D1B6C95}" dt="2024-02-01T17:02:38.154" v="220"/>
          <ac:picMkLst>
            <pc:docMk/>
            <pc:sldMk cId="469568896" sldId="259"/>
            <ac:picMk id="75" creationId="{6D02B90D-45FF-C69A-D68E-5EE0717F5431}"/>
          </ac:picMkLst>
        </pc:picChg>
        <pc:picChg chg="add del">
          <ac:chgData name="Iris Salvatto Nunes dos Santos" userId="S::isnsantos@arezzo.com.br::456dcf2b-4d18-48a3-9d10-094184b183b5" providerId="AD" clId="Web-{9F948821-F91B-5DB7-8FFF-E5511D1B6C95}" dt="2024-02-01T17:01:24.793" v="178"/>
          <ac:picMkLst>
            <pc:docMk/>
            <pc:sldMk cId="469568896" sldId="259"/>
            <ac:picMk id="79" creationId="{B8AC8E60-FC8A-16C5-E817-3150F5006233}"/>
          </ac:picMkLst>
        </pc:picChg>
        <pc:picChg chg="add del">
          <ac:chgData name="Iris Salvatto Nunes dos Santos" userId="S::isnsantos@arezzo.com.br::456dcf2b-4d18-48a3-9d10-094184b183b5" providerId="AD" clId="Web-{9F948821-F91B-5DB7-8FFF-E5511D1B6C95}" dt="2024-02-01T17:01:24.793" v="177"/>
          <ac:picMkLst>
            <pc:docMk/>
            <pc:sldMk cId="469568896" sldId="259"/>
            <ac:picMk id="81" creationId="{F8E8D594-4870-8F45-0C49-998E771706E3}"/>
          </ac:picMkLst>
        </pc:picChg>
        <pc:picChg chg="add mod">
          <ac:chgData name="Iris Salvatto Nunes dos Santos" userId="S::isnsantos@arezzo.com.br::456dcf2b-4d18-48a3-9d10-094184b183b5" providerId="AD" clId="Web-{9F948821-F91B-5DB7-8FFF-E5511D1B6C95}" dt="2024-02-01T17:04:30.174" v="244" actId="1076"/>
          <ac:picMkLst>
            <pc:docMk/>
            <pc:sldMk cId="469568896" sldId="259"/>
            <ac:picMk id="84" creationId="{6C03A5D0-101A-F59E-9681-C48F7646E3A3}"/>
          </ac:picMkLst>
        </pc:picChg>
      </pc:sldChg>
      <pc:sldChg chg="modSp">
        <pc:chgData name="Iris Salvatto Nunes dos Santos" userId="S::isnsantos@arezzo.com.br::456dcf2b-4d18-48a3-9d10-094184b183b5" providerId="AD" clId="Web-{9F948821-F91B-5DB7-8FFF-E5511D1B6C95}" dt="2024-02-01T16:55:54.548" v="50" actId="1076"/>
        <pc:sldMkLst>
          <pc:docMk/>
          <pc:sldMk cId="2628384771" sldId="260"/>
        </pc:sldMkLst>
        <pc:picChg chg="mod">
          <ac:chgData name="Iris Salvatto Nunes dos Santos" userId="S::isnsantos@arezzo.com.br::456dcf2b-4d18-48a3-9d10-094184b183b5" providerId="AD" clId="Web-{9F948821-F91B-5DB7-8FFF-E5511D1B6C95}" dt="2024-02-01T16:55:54.548" v="50" actId="1076"/>
          <ac:picMkLst>
            <pc:docMk/>
            <pc:sldMk cId="2628384771" sldId="260"/>
            <ac:picMk id="6" creationId="{8ACC7559-6AFC-20CA-2B02-AB3F46B363F0}"/>
          </ac:picMkLst>
        </pc:picChg>
      </pc:sldChg>
    </pc:docChg>
  </pc:docChgLst>
  <pc:docChgLst>
    <pc:chgData name="Guilherme Alves Quiller de Alencar" userId="S::gaalencar@arezzo.com.br::3b026ef1-e1aa-4785-b87c-1e5fc98eece0" providerId="AD" clId="Web-{90BEC002-29EF-1A39-BF0E-9E1417AF919C}"/>
    <pc:docChg chg="modSld">
      <pc:chgData name="Guilherme Alves Quiller de Alencar" userId="S::gaalencar@arezzo.com.br::3b026ef1-e1aa-4785-b87c-1e5fc98eece0" providerId="AD" clId="Web-{90BEC002-29EF-1A39-BF0E-9E1417AF919C}" dt="2024-02-06T13:30:33.490" v="4" actId="20577"/>
      <pc:docMkLst>
        <pc:docMk/>
      </pc:docMkLst>
      <pc:sldChg chg="modSp">
        <pc:chgData name="Guilherme Alves Quiller de Alencar" userId="S::gaalencar@arezzo.com.br::3b026ef1-e1aa-4785-b87c-1e5fc98eece0" providerId="AD" clId="Web-{90BEC002-29EF-1A39-BF0E-9E1417AF919C}" dt="2024-02-06T13:30:33.490" v="4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90BEC002-29EF-1A39-BF0E-9E1417AF919C}" dt="2024-02-06T13:30:33.490" v="4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A71ADE5C-F422-979D-B764-FA2744C5B3BB}"/>
    <pc:docChg chg="modSld">
      <pc:chgData name="Gustavo de Sousa Santos" userId="S::gussantos@arezzo.com.br::8fcd2eef-d521-4106-a294-eb02c45e876c" providerId="AD" clId="Web-{A71ADE5C-F422-979D-B764-FA2744C5B3BB}" dt="2024-09-23T21:50:01.558" v="20" actId="20577"/>
      <pc:docMkLst>
        <pc:docMk/>
      </pc:docMkLst>
      <pc:sldChg chg="modSp">
        <pc:chgData name="Gustavo de Sousa Santos" userId="S::gussantos@arezzo.com.br::8fcd2eef-d521-4106-a294-eb02c45e876c" providerId="AD" clId="Web-{A71ADE5C-F422-979D-B764-FA2744C5B3BB}" dt="2024-09-23T21:50:01.558" v="20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A71ADE5C-F422-979D-B764-FA2744C5B3BB}" dt="2024-09-23T21:50:01.558" v="20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A91D4D2E-8887-E31C-29BB-1F691E47193D}"/>
    <pc:docChg chg="sldOrd">
      <pc:chgData name="Iris Salvatto Nunes dos Santos" userId="S::isnsantos@arezzo.com.br::456dcf2b-4d18-48a3-9d10-094184b183b5" providerId="AD" clId="Web-{A91D4D2E-8887-E31C-29BB-1F691E47193D}" dt="2024-02-14T13:55:51.257" v="0"/>
      <pc:docMkLst>
        <pc:docMk/>
      </pc:docMkLst>
      <pc:sldChg chg="ord">
        <pc:chgData name="Iris Salvatto Nunes dos Santos" userId="S::isnsantos@arezzo.com.br::456dcf2b-4d18-48a3-9d10-094184b183b5" providerId="AD" clId="Web-{A91D4D2E-8887-E31C-29BB-1F691E47193D}" dt="2024-02-14T13:55:51.257" v="0"/>
        <pc:sldMkLst>
          <pc:docMk/>
          <pc:sldMk cId="2628384771" sldId="260"/>
        </pc:sldMkLst>
      </pc:sldChg>
    </pc:docChg>
  </pc:docChgLst>
  <pc:docChgLst>
    <pc:chgData name="Iris Salvatto Nunes dos Santos" userId="S::isnsantos@arezzo.com.br::456dcf2b-4d18-48a3-9d10-094184b183b5" providerId="AD" clId="Web-{CC333ACD-6B1F-8B5F-8C11-E3E14BC84CB1}"/>
    <pc:docChg chg="modSld">
      <pc:chgData name="Iris Salvatto Nunes dos Santos" userId="S::isnsantos@arezzo.com.br::456dcf2b-4d18-48a3-9d10-094184b183b5" providerId="AD" clId="Web-{CC333ACD-6B1F-8B5F-8C11-E3E14BC84CB1}" dt="2024-03-19T14:39:11.980" v="36" actId="20577"/>
      <pc:docMkLst>
        <pc:docMk/>
      </pc:docMkLst>
      <pc:sldChg chg="addSp delSp modSp">
        <pc:chgData name="Iris Salvatto Nunes dos Santos" userId="S::isnsantos@arezzo.com.br::456dcf2b-4d18-48a3-9d10-094184b183b5" providerId="AD" clId="Web-{CC333ACD-6B1F-8B5F-8C11-E3E14BC84CB1}" dt="2024-03-19T14:39:11.980" v="36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CC333ACD-6B1F-8B5F-8C11-E3E14BC84CB1}" dt="2024-03-19T14:39:11.980" v="36" actId="20577"/>
          <ac:spMkLst>
            <pc:docMk/>
            <pc:sldMk cId="4075804296" sldId="271"/>
            <ac:spMk id="3" creationId="{D4A3B2C5-5CEC-6113-E063-B09024609C28}"/>
          </ac:spMkLst>
        </pc:spChg>
        <pc:graphicFrameChg chg="add del mod">
          <ac:chgData name="Iris Salvatto Nunes dos Santos" userId="S::isnsantos@arezzo.com.br::456dcf2b-4d18-48a3-9d10-094184b183b5" providerId="AD" clId="Web-{CC333ACD-6B1F-8B5F-8C11-E3E14BC84CB1}" dt="2024-03-19T14:15:50.833" v="7"/>
          <ac:graphicFrameMkLst>
            <pc:docMk/>
            <pc:sldMk cId="4075804296" sldId="271"/>
            <ac:graphicFrameMk id="4" creationId="{57713F35-DD08-9667-830C-21A3B0CB4BC4}"/>
          </ac:graphicFrameMkLst>
        </pc:graphicFrameChg>
        <pc:graphicFrameChg chg="add del mod">
          <ac:chgData name="Iris Salvatto Nunes dos Santos" userId="S::isnsantos@arezzo.com.br::456dcf2b-4d18-48a3-9d10-094184b183b5" providerId="AD" clId="Web-{CC333ACD-6B1F-8B5F-8C11-E3E14BC84CB1}" dt="2024-03-19T14:15:57.740" v="10"/>
          <ac:graphicFrameMkLst>
            <pc:docMk/>
            <pc:sldMk cId="4075804296" sldId="271"/>
            <ac:graphicFrameMk id="6" creationId="{521E6791-408E-60FD-A0C4-B88236CF7F0E}"/>
          </ac:graphicFrameMkLst>
        </pc:graphicFrameChg>
      </pc:sldChg>
    </pc:docChg>
  </pc:docChgLst>
  <pc:docChgLst>
    <pc:chgData name="Gustavo de Sousa Santos" userId="S::gussantos@arezzo.com.br::8fcd2eef-d521-4106-a294-eb02c45e876c" providerId="AD" clId="Web-{4C231904-2117-4240-9616-9B28BF5B3CEB}"/>
    <pc:docChg chg="modSld">
      <pc:chgData name="Gustavo de Sousa Santos" userId="S::gussantos@arezzo.com.br::8fcd2eef-d521-4106-a294-eb02c45e876c" providerId="AD" clId="Web-{4C231904-2117-4240-9616-9B28BF5B3CEB}" dt="2024-04-15T14:04:44.554" v="28" actId="20577"/>
      <pc:docMkLst>
        <pc:docMk/>
      </pc:docMkLst>
      <pc:sldChg chg="modSp">
        <pc:chgData name="Gustavo de Sousa Santos" userId="S::gussantos@arezzo.com.br::8fcd2eef-d521-4106-a294-eb02c45e876c" providerId="AD" clId="Web-{4C231904-2117-4240-9616-9B28BF5B3CEB}" dt="2024-04-15T14:04:44.554" v="28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4C231904-2117-4240-9616-9B28BF5B3CEB}" dt="2024-04-15T14:04:44.554" v="28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2631BB88-6DFF-BD88-E56D-B6F075AC4F7C}"/>
    <pc:docChg chg="modSld">
      <pc:chgData name="Gustavo de Sousa Santos" userId="S::gussantos@arezzo.com.br::8fcd2eef-d521-4106-a294-eb02c45e876c" providerId="AD" clId="Web-{2631BB88-6DFF-BD88-E56D-B6F075AC4F7C}" dt="2024-03-13T14:28:42.595" v="7" actId="20577"/>
      <pc:docMkLst>
        <pc:docMk/>
      </pc:docMkLst>
      <pc:sldChg chg="modSp">
        <pc:chgData name="Gustavo de Sousa Santos" userId="S::gussantos@arezzo.com.br::8fcd2eef-d521-4106-a294-eb02c45e876c" providerId="AD" clId="Web-{2631BB88-6DFF-BD88-E56D-B6F075AC4F7C}" dt="2024-03-13T14:28:42.595" v="7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2631BB88-6DFF-BD88-E56D-B6F075AC4F7C}" dt="2024-03-13T14:28:42.595" v="7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Vitor da Silva Santos" userId="S::vdasantos@arezzo.com.br::c3ed9af2-9d06-4cca-baa4-7ea071a16bbf" providerId="AD" clId="Web-{424C28AC-E20A-D826-40B5-3B39CD6CDC03}"/>
    <pc:docChg chg="modSld">
      <pc:chgData name="Vitor da Silva Santos" userId="S::vdasantos@arezzo.com.br::c3ed9af2-9d06-4cca-baa4-7ea071a16bbf" providerId="AD" clId="Web-{424C28AC-E20A-D826-40B5-3B39CD6CDC03}" dt="2024-07-02T13:16:01.182" v="20" actId="20577"/>
      <pc:docMkLst>
        <pc:docMk/>
      </pc:docMkLst>
      <pc:sldChg chg="modSp">
        <pc:chgData name="Vitor da Silva Santos" userId="S::vdasantos@arezzo.com.br::c3ed9af2-9d06-4cca-baa4-7ea071a16bbf" providerId="AD" clId="Web-{424C28AC-E20A-D826-40B5-3B39CD6CDC03}" dt="2024-07-02T13:16:01.182" v="20" actId="20577"/>
        <pc:sldMkLst>
          <pc:docMk/>
          <pc:sldMk cId="4075804296" sldId="271"/>
        </pc:sldMkLst>
        <pc:spChg chg="mod">
          <ac:chgData name="Vitor da Silva Santos" userId="S::vdasantos@arezzo.com.br::c3ed9af2-9d06-4cca-baa4-7ea071a16bbf" providerId="AD" clId="Web-{424C28AC-E20A-D826-40B5-3B39CD6CDC03}" dt="2024-07-02T13:16:01.182" v="20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abriel Vieira Pereira" userId="S::gvpereira@arezzo.com.br::b0837a27-b182-46aa-968c-f3fc0d74240f" providerId="AD" clId="Web-{536C5FFC-1DC6-41E7-BEF0-0A24E2C75ED6}"/>
    <pc:docChg chg="modSld">
      <pc:chgData name="Gabriel Vieira Pereira" userId="S::gvpereira@arezzo.com.br::b0837a27-b182-46aa-968c-f3fc0d74240f" providerId="AD" clId="Web-{536C5FFC-1DC6-41E7-BEF0-0A24E2C75ED6}" dt="2024-02-23T20:56:46.434" v="35" actId="20577"/>
      <pc:docMkLst>
        <pc:docMk/>
      </pc:docMkLst>
      <pc:sldChg chg="modSp">
        <pc:chgData name="Gabriel Vieira Pereira" userId="S::gvpereira@arezzo.com.br::b0837a27-b182-46aa-968c-f3fc0d74240f" providerId="AD" clId="Web-{536C5FFC-1DC6-41E7-BEF0-0A24E2C75ED6}" dt="2024-02-23T20:56:46.434" v="35" actId="20577"/>
        <pc:sldMkLst>
          <pc:docMk/>
          <pc:sldMk cId="4075804296" sldId="271"/>
        </pc:sldMkLst>
        <pc:spChg chg="mod">
          <ac:chgData name="Gabriel Vieira Pereira" userId="S::gvpereira@arezzo.com.br::b0837a27-b182-46aa-968c-f3fc0d74240f" providerId="AD" clId="Web-{536C5FFC-1DC6-41E7-BEF0-0A24E2C75ED6}" dt="2024-02-23T20:56:46.434" v="35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stavo de Sousa Santos" userId="S::gussantos@arezzo.com.br::8fcd2eef-d521-4106-a294-eb02c45e876c" providerId="AD" clId="Web-{AD470FE8-6DD3-A114-5AD0-4254AB4E1B40}"/>
    <pc:docChg chg="modSld">
      <pc:chgData name="Gustavo de Sousa Santos" userId="S::gussantos@arezzo.com.br::8fcd2eef-d521-4106-a294-eb02c45e876c" providerId="AD" clId="Web-{AD470FE8-6DD3-A114-5AD0-4254AB4E1B40}" dt="2024-09-09T19:47:30.579" v="6" actId="20577"/>
      <pc:docMkLst>
        <pc:docMk/>
      </pc:docMkLst>
      <pc:sldChg chg="modSp">
        <pc:chgData name="Gustavo de Sousa Santos" userId="S::gussantos@arezzo.com.br::8fcd2eef-d521-4106-a294-eb02c45e876c" providerId="AD" clId="Web-{AD470FE8-6DD3-A114-5AD0-4254AB4E1B40}" dt="2024-09-09T19:47:30.579" v="6" actId="20577"/>
        <pc:sldMkLst>
          <pc:docMk/>
          <pc:sldMk cId="4075804296" sldId="271"/>
        </pc:sldMkLst>
        <pc:spChg chg="mod">
          <ac:chgData name="Gustavo de Sousa Santos" userId="S::gussantos@arezzo.com.br::8fcd2eef-d521-4106-a294-eb02c45e876c" providerId="AD" clId="Web-{AD470FE8-6DD3-A114-5AD0-4254AB4E1B40}" dt="2024-09-09T19:47:30.579" v="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94EFF96E-57BA-87EC-44D9-072DB1C897C3}"/>
    <pc:docChg chg="modSld">
      <pc:chgData name="Guilherme Alves Quiller de Alencar" userId="S::gaalencar@arezzo.com.br::3b026ef1-e1aa-4785-b87c-1e5fc98eece0" providerId="AD" clId="Web-{94EFF96E-57BA-87EC-44D9-072DB1C897C3}" dt="2024-05-08T14:11:55.283" v="25" actId="20577"/>
      <pc:docMkLst>
        <pc:docMk/>
      </pc:docMkLst>
      <pc:sldChg chg="modSp">
        <pc:chgData name="Guilherme Alves Quiller de Alencar" userId="S::gaalencar@arezzo.com.br::3b026ef1-e1aa-4785-b87c-1e5fc98eece0" providerId="AD" clId="Web-{94EFF96E-57BA-87EC-44D9-072DB1C897C3}" dt="2024-05-08T14:11:55.283" v="25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94EFF96E-57BA-87EC-44D9-072DB1C897C3}" dt="2024-05-08T14:11:55.283" v="25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5A769620-8870-3F5E-C0CA-010ED9A241E7}"/>
    <pc:docChg chg="modSld">
      <pc:chgData name="Iris Salvatto Nunes dos Santos" userId="S::isnsantos@arezzo.com.br::456dcf2b-4d18-48a3-9d10-094184b183b5" providerId="AD" clId="Web-{5A769620-8870-3F5E-C0CA-010ED9A241E7}" dt="2024-06-24T15:02:25.966" v="15" actId="20577"/>
      <pc:docMkLst>
        <pc:docMk/>
      </pc:docMkLst>
      <pc:sldChg chg="modSp">
        <pc:chgData name="Iris Salvatto Nunes dos Santos" userId="S::isnsantos@arezzo.com.br::456dcf2b-4d18-48a3-9d10-094184b183b5" providerId="AD" clId="Web-{5A769620-8870-3F5E-C0CA-010ED9A241E7}" dt="2024-06-24T15:02:25.966" v="15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5A769620-8870-3F5E-C0CA-010ED9A241E7}" dt="2024-06-24T15:02:25.966" v="15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C8A92632-C402-C277-6B79-559E8186B870}"/>
    <pc:docChg chg="addSld delSld modSld sldOrd">
      <pc:chgData name="Guilherme Alves Quiller de Alencar" userId="S::gaalencar@arezzo.com.br::3b026ef1-e1aa-4785-b87c-1e5fc98eece0" providerId="AD" clId="Web-{C8A92632-C402-C277-6B79-559E8186B870}" dt="2024-02-05T15:15:45.256" v="368"/>
      <pc:docMkLst>
        <pc:docMk/>
      </pc:docMkLst>
      <pc:sldChg chg="addSp delSp modSp del ord">
        <pc:chgData name="Guilherme Alves Quiller de Alencar" userId="S::gaalencar@arezzo.com.br::3b026ef1-e1aa-4785-b87c-1e5fc98eece0" providerId="AD" clId="Web-{C8A92632-C402-C277-6B79-559E8186B870}" dt="2024-02-05T15:15:42.600" v="365"/>
        <pc:sldMkLst>
          <pc:docMk/>
          <pc:sldMk cId="3318356812" sldId="272"/>
        </pc:sldMkLst>
        <pc:spChg chg="add mod">
          <ac:chgData name="Guilherme Alves Quiller de Alencar" userId="S::gaalencar@arezzo.com.br::3b026ef1-e1aa-4785-b87c-1e5fc98eece0" providerId="AD" clId="Web-{C8A92632-C402-C277-6B79-559E8186B870}" dt="2024-02-05T15:06:32.070" v="307" actId="20577"/>
          <ac:spMkLst>
            <pc:docMk/>
            <pc:sldMk cId="3318356812" sldId="272"/>
            <ac:spMk id="2" creationId="{DA167005-29D2-A1AD-B683-98F741CC73CD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05:35.819" v="289" actId="1076"/>
          <ac:spMkLst>
            <pc:docMk/>
            <pc:sldMk cId="3318356812" sldId="272"/>
            <ac:spMk id="3" creationId="{92F5265F-3AE1-F26B-EE34-5CF6D4BE85E8}"/>
          </ac:spMkLst>
        </pc:spChg>
        <pc:spChg chg="mod">
          <ac:chgData name="Guilherme Alves Quiller de Alencar" userId="S::gaalencar@arezzo.com.br::3b026ef1-e1aa-4785-b87c-1e5fc98eece0" providerId="AD" clId="Web-{C8A92632-C402-C277-6B79-559E8186B870}" dt="2024-02-05T15:06:18.023" v="306" actId="20577"/>
          <ac:spMkLst>
            <pc:docMk/>
            <pc:sldMk cId="3318356812" sldId="272"/>
            <ac:spMk id="6" creationId="{3322E8A1-A5FB-6A27-720B-11C093385AA6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05:35.834" v="291" actId="1076"/>
          <ac:spMkLst>
            <pc:docMk/>
            <pc:sldMk cId="3318356812" sldId="272"/>
            <ac:spMk id="10" creationId="{E0F652B0-034C-E26B-F37F-D4A94CE1D0BB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05:35.850" v="293" actId="1076"/>
          <ac:spMkLst>
            <pc:docMk/>
            <pc:sldMk cId="3318356812" sldId="272"/>
            <ac:spMk id="12" creationId="{E72674EC-C999-AB3F-DAE4-6BB63EC4A3A0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05:35.881" v="295" actId="1076"/>
          <ac:spMkLst>
            <pc:docMk/>
            <pc:sldMk cId="3318356812" sldId="272"/>
            <ac:spMk id="14" creationId="{EB58646F-A2BA-3684-C08F-997655D9F77B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05:35.897" v="297" actId="1076"/>
          <ac:spMkLst>
            <pc:docMk/>
            <pc:sldMk cId="3318356812" sldId="272"/>
            <ac:spMk id="16" creationId="{4AE94E1A-AB84-9892-BF76-543F7806943E}"/>
          </ac:spMkLst>
        </pc:spChg>
        <pc:graphicFrameChg chg="del mod modGraphic">
          <ac:chgData name="Guilherme Alves Quiller de Alencar" userId="S::gaalencar@arezzo.com.br::3b026ef1-e1aa-4785-b87c-1e5fc98eece0" providerId="AD" clId="Web-{C8A92632-C402-C277-6B79-559E8186B870}" dt="2024-02-05T14:54:23.458" v="60"/>
          <ac:graphicFrameMkLst>
            <pc:docMk/>
            <pc:sldMk cId="3318356812" sldId="272"/>
            <ac:graphicFrameMk id="8" creationId="{2D3ED697-84D3-C658-30BD-72542DFD8FD0}"/>
          </ac:graphicFrameMkLst>
        </pc:graphicFrameChg>
        <pc:graphicFrameChg chg="add mod modGraphic">
          <ac:chgData name="Guilherme Alves Quiller de Alencar" userId="S::gaalencar@arezzo.com.br::3b026ef1-e1aa-4785-b87c-1e5fc98eece0" providerId="AD" clId="Web-{C8A92632-C402-C277-6B79-559E8186B870}" dt="2024-02-05T15:07:06.774" v="311" actId="1076"/>
          <ac:graphicFrameMkLst>
            <pc:docMk/>
            <pc:sldMk cId="3318356812" sldId="272"/>
            <ac:graphicFrameMk id="18" creationId="{563E7E05-665A-767D-8B6C-946649358850}"/>
          </ac:graphicFrameMkLst>
        </pc:graphicFrameChg>
        <pc:picChg chg="del mod">
          <ac:chgData name="Guilherme Alves Quiller de Alencar" userId="S::gaalencar@arezzo.com.br::3b026ef1-e1aa-4785-b87c-1e5fc98eece0" providerId="AD" clId="Web-{C8A92632-C402-C277-6B79-559E8186B870}" dt="2024-02-05T15:06:38.648" v="308"/>
          <ac:picMkLst>
            <pc:docMk/>
            <pc:sldMk cId="3318356812" sldId="272"/>
            <ac:picMk id="4" creationId="{5F51F61E-B9F5-340F-F3C2-6E0470492093}"/>
          </ac:picMkLst>
        </pc:picChg>
        <pc:picChg chg="mod">
          <ac:chgData name="Guilherme Alves Quiller de Alencar" userId="S::gaalencar@arezzo.com.br::3b026ef1-e1aa-4785-b87c-1e5fc98eece0" providerId="AD" clId="Web-{C8A92632-C402-C277-6B79-559E8186B870}" dt="2024-02-05T15:05:46.507" v="299" actId="1076"/>
          <ac:picMkLst>
            <pc:docMk/>
            <pc:sldMk cId="3318356812" sldId="272"/>
            <ac:picMk id="5" creationId="{BCCFA28F-E4BB-82FF-226C-0795CC03477D}"/>
          </ac:picMkLst>
        </pc:picChg>
        <pc:cxnChg chg="add mod ord">
          <ac:chgData name="Guilherme Alves Quiller de Alencar" userId="S::gaalencar@arezzo.com.br::3b026ef1-e1aa-4785-b87c-1e5fc98eece0" providerId="AD" clId="Web-{C8A92632-C402-C277-6B79-559E8186B870}" dt="2024-02-05T15:05:35.803" v="288" actId="1076"/>
          <ac:cxnSpMkLst>
            <pc:docMk/>
            <pc:sldMk cId="3318356812" sldId="272"/>
            <ac:cxnSpMk id="7" creationId="{E9C1DC16-A154-05A6-FEC6-50E138855033}"/>
          </ac:cxnSpMkLst>
        </pc:cxnChg>
        <pc:cxnChg chg="add mod">
          <ac:chgData name="Guilherme Alves Quiller de Alencar" userId="S::gaalencar@arezzo.com.br::3b026ef1-e1aa-4785-b87c-1e5fc98eece0" providerId="AD" clId="Web-{C8A92632-C402-C277-6B79-559E8186B870}" dt="2024-02-05T15:05:35.834" v="290" actId="1076"/>
          <ac:cxnSpMkLst>
            <pc:docMk/>
            <pc:sldMk cId="3318356812" sldId="272"/>
            <ac:cxnSpMk id="9" creationId="{508CB20D-8E10-29E7-A917-6ED2A1871728}"/>
          </ac:cxnSpMkLst>
        </pc:cxnChg>
        <pc:cxnChg chg="add mod">
          <ac:chgData name="Guilherme Alves Quiller de Alencar" userId="S::gaalencar@arezzo.com.br::3b026ef1-e1aa-4785-b87c-1e5fc98eece0" providerId="AD" clId="Web-{C8A92632-C402-C277-6B79-559E8186B870}" dt="2024-02-05T15:05:35.850" v="292" actId="1076"/>
          <ac:cxnSpMkLst>
            <pc:docMk/>
            <pc:sldMk cId="3318356812" sldId="272"/>
            <ac:cxnSpMk id="11" creationId="{629E5025-E642-5763-7E05-4F1B9C25ED21}"/>
          </ac:cxnSpMkLst>
        </pc:cxnChg>
        <pc:cxnChg chg="add mod">
          <ac:chgData name="Guilherme Alves Quiller de Alencar" userId="S::gaalencar@arezzo.com.br::3b026ef1-e1aa-4785-b87c-1e5fc98eece0" providerId="AD" clId="Web-{C8A92632-C402-C277-6B79-559E8186B870}" dt="2024-02-05T15:05:35.866" v="294" actId="1076"/>
          <ac:cxnSpMkLst>
            <pc:docMk/>
            <pc:sldMk cId="3318356812" sldId="272"/>
            <ac:cxnSpMk id="13" creationId="{5CAF6AC7-D5C6-19D8-BAC0-A43F5FC75180}"/>
          </ac:cxnSpMkLst>
        </pc:cxnChg>
        <pc:cxnChg chg="add mod">
          <ac:chgData name="Guilherme Alves Quiller de Alencar" userId="S::gaalencar@arezzo.com.br::3b026ef1-e1aa-4785-b87c-1e5fc98eece0" providerId="AD" clId="Web-{C8A92632-C402-C277-6B79-559E8186B870}" dt="2024-02-05T15:05:35.881" v="296" actId="1076"/>
          <ac:cxnSpMkLst>
            <pc:docMk/>
            <pc:sldMk cId="3318356812" sldId="272"/>
            <ac:cxnSpMk id="15" creationId="{956F390C-42F3-C01F-D4F2-848656D1CE05}"/>
          </ac:cxnSpMkLst>
        </pc:cxnChg>
      </pc:sldChg>
      <pc:sldChg chg="addSp delSp modSp new del ord">
        <pc:chgData name="Guilherme Alves Quiller de Alencar" userId="S::gaalencar@arezzo.com.br::3b026ef1-e1aa-4785-b87c-1e5fc98eece0" providerId="AD" clId="Web-{C8A92632-C402-C277-6B79-559E8186B870}" dt="2024-02-05T15:15:42.584" v="364"/>
        <pc:sldMkLst>
          <pc:docMk/>
          <pc:sldMk cId="648861760" sldId="273"/>
        </pc:sldMkLst>
        <pc:spChg chg="del">
          <ac:chgData name="Guilherme Alves Quiller de Alencar" userId="S::gaalencar@arezzo.com.br::3b026ef1-e1aa-4785-b87c-1e5fc98eece0" providerId="AD" clId="Web-{C8A92632-C402-C277-6B79-559E8186B870}" dt="2024-02-05T14:48:43.543" v="1"/>
          <ac:spMkLst>
            <pc:docMk/>
            <pc:sldMk cId="648861760" sldId="273"/>
            <ac:spMk id="2" creationId="{2BD65E44-E7AA-591A-617B-202FD88F32B0}"/>
          </ac:spMkLst>
        </pc:spChg>
        <pc:spChg chg="del">
          <ac:chgData name="Guilherme Alves Quiller de Alencar" userId="S::gaalencar@arezzo.com.br::3b026ef1-e1aa-4785-b87c-1e5fc98eece0" providerId="AD" clId="Web-{C8A92632-C402-C277-6B79-559E8186B870}" dt="2024-02-05T14:48:44.575" v="2"/>
          <ac:spMkLst>
            <pc:docMk/>
            <pc:sldMk cId="648861760" sldId="273"/>
            <ac:spMk id="3" creationId="{298928C4-B7D8-73ED-1EAD-8706F35A423E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14:59.380" v="363" actId="20577"/>
          <ac:spMkLst>
            <pc:docMk/>
            <pc:sldMk cId="648861760" sldId="273"/>
            <ac:spMk id="4" creationId="{5E9FEE3F-C209-EB63-113E-8425A404EEE0}"/>
          </ac:spMkLst>
        </pc:spChg>
        <pc:spChg chg="add del mod">
          <ac:chgData name="Guilherme Alves Quiller de Alencar" userId="S::gaalencar@arezzo.com.br::3b026ef1-e1aa-4785-b87c-1e5fc98eece0" providerId="AD" clId="Web-{C8A92632-C402-C277-6B79-559E8186B870}" dt="2024-02-05T14:51:10.422" v="24"/>
          <ac:spMkLst>
            <pc:docMk/>
            <pc:sldMk cId="648861760" sldId="273"/>
            <ac:spMk id="5" creationId="{B0A30E9D-A01E-CFD8-16B7-5A2054BB6B1A}"/>
          </ac:spMkLst>
        </pc:spChg>
        <pc:spChg chg="add del mod">
          <ac:chgData name="Guilherme Alves Quiller de Alencar" userId="S::gaalencar@arezzo.com.br::3b026ef1-e1aa-4785-b87c-1e5fc98eece0" providerId="AD" clId="Web-{C8A92632-C402-C277-6B79-559E8186B870}" dt="2024-02-05T14:52:42.862" v="42"/>
          <ac:spMkLst>
            <pc:docMk/>
            <pc:sldMk cId="648861760" sldId="273"/>
            <ac:spMk id="7" creationId="{E0A3D5AA-114B-A730-FFF3-7AC889389EC5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11:20.624" v="361" actId="1076"/>
          <ac:spMkLst>
            <pc:docMk/>
            <pc:sldMk cId="648861760" sldId="273"/>
            <ac:spMk id="10" creationId="{54B2C079-7AF9-911F-7EFE-CC53BDAD927A}"/>
          </ac:spMkLst>
        </pc:spChg>
        <pc:spChg chg="add mod">
          <ac:chgData name="Guilherme Alves Quiller de Alencar" userId="S::gaalencar@arezzo.com.br::3b026ef1-e1aa-4785-b87c-1e5fc98eece0" providerId="AD" clId="Web-{C8A92632-C402-C277-6B79-559E8186B870}" dt="2024-02-05T15:10:53.624" v="358" actId="1076"/>
          <ac:spMkLst>
            <pc:docMk/>
            <pc:sldMk cId="648861760" sldId="273"/>
            <ac:spMk id="11" creationId="{464347DA-F42D-6BE7-4435-9AAE2166E7C4}"/>
          </ac:spMkLst>
        </pc:spChg>
        <pc:picChg chg="add mod">
          <ac:chgData name="Guilherme Alves Quiller de Alencar" userId="S::gaalencar@arezzo.com.br::3b026ef1-e1aa-4785-b87c-1e5fc98eece0" providerId="AD" clId="Web-{C8A92632-C402-C277-6B79-559E8186B870}" dt="2024-02-05T15:10:58.811" v="359" actId="1076"/>
          <ac:picMkLst>
            <pc:docMk/>
            <pc:sldMk cId="648861760" sldId="273"/>
            <ac:picMk id="6" creationId="{75654234-B4D9-377C-C8E5-DC1DC4A7EE53}"/>
          </ac:picMkLst>
        </pc:picChg>
        <pc:picChg chg="add mod">
          <ac:chgData name="Guilherme Alves Quiller de Alencar" userId="S::gaalencar@arezzo.com.br::3b026ef1-e1aa-4785-b87c-1e5fc98eece0" providerId="AD" clId="Web-{C8A92632-C402-C277-6B79-559E8186B870}" dt="2024-02-05T15:10:42.358" v="355" actId="1076"/>
          <ac:picMkLst>
            <pc:docMk/>
            <pc:sldMk cId="648861760" sldId="273"/>
            <ac:picMk id="8" creationId="{E6B53EBA-0D59-9130-29A2-FC564213F5FF}"/>
          </ac:picMkLst>
        </pc:picChg>
        <pc:picChg chg="add mod">
          <ac:chgData name="Guilherme Alves Quiller de Alencar" userId="S::gaalencar@arezzo.com.br::3b026ef1-e1aa-4785-b87c-1e5fc98eece0" providerId="AD" clId="Web-{C8A92632-C402-C277-6B79-559E8186B870}" dt="2024-02-05T15:11:20.577" v="360" actId="1076"/>
          <ac:picMkLst>
            <pc:docMk/>
            <pc:sldMk cId="648861760" sldId="273"/>
            <ac:picMk id="9" creationId="{3EF50538-6F99-B3E4-92A2-EDC0D5FFF97E}"/>
          </ac:picMkLst>
        </pc:picChg>
      </pc:sldChg>
      <pc:sldChg chg="delSp new del">
        <pc:chgData name="Guilherme Alves Quiller de Alencar" userId="S::gaalencar@arezzo.com.br::3b026ef1-e1aa-4785-b87c-1e5fc98eece0" providerId="AD" clId="Web-{C8A92632-C402-C277-6B79-559E8186B870}" dt="2024-02-05T15:15:44.115" v="366"/>
        <pc:sldMkLst>
          <pc:docMk/>
          <pc:sldMk cId="4246976081" sldId="274"/>
        </pc:sldMkLst>
        <pc:spChg chg="del">
          <ac:chgData name="Guilherme Alves Quiller de Alencar" userId="S::gaalencar@arezzo.com.br::3b026ef1-e1aa-4785-b87c-1e5fc98eece0" providerId="AD" clId="Web-{C8A92632-C402-C277-6B79-559E8186B870}" dt="2024-02-05T15:07:19.821" v="313"/>
          <ac:spMkLst>
            <pc:docMk/>
            <pc:sldMk cId="4246976081" sldId="274"/>
            <ac:spMk id="2" creationId="{F3BC369D-5C54-59DF-FC96-EE9891786BED}"/>
          </ac:spMkLst>
        </pc:spChg>
      </pc:sldChg>
      <pc:sldChg chg="delSp new del">
        <pc:chgData name="Guilherme Alves Quiller de Alencar" userId="S::gaalencar@arezzo.com.br::3b026ef1-e1aa-4785-b87c-1e5fc98eece0" providerId="AD" clId="Web-{C8A92632-C402-C277-6B79-559E8186B870}" dt="2024-02-05T15:15:44.646" v="367"/>
        <pc:sldMkLst>
          <pc:docMk/>
          <pc:sldMk cId="814293740" sldId="275"/>
        </pc:sldMkLst>
        <pc:spChg chg="del">
          <ac:chgData name="Guilherme Alves Quiller de Alencar" userId="S::gaalencar@arezzo.com.br::3b026ef1-e1aa-4785-b87c-1e5fc98eece0" providerId="AD" clId="Web-{C8A92632-C402-C277-6B79-559E8186B870}" dt="2024-02-05T15:07:24.509" v="315"/>
          <ac:spMkLst>
            <pc:docMk/>
            <pc:sldMk cId="814293740" sldId="275"/>
            <ac:spMk id="2" creationId="{06A55F28-A7FD-3F6D-286E-CE04ACE67368}"/>
          </ac:spMkLst>
        </pc:spChg>
        <pc:spChg chg="del">
          <ac:chgData name="Guilherme Alves Quiller de Alencar" userId="S::gaalencar@arezzo.com.br::3b026ef1-e1aa-4785-b87c-1e5fc98eece0" providerId="AD" clId="Web-{C8A92632-C402-C277-6B79-559E8186B870}" dt="2024-02-05T15:07:25.822" v="316"/>
          <ac:spMkLst>
            <pc:docMk/>
            <pc:sldMk cId="814293740" sldId="275"/>
            <ac:spMk id="3" creationId="{D5097676-C3ED-8129-CD96-9AF5DBE5324C}"/>
          </ac:spMkLst>
        </pc:spChg>
      </pc:sldChg>
      <pc:sldChg chg="delSp new del">
        <pc:chgData name="Guilherme Alves Quiller de Alencar" userId="S::gaalencar@arezzo.com.br::3b026ef1-e1aa-4785-b87c-1e5fc98eece0" providerId="AD" clId="Web-{C8A92632-C402-C277-6B79-559E8186B870}" dt="2024-02-05T15:15:45.256" v="368"/>
        <pc:sldMkLst>
          <pc:docMk/>
          <pc:sldMk cId="4170512678" sldId="276"/>
        </pc:sldMkLst>
        <pc:spChg chg="del">
          <ac:chgData name="Guilherme Alves Quiller de Alencar" userId="S::gaalencar@arezzo.com.br::3b026ef1-e1aa-4785-b87c-1e5fc98eece0" providerId="AD" clId="Web-{C8A92632-C402-C277-6B79-559E8186B870}" dt="2024-02-05T15:07:32.087" v="318"/>
          <ac:spMkLst>
            <pc:docMk/>
            <pc:sldMk cId="4170512678" sldId="276"/>
            <ac:spMk id="2" creationId="{F45E7E7B-A142-5909-E140-B8A61722A943}"/>
          </ac:spMkLst>
        </pc:spChg>
        <pc:spChg chg="del">
          <ac:chgData name="Guilherme Alves Quiller de Alencar" userId="S::gaalencar@arezzo.com.br::3b026ef1-e1aa-4785-b87c-1e5fc98eece0" providerId="AD" clId="Web-{C8A92632-C402-C277-6B79-559E8186B870}" dt="2024-02-05T15:07:33.962" v="319"/>
          <ac:spMkLst>
            <pc:docMk/>
            <pc:sldMk cId="4170512678" sldId="276"/>
            <ac:spMk id="3" creationId="{9064C542-B556-2295-50A2-C39E6A79C8C4}"/>
          </ac:spMkLst>
        </pc:spChg>
      </pc:sldChg>
    </pc:docChg>
  </pc:docChgLst>
  <pc:docChgLst>
    <pc:chgData name="Guilherme Alves Quiller de Alencar" userId="S::gaalencar@arezzo.com.br::3b026ef1-e1aa-4785-b87c-1e5fc98eece0" providerId="AD" clId="Web-{6A96CDB0-3695-149C-6C5B-18FA17CABD5C}"/>
    <pc:docChg chg="modSld">
      <pc:chgData name="Guilherme Alves Quiller de Alencar" userId="S::gaalencar@arezzo.com.br::3b026ef1-e1aa-4785-b87c-1e5fc98eece0" providerId="AD" clId="Web-{6A96CDB0-3695-149C-6C5B-18FA17CABD5C}" dt="2024-05-09T16:04:15.911" v="6" actId="20577"/>
      <pc:docMkLst>
        <pc:docMk/>
      </pc:docMkLst>
      <pc:sldChg chg="modSp">
        <pc:chgData name="Guilherme Alves Quiller de Alencar" userId="S::gaalencar@arezzo.com.br::3b026ef1-e1aa-4785-b87c-1e5fc98eece0" providerId="AD" clId="Web-{6A96CDB0-3695-149C-6C5B-18FA17CABD5C}" dt="2024-05-09T16:04:15.911" v="6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6A96CDB0-3695-149C-6C5B-18FA17CABD5C}" dt="2024-05-09T16:04:15.911" v="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Iris Salvatto Nunes dos Santos" userId="S::isnsantos@arezzo.com.br::456dcf2b-4d18-48a3-9d10-094184b183b5" providerId="AD" clId="Web-{61F486C7-CA24-CB97-92EF-4A8136256ADC}"/>
    <pc:docChg chg="modSld">
      <pc:chgData name="Iris Salvatto Nunes dos Santos" userId="S::isnsantos@arezzo.com.br::456dcf2b-4d18-48a3-9d10-094184b183b5" providerId="AD" clId="Web-{61F486C7-CA24-CB97-92EF-4A8136256ADC}" dt="2024-02-14T13:20:08.027" v="18" actId="20577"/>
      <pc:docMkLst>
        <pc:docMk/>
      </pc:docMkLst>
      <pc:sldChg chg="addSp delSp modSp">
        <pc:chgData name="Iris Salvatto Nunes dos Santos" userId="S::isnsantos@arezzo.com.br::456dcf2b-4d18-48a3-9d10-094184b183b5" providerId="AD" clId="Web-{61F486C7-CA24-CB97-92EF-4A8136256ADC}" dt="2024-02-14T13:20:08.027" v="18" actId="20577"/>
        <pc:sldMkLst>
          <pc:docMk/>
          <pc:sldMk cId="4075804296" sldId="271"/>
        </pc:sldMkLst>
        <pc:spChg chg="mod">
          <ac:chgData name="Iris Salvatto Nunes dos Santos" userId="S::isnsantos@arezzo.com.br::456dcf2b-4d18-48a3-9d10-094184b183b5" providerId="AD" clId="Web-{61F486C7-CA24-CB97-92EF-4A8136256ADC}" dt="2024-02-14T13:20:08.027" v="18" actId="20577"/>
          <ac:spMkLst>
            <pc:docMk/>
            <pc:sldMk cId="4075804296" sldId="271"/>
            <ac:spMk id="3" creationId="{D4A3B2C5-5CEC-6113-E063-B09024609C28}"/>
          </ac:spMkLst>
        </pc:spChg>
        <pc:graphicFrameChg chg="add del mod">
          <ac:chgData name="Iris Salvatto Nunes dos Santos" userId="S::isnsantos@arezzo.com.br::456dcf2b-4d18-48a3-9d10-094184b183b5" providerId="AD" clId="Web-{61F486C7-CA24-CB97-92EF-4A8136256ADC}" dt="2024-02-14T13:16:49.917" v="2"/>
          <ac:graphicFrameMkLst>
            <pc:docMk/>
            <pc:sldMk cId="4075804296" sldId="271"/>
            <ac:graphicFrameMk id="4" creationId="{4018323C-8E14-2BFB-243D-745F66F70FC9}"/>
          </ac:graphicFrameMkLst>
        </pc:graphicFrameChg>
        <pc:graphicFrameChg chg="add del mod modGraphic">
          <ac:chgData name="Iris Salvatto Nunes dos Santos" userId="S::isnsantos@arezzo.com.br::456dcf2b-4d18-48a3-9d10-094184b183b5" providerId="AD" clId="Web-{61F486C7-CA24-CB97-92EF-4A8136256ADC}" dt="2024-02-14T13:17:00.090" v="5"/>
          <ac:graphicFrameMkLst>
            <pc:docMk/>
            <pc:sldMk cId="4075804296" sldId="271"/>
            <ac:graphicFrameMk id="6" creationId="{BE76A0AD-1CAC-158D-1A1B-3DD8D3FD561E}"/>
          </ac:graphicFrameMkLst>
        </pc:graphicFrameChg>
        <pc:graphicFrameChg chg="add del mod modGraphic">
          <ac:chgData name="Iris Salvatto Nunes dos Santos" userId="S::isnsantos@arezzo.com.br::456dcf2b-4d18-48a3-9d10-094184b183b5" providerId="AD" clId="Web-{61F486C7-CA24-CB97-92EF-4A8136256ADC}" dt="2024-02-14T13:19:45.260" v="14"/>
          <ac:graphicFrameMkLst>
            <pc:docMk/>
            <pc:sldMk cId="4075804296" sldId="271"/>
            <ac:graphicFrameMk id="8" creationId="{60BDEE1D-3A84-BC1E-68E6-CC6E85F0B40E}"/>
          </ac:graphicFrameMkLst>
        </pc:graphicFrameChg>
      </pc:sldChg>
    </pc:docChg>
  </pc:docChgLst>
  <pc:docChgLst>
    <pc:chgData name="Guilherme Alves Quiller de Alencar" userId="S::gaalencar@arezzo.com.br::3b026ef1-e1aa-4785-b87c-1e5fc98eece0" providerId="AD" clId="Web-{D251F1C4-E4D2-D4B7-8EB7-0E491EBF0B6B}"/>
    <pc:docChg chg="modSld">
      <pc:chgData name="Guilherme Alves Quiller de Alencar" userId="S::gaalencar@arezzo.com.br::3b026ef1-e1aa-4785-b87c-1e5fc98eece0" providerId="AD" clId="Web-{D251F1C4-E4D2-D4B7-8EB7-0E491EBF0B6B}" dt="2024-04-25T13:47:09.465" v="4" actId="20577"/>
      <pc:docMkLst>
        <pc:docMk/>
      </pc:docMkLst>
      <pc:sldChg chg="modSp">
        <pc:chgData name="Guilherme Alves Quiller de Alencar" userId="S::gaalencar@arezzo.com.br::3b026ef1-e1aa-4785-b87c-1e5fc98eece0" providerId="AD" clId="Web-{D251F1C4-E4D2-D4B7-8EB7-0E491EBF0B6B}" dt="2024-04-25T13:47:09.465" v="4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D251F1C4-E4D2-D4B7-8EB7-0E491EBF0B6B}" dt="2024-04-25T13:47:09.465" v="4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5D74D689-E49E-936B-CCEA-EB307247C40E}"/>
    <pc:docChg chg="addSld delSld modSld sldOrd">
      <pc:chgData name="Guilherme Alves Quiller de Alencar" userId="S::gaalencar@arezzo.com.br::3b026ef1-e1aa-4785-b87c-1e5fc98eece0" providerId="AD" clId="Web-{5D74D689-E49E-936B-CCEA-EB307247C40E}" dt="2024-02-01T18:14:53.741" v="525"/>
      <pc:docMkLst>
        <pc:docMk/>
      </pc:docMkLst>
      <pc:sldChg chg="del">
        <pc:chgData name="Guilherme Alves Quiller de Alencar" userId="S::gaalencar@arezzo.com.br::3b026ef1-e1aa-4785-b87c-1e5fc98eece0" providerId="AD" clId="Web-{5D74D689-E49E-936B-CCEA-EB307247C40E}" dt="2024-02-01T17:19:47.282" v="353"/>
        <pc:sldMkLst>
          <pc:docMk/>
          <pc:sldMk cId="2210866551" sldId="256"/>
        </pc:sldMkLst>
      </pc:sldChg>
      <pc:sldChg chg="addSp modSp add">
        <pc:chgData name="Guilherme Alves Quiller de Alencar" userId="S::gaalencar@arezzo.com.br::3b026ef1-e1aa-4785-b87c-1e5fc98eece0" providerId="AD" clId="Web-{5D74D689-E49E-936B-CCEA-EB307247C40E}" dt="2024-02-01T17:36:37.427" v="507" actId="1076"/>
        <pc:sldMkLst>
          <pc:docMk/>
          <pc:sldMk cId="1396598269" sldId="257"/>
        </pc:sldMkLst>
        <pc:spChg chg="ord">
          <ac:chgData name="Guilherme Alves Quiller de Alencar" userId="S::gaalencar@arezzo.com.br::3b026ef1-e1aa-4785-b87c-1e5fc98eece0" providerId="AD" clId="Web-{5D74D689-E49E-936B-CCEA-EB307247C40E}" dt="2024-02-01T17:21:20.158" v="360"/>
          <ac:spMkLst>
            <pc:docMk/>
            <pc:sldMk cId="1396598269" sldId="257"/>
            <ac:spMk id="2" creationId="{D3A46D07-36BD-B055-B5ED-DDC67FDBB5DB}"/>
          </ac:spMkLst>
        </pc:spChg>
        <pc:spChg chg="add ord">
          <ac:chgData name="Guilherme Alves Quiller de Alencar" userId="S::gaalencar@arezzo.com.br::3b026ef1-e1aa-4785-b87c-1e5fc98eece0" providerId="AD" clId="Web-{5D74D689-E49E-936B-CCEA-EB307247C40E}" dt="2024-02-01T17:21:36.909" v="432"/>
          <ac:spMkLst>
            <pc:docMk/>
            <pc:sldMk cId="1396598269" sldId="257"/>
            <ac:spMk id="4" creationId="{A571D011-1B3F-F368-B41E-B25AD6AAFB63}"/>
          </ac:spMkLst>
        </pc:spChg>
        <pc:spChg chg="add ord">
          <ac:chgData name="Guilherme Alves Quiller de Alencar" userId="S::gaalencar@arezzo.com.br::3b026ef1-e1aa-4785-b87c-1e5fc98eece0" providerId="AD" clId="Web-{5D74D689-E49E-936B-CCEA-EB307247C40E}" dt="2024-02-01T17:21:37.065" v="433"/>
          <ac:spMkLst>
            <pc:docMk/>
            <pc:sldMk cId="1396598269" sldId="257"/>
            <ac:spMk id="6" creationId="{BE2DC899-1FC7-7CC1-BFB7-DBC1138B25FE}"/>
          </ac:spMkLst>
        </pc:spChg>
        <pc:spChg chg="add ord">
          <ac:chgData name="Guilherme Alves Quiller de Alencar" userId="S::gaalencar@arezzo.com.br::3b026ef1-e1aa-4785-b87c-1e5fc98eece0" providerId="AD" clId="Web-{5D74D689-E49E-936B-CCEA-EB307247C40E}" dt="2024-02-01T17:21:37.331" v="434"/>
          <ac:spMkLst>
            <pc:docMk/>
            <pc:sldMk cId="1396598269" sldId="257"/>
            <ac:spMk id="8" creationId="{2A914DCC-11B7-1BDB-DFD7-AAA2AE36C358}"/>
          </ac:spMkLst>
        </pc:spChg>
        <pc:spChg chg="ord">
          <ac:chgData name="Guilherme Alves Quiller de Alencar" userId="S::gaalencar@arezzo.com.br::3b026ef1-e1aa-4785-b87c-1e5fc98eece0" providerId="AD" clId="Web-{5D74D689-E49E-936B-CCEA-EB307247C40E}" dt="2024-02-01T17:21:38.846" v="441"/>
          <ac:spMkLst>
            <pc:docMk/>
            <pc:sldMk cId="1396598269" sldId="257"/>
            <ac:spMk id="9" creationId="{ABE518CA-23C2-5B96-DFBC-0FE77BD83B81}"/>
          </ac:spMkLst>
        </pc:spChg>
        <pc:spChg chg="ord">
          <ac:chgData name="Guilherme Alves Quiller de Alencar" userId="S::gaalencar@arezzo.com.br::3b026ef1-e1aa-4785-b87c-1e5fc98eece0" providerId="AD" clId="Web-{5D74D689-E49E-936B-CCEA-EB307247C40E}" dt="2024-02-01T17:21:34.455" v="416"/>
          <ac:spMkLst>
            <pc:docMk/>
            <pc:sldMk cId="1396598269" sldId="257"/>
            <ac:spMk id="10" creationId="{55582300-0F7E-68C7-987F-50A2022D4798}"/>
          </ac:spMkLst>
        </pc:spChg>
        <pc:spChg chg="ord">
          <ac:chgData name="Guilherme Alves Quiller de Alencar" userId="S::gaalencar@arezzo.com.br::3b026ef1-e1aa-4785-b87c-1e5fc98eece0" providerId="AD" clId="Web-{5D74D689-E49E-936B-CCEA-EB307247C40E}" dt="2024-02-01T17:21:20.377" v="363"/>
          <ac:spMkLst>
            <pc:docMk/>
            <pc:sldMk cId="1396598269" sldId="257"/>
            <ac:spMk id="12" creationId="{3F60E337-EC8C-E11F-D30D-65301C289FF8}"/>
          </ac:spMkLst>
        </pc:spChg>
        <pc:spChg chg="ord">
          <ac:chgData name="Guilherme Alves Quiller de Alencar" userId="S::gaalencar@arezzo.com.br::3b026ef1-e1aa-4785-b87c-1e5fc98eece0" providerId="AD" clId="Web-{5D74D689-E49E-936B-CCEA-EB307247C40E}" dt="2024-02-01T17:21:21.049" v="375"/>
          <ac:spMkLst>
            <pc:docMk/>
            <pc:sldMk cId="1396598269" sldId="257"/>
            <ac:spMk id="13" creationId="{29B75B93-F5E3-5C40-B993-4427A69E9D31}"/>
          </ac:spMkLst>
        </pc:spChg>
        <pc:spChg chg="add mod ord">
          <ac:chgData name="Guilherme Alves Quiller de Alencar" userId="S::gaalencar@arezzo.com.br::3b026ef1-e1aa-4785-b87c-1e5fc98eece0" providerId="AD" clId="Web-{5D74D689-E49E-936B-CCEA-EB307247C40E}" dt="2024-02-01T17:21:45.206" v="447"/>
          <ac:spMkLst>
            <pc:docMk/>
            <pc:sldMk cId="1396598269" sldId="257"/>
            <ac:spMk id="14" creationId="{D087B111-BBA0-607C-6542-C364BCCDFC76}"/>
          </ac:spMkLst>
        </pc:spChg>
        <pc:picChg chg="ord">
          <ac:chgData name="Guilherme Alves Quiller de Alencar" userId="S::gaalencar@arezzo.com.br::3b026ef1-e1aa-4785-b87c-1e5fc98eece0" providerId="AD" clId="Web-{5D74D689-E49E-936B-CCEA-EB307247C40E}" dt="2024-02-01T17:21:38.440" v="439"/>
          <ac:picMkLst>
            <pc:docMk/>
            <pc:sldMk cId="1396598269" sldId="257"/>
            <ac:picMk id="5" creationId="{4199EABB-FF3A-B861-84B5-02EA789CE5F5}"/>
          </ac:picMkLst>
        </pc:picChg>
        <pc:picChg chg="ord">
          <ac:chgData name="Guilherme Alves Quiller de Alencar" userId="S::gaalencar@arezzo.com.br::3b026ef1-e1aa-4785-b87c-1e5fc98eece0" providerId="AD" clId="Web-{5D74D689-E49E-936B-CCEA-EB307247C40E}" dt="2024-02-01T17:21:38.627" v="440"/>
          <ac:picMkLst>
            <pc:docMk/>
            <pc:sldMk cId="1396598269" sldId="257"/>
            <ac:picMk id="7" creationId="{68C0F2C2-6BC0-FAAE-8D7E-87821919395E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7:36:37.427" v="507" actId="1076"/>
          <ac:picMkLst>
            <pc:docMk/>
            <pc:sldMk cId="1396598269" sldId="257"/>
            <ac:picMk id="18" creationId="{32EEF518-9149-7E9B-FC11-B9425EA11244}"/>
          </ac:picMkLst>
        </pc:picChg>
      </pc:sldChg>
      <pc:sldChg chg="del">
        <pc:chgData name="Guilherme Alves Quiller de Alencar" userId="S::gaalencar@arezzo.com.br::3b026ef1-e1aa-4785-b87c-1e5fc98eece0" providerId="AD" clId="Web-{5D74D689-E49E-936B-CCEA-EB307247C40E}" dt="2024-02-01T17:19:46.312" v="352"/>
        <pc:sldMkLst>
          <pc:docMk/>
          <pc:sldMk cId="2359299586" sldId="257"/>
        </pc:sldMkLst>
      </pc:sldChg>
      <pc:sldChg chg="del">
        <pc:chgData name="Guilherme Alves Quiller de Alencar" userId="S::gaalencar@arezzo.com.br::3b026ef1-e1aa-4785-b87c-1e5fc98eece0" providerId="AD" clId="Web-{5D74D689-E49E-936B-CCEA-EB307247C40E}" dt="2024-02-01T17:19:48.109" v="354"/>
        <pc:sldMkLst>
          <pc:docMk/>
          <pc:sldMk cId="3329381706" sldId="258"/>
        </pc:sldMkLst>
      </pc:sldChg>
      <pc:sldChg chg="add del ord replId">
        <pc:chgData name="Guilherme Alves Quiller de Alencar" userId="S::gaalencar@arezzo.com.br::3b026ef1-e1aa-4785-b87c-1e5fc98eece0" providerId="AD" clId="Web-{5D74D689-E49E-936B-CCEA-EB307247C40E}" dt="2024-02-01T17:19:48.719" v="355"/>
        <pc:sldMkLst>
          <pc:docMk/>
          <pc:sldMk cId="469568896" sldId="259"/>
        </pc:sldMkLst>
      </pc:sldChg>
      <pc:sldChg chg="addSp delSp modSp add replId">
        <pc:chgData name="Guilherme Alves Quiller de Alencar" userId="S::gaalencar@arezzo.com.br::3b026ef1-e1aa-4785-b87c-1e5fc98eece0" providerId="AD" clId="Web-{5D74D689-E49E-936B-CCEA-EB307247C40E}" dt="2024-02-01T17:34:30.582" v="505" actId="1076"/>
        <pc:sldMkLst>
          <pc:docMk/>
          <pc:sldMk cId="2628384771" sldId="260"/>
        </pc:sldMkLst>
        <pc:spChg chg="add mod">
          <ac:chgData name="Guilherme Alves Quiller de Alencar" userId="S::gaalencar@arezzo.com.br::3b026ef1-e1aa-4785-b87c-1e5fc98eece0" providerId="AD" clId="Web-{5D74D689-E49E-936B-CCEA-EB307247C40E}" dt="2024-02-01T17:27:21.056" v="464"/>
          <ac:spMkLst>
            <pc:docMk/>
            <pc:sldMk cId="2628384771" sldId="260"/>
            <ac:spMk id="12" creationId="{1EA07667-0886-77CB-4D87-37AD36B220BC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27:32.025" v="466" actId="1076"/>
          <ac:spMkLst>
            <pc:docMk/>
            <pc:sldMk cId="2628384771" sldId="260"/>
            <ac:spMk id="16" creationId="{F945060E-FF97-69AA-5D33-03B8D05C6598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18:39.670" v="349"/>
          <ac:spMkLst>
            <pc:docMk/>
            <pc:sldMk cId="2628384771" sldId="260"/>
            <ac:spMk id="17" creationId="{D43EA657-67C4-6110-9C8F-0A9FA7243D62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18:39.686" v="350"/>
          <ac:spMkLst>
            <pc:docMk/>
            <pc:sldMk cId="2628384771" sldId="260"/>
            <ac:spMk id="19" creationId="{6EBA0BA3-ADFD-0A28-9349-29C8611B3AF1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25:12.882" v="451" actId="1076"/>
          <ac:spMkLst>
            <pc:docMk/>
            <pc:sldMk cId="2628384771" sldId="260"/>
            <ac:spMk id="20" creationId="{2261BE0D-8D79-F30C-76A3-8EF3FB0E2185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16:58.247" v="331" actId="1076"/>
          <ac:spMkLst>
            <pc:docMk/>
            <pc:sldMk cId="2628384771" sldId="260"/>
            <ac:spMk id="22" creationId="{40E2D1B6-86BC-B6AE-C3C3-55DB4350C3C9}"/>
          </ac:spMkLst>
        </pc:spChg>
        <pc:spChg chg="del">
          <ac:chgData name="Guilherme Alves Quiller de Alencar" userId="S::gaalencar@arezzo.com.br::3b026ef1-e1aa-4785-b87c-1e5fc98eece0" providerId="AD" clId="Web-{5D74D689-E49E-936B-CCEA-EB307247C40E}" dt="2024-02-01T16:40:10.763" v="6"/>
          <ac:spMkLst>
            <pc:docMk/>
            <pc:sldMk cId="2628384771" sldId="260"/>
            <ac:spMk id="23" creationId="{2CF0DE3C-D4B0-E540-5567-DF97804577D9}"/>
          </ac:spMkLst>
        </pc:spChg>
        <pc:spChg chg="mod ord">
          <ac:chgData name="Guilherme Alves Quiller de Alencar" userId="S::gaalencar@arezzo.com.br::3b026ef1-e1aa-4785-b87c-1e5fc98eece0" providerId="AD" clId="Web-{5D74D689-E49E-936B-CCEA-EB307247C40E}" dt="2024-02-01T17:16:10.839" v="325" actId="20577"/>
          <ac:spMkLst>
            <pc:docMk/>
            <pc:sldMk cId="2628384771" sldId="260"/>
            <ac:spMk id="25" creationId="{FD0285B8-98F0-8939-BBAB-95279BEE15E1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25:53.273" v="455" actId="1076"/>
          <ac:spMkLst>
            <pc:docMk/>
            <pc:sldMk cId="2628384771" sldId="260"/>
            <ac:spMk id="26" creationId="{6CBE8A5F-5D7B-C5B1-0646-9E745B2AA906}"/>
          </ac:spMkLst>
        </pc:spChg>
        <pc:spChg chg="mod ord">
          <ac:chgData name="Guilherme Alves Quiller de Alencar" userId="S::gaalencar@arezzo.com.br::3b026ef1-e1aa-4785-b87c-1e5fc98eece0" providerId="AD" clId="Web-{5D74D689-E49E-936B-CCEA-EB307247C40E}" dt="2024-02-01T17:16:37.762" v="330"/>
          <ac:spMkLst>
            <pc:docMk/>
            <pc:sldMk cId="2628384771" sldId="260"/>
            <ac:spMk id="27" creationId="{1CF5C02A-10A8-DE16-3D1D-936EBEB273D3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25:53.289" v="456" actId="1076"/>
          <ac:spMkLst>
            <pc:docMk/>
            <pc:sldMk cId="2628384771" sldId="260"/>
            <ac:spMk id="28" creationId="{FAA7CED5-7451-B4AA-4777-F8313744C911}"/>
          </ac:spMkLst>
        </pc:spChg>
        <pc:spChg chg="mod ord">
          <ac:chgData name="Guilherme Alves Quiller de Alencar" userId="S::gaalencar@arezzo.com.br::3b026ef1-e1aa-4785-b87c-1e5fc98eece0" providerId="AD" clId="Web-{5D74D689-E49E-936B-CCEA-EB307247C40E}" dt="2024-02-01T17:18:39.670" v="348"/>
          <ac:spMkLst>
            <pc:docMk/>
            <pc:sldMk cId="2628384771" sldId="260"/>
            <ac:spMk id="31" creationId="{4D76B868-880C-6EC7-BEA9-683DC32CFC91}"/>
          </ac:spMkLst>
        </pc:spChg>
        <pc:spChg chg="del mod ord">
          <ac:chgData name="Guilherme Alves Quiller de Alencar" userId="S::gaalencar@arezzo.com.br::3b026ef1-e1aa-4785-b87c-1e5fc98eece0" providerId="AD" clId="Web-{5D74D689-E49E-936B-CCEA-EB307247C40E}" dt="2024-02-01T16:42:58.875" v="102"/>
          <ac:spMkLst>
            <pc:docMk/>
            <pc:sldMk cId="2628384771" sldId="260"/>
            <ac:spMk id="33" creationId="{10D3E180-FCB4-58A5-1BE5-4C6659FFA1F8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6:53:40.623" v="184" actId="1076"/>
          <ac:spMkLst>
            <pc:docMk/>
            <pc:sldMk cId="2628384771" sldId="260"/>
            <ac:spMk id="34" creationId="{B032F468-CC05-CFC4-79C6-7CE14E7C2B01}"/>
          </ac:spMkLst>
        </pc:spChg>
        <pc:spChg chg="add del mod">
          <ac:chgData name="Guilherme Alves Quiller de Alencar" userId="S::gaalencar@arezzo.com.br::3b026ef1-e1aa-4785-b87c-1e5fc98eece0" providerId="AD" clId="Web-{5D74D689-E49E-936B-CCEA-EB307247C40E}" dt="2024-02-01T16:55:18.313" v="218"/>
          <ac:spMkLst>
            <pc:docMk/>
            <pc:sldMk cId="2628384771" sldId="260"/>
            <ac:spMk id="35" creationId="{CBA113D9-1F86-BCF5-0E39-E9EC12058931}"/>
          </ac:spMkLst>
        </pc:spChg>
        <pc:spChg chg="add del mod">
          <ac:chgData name="Guilherme Alves Quiller de Alencar" userId="S::gaalencar@arezzo.com.br::3b026ef1-e1aa-4785-b87c-1e5fc98eece0" providerId="AD" clId="Web-{5D74D689-E49E-936B-CCEA-EB307247C40E}" dt="2024-02-01T17:14:07.899" v="311" actId="1076"/>
          <ac:spMkLst>
            <pc:docMk/>
            <pc:sldMk cId="2628384771" sldId="260"/>
            <ac:spMk id="36" creationId="{EF6CF7ED-F060-D528-9088-DF525E4B48B7}"/>
          </ac:spMkLst>
        </pc:spChg>
        <pc:spChg chg="add del topLvl">
          <ac:chgData name="Guilherme Alves Quiller de Alencar" userId="S::gaalencar@arezzo.com.br::3b026ef1-e1aa-4785-b87c-1e5fc98eece0" providerId="AD" clId="Web-{5D74D689-E49E-936B-CCEA-EB307247C40E}" dt="2024-02-01T17:08:33.345" v="292"/>
          <ac:spMkLst>
            <pc:docMk/>
            <pc:sldMk cId="2628384771" sldId="260"/>
            <ac:spMk id="38" creationId="{AC406363-9B0B-56A2-5A0C-3ED08B6F9928}"/>
          </ac:spMkLst>
        </pc:spChg>
        <pc:spChg chg="mod ord">
          <ac:chgData name="Guilherme Alves Quiller de Alencar" userId="S::gaalencar@arezzo.com.br::3b026ef1-e1aa-4785-b87c-1e5fc98eece0" providerId="AD" clId="Web-{5D74D689-E49E-936B-CCEA-EB307247C40E}" dt="2024-02-01T17:24:33.897" v="448"/>
          <ac:spMkLst>
            <pc:docMk/>
            <pc:sldMk cId="2628384771" sldId="260"/>
            <ac:spMk id="39" creationId="{AEF26FA0-FFD2-376D-A5A2-3D7AF83A28E6}"/>
          </ac:spMkLst>
        </pc:spChg>
        <pc:spChg chg="add mod topLvl">
          <ac:chgData name="Guilherme Alves Quiller de Alencar" userId="S::gaalencar@arezzo.com.br::3b026ef1-e1aa-4785-b87c-1e5fc98eece0" providerId="AD" clId="Web-{5D74D689-E49E-936B-CCEA-EB307247C40E}" dt="2024-02-01T17:09:30.425" v="298"/>
          <ac:spMkLst>
            <pc:docMk/>
            <pc:sldMk cId="2628384771" sldId="260"/>
            <ac:spMk id="40" creationId="{92DE95A9-6085-A892-8D0C-D9B2C7A9AE35}"/>
          </ac:spMkLst>
        </pc:spChg>
        <pc:spChg chg="del">
          <ac:chgData name="Guilherme Alves Quiller de Alencar" userId="S::gaalencar@arezzo.com.br::3b026ef1-e1aa-4785-b87c-1e5fc98eece0" providerId="AD" clId="Web-{5D74D689-E49E-936B-CCEA-EB307247C40E}" dt="2024-02-01T16:40:10.747" v="5"/>
          <ac:spMkLst>
            <pc:docMk/>
            <pc:sldMk cId="2628384771" sldId="260"/>
            <ac:spMk id="41" creationId="{6987A22F-F1DC-6F92-6C06-826F8FC03F37}"/>
          </ac:spMkLst>
        </pc:spChg>
        <pc:spChg chg="del">
          <ac:chgData name="Guilherme Alves Quiller de Alencar" userId="S::gaalencar@arezzo.com.br::3b026ef1-e1aa-4785-b87c-1e5fc98eece0" providerId="AD" clId="Web-{5D74D689-E49E-936B-CCEA-EB307247C40E}" dt="2024-02-01T16:40:10.747" v="4"/>
          <ac:spMkLst>
            <pc:docMk/>
            <pc:sldMk cId="2628384771" sldId="260"/>
            <ac:spMk id="43" creationId="{B1F1058C-BDB7-3ED7-847D-58B15B906607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15:36.546" v="320" actId="1076"/>
          <ac:spMkLst>
            <pc:docMk/>
            <pc:sldMk cId="2628384771" sldId="260"/>
            <ac:spMk id="44" creationId="{0563DDC2-D9EE-A993-F265-0C44A3B05C0D}"/>
          </ac:spMkLst>
        </pc:spChg>
        <pc:spChg chg="del">
          <ac:chgData name="Guilherme Alves Quiller de Alencar" userId="S::gaalencar@arezzo.com.br::3b026ef1-e1aa-4785-b87c-1e5fc98eece0" providerId="AD" clId="Web-{5D74D689-E49E-936B-CCEA-EB307247C40E}" dt="2024-02-01T16:40:10.747" v="3"/>
          <ac:spMkLst>
            <pc:docMk/>
            <pc:sldMk cId="2628384771" sldId="260"/>
            <ac:spMk id="45" creationId="{7B97066E-E7B1-49AC-83AA-9CE3667079F8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15:02.650" v="318" actId="1076"/>
          <ac:spMkLst>
            <pc:docMk/>
            <pc:sldMk cId="2628384771" sldId="260"/>
            <ac:spMk id="47" creationId="{6A16318A-DD8A-0136-B0B9-82531E959A84}"/>
          </ac:spMkLst>
        </pc:spChg>
        <pc:spChg chg="add mod">
          <ac:chgData name="Guilherme Alves Quiller de Alencar" userId="S::gaalencar@arezzo.com.br::3b026ef1-e1aa-4785-b87c-1e5fc98eece0" providerId="AD" clId="Web-{5D74D689-E49E-936B-CCEA-EB307247C40E}" dt="2024-02-01T17:25:22.257" v="452" actId="1076"/>
          <ac:spMkLst>
            <pc:docMk/>
            <pc:sldMk cId="2628384771" sldId="260"/>
            <ac:spMk id="49" creationId="{B98F8A97-EB75-CBEB-3CFD-2E5AE8C16C1C}"/>
          </ac:spMkLst>
        </pc:spChg>
        <pc:grpChg chg="add del mod ord">
          <ac:chgData name="Guilherme Alves Quiller de Alencar" userId="S::gaalencar@arezzo.com.br::3b026ef1-e1aa-4785-b87c-1e5fc98eece0" providerId="AD" clId="Web-{5D74D689-E49E-936B-CCEA-EB307247C40E}" dt="2024-02-01T17:08:33.345" v="292"/>
          <ac:grpSpMkLst>
            <pc:docMk/>
            <pc:sldMk cId="2628384771" sldId="260"/>
            <ac:grpSpMk id="37" creationId="{426F17E7-DC3A-ACBD-D93B-AE76DAC0CCD0}"/>
          </ac:grpSpMkLst>
        </pc:grpChg>
        <pc:picChg chg="add mod">
          <ac:chgData name="Guilherme Alves Quiller de Alencar" userId="S::gaalencar@arezzo.com.br::3b026ef1-e1aa-4785-b87c-1e5fc98eece0" providerId="AD" clId="Web-{5D74D689-E49E-936B-CCEA-EB307247C40E}" dt="2024-02-01T16:41:08.889" v="77" actId="1076"/>
          <ac:picMkLst>
            <pc:docMk/>
            <pc:sldMk cId="2628384771" sldId="260"/>
            <ac:picMk id="3" creationId="{266E6206-91B3-926C-6D1F-4E7B4E51C46C}"/>
          </ac:picMkLst>
        </pc:picChg>
        <pc:picChg chg="mod ord">
          <ac:chgData name="Guilherme Alves Quiller de Alencar" userId="S::gaalencar@arezzo.com.br::3b026ef1-e1aa-4785-b87c-1e5fc98eece0" providerId="AD" clId="Web-{5D74D689-E49E-936B-CCEA-EB307247C40E}" dt="2024-02-01T16:53:40.623" v="189" actId="1076"/>
          <ac:picMkLst>
            <pc:docMk/>
            <pc:sldMk cId="2628384771" sldId="260"/>
            <ac:picMk id="5" creationId="{1A35E711-B297-44DD-4F55-FD74CFC854A4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6:40:57.170" v="75" actId="1076"/>
          <ac:picMkLst>
            <pc:docMk/>
            <pc:sldMk cId="2628384771" sldId="260"/>
            <ac:picMk id="6" creationId="{8ACC7559-6AFC-20CA-2B02-AB3F46B363F0}"/>
          </ac:picMkLst>
        </pc:picChg>
        <pc:picChg chg="del">
          <ac:chgData name="Guilherme Alves Quiller de Alencar" userId="S::gaalencar@arezzo.com.br::3b026ef1-e1aa-4785-b87c-1e5fc98eece0" providerId="AD" clId="Web-{5D74D689-E49E-936B-CCEA-EB307247C40E}" dt="2024-02-01T16:40:10.763" v="9"/>
          <ac:picMkLst>
            <pc:docMk/>
            <pc:sldMk cId="2628384771" sldId="260"/>
            <ac:picMk id="7" creationId="{0BDA2982-27BA-F51A-ADD3-9AA3E8A57641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7:25:07.335" v="450" actId="1076"/>
          <ac:picMkLst>
            <pc:docMk/>
            <pc:sldMk cId="2628384771" sldId="260"/>
            <ac:picMk id="9" creationId="{497F2622-57EF-C576-460F-C7B0E0695DEB}"/>
          </ac:picMkLst>
        </pc:picChg>
        <pc:picChg chg="mod ord">
          <ac:chgData name="Guilherme Alves Quiller de Alencar" userId="S::gaalencar@arezzo.com.br::3b026ef1-e1aa-4785-b87c-1e5fc98eece0" providerId="AD" clId="Web-{5D74D689-E49E-936B-CCEA-EB307247C40E}" dt="2024-02-01T17:17:09.747" v="332" actId="1076"/>
          <ac:picMkLst>
            <pc:docMk/>
            <pc:sldMk cId="2628384771" sldId="260"/>
            <ac:picMk id="11" creationId="{ADA32B91-68F0-59BF-00D8-734A107DA067}"/>
          </ac:picMkLst>
        </pc:picChg>
        <pc:picChg chg="del">
          <ac:chgData name="Guilherme Alves Quiller de Alencar" userId="S::gaalencar@arezzo.com.br::3b026ef1-e1aa-4785-b87c-1e5fc98eece0" providerId="AD" clId="Web-{5D74D689-E49E-936B-CCEA-EB307247C40E}" dt="2024-02-01T16:40:10.763" v="8"/>
          <ac:picMkLst>
            <pc:docMk/>
            <pc:sldMk cId="2628384771" sldId="260"/>
            <ac:picMk id="13" creationId="{0E556A89-3547-E6A2-94BB-468A548D551D}"/>
          </ac:picMkLst>
        </pc:picChg>
        <pc:picChg chg="del">
          <ac:chgData name="Guilherme Alves Quiller de Alencar" userId="S::gaalencar@arezzo.com.br::3b026ef1-e1aa-4785-b87c-1e5fc98eece0" providerId="AD" clId="Web-{5D74D689-E49E-936B-CCEA-EB307247C40E}" dt="2024-02-01T16:40:10.763" v="7"/>
          <ac:picMkLst>
            <pc:docMk/>
            <pc:sldMk cId="2628384771" sldId="260"/>
            <ac:picMk id="15" creationId="{603D4481-2EC3-9BEA-8304-DF04D56CFE0D}"/>
          </ac:picMkLst>
        </pc:picChg>
        <pc:picChg chg="mod ord">
          <ac:chgData name="Guilherme Alves Quiller de Alencar" userId="S::gaalencar@arezzo.com.br::3b026ef1-e1aa-4785-b87c-1e5fc98eece0" providerId="AD" clId="Web-{5D74D689-E49E-936B-CCEA-EB307247C40E}" dt="2024-02-01T16:53:40.623" v="186" actId="1076"/>
          <ac:picMkLst>
            <pc:docMk/>
            <pc:sldMk cId="2628384771" sldId="260"/>
            <ac:picMk id="29" creationId="{5E2C4A36-7C51-EF71-B917-0B005AAF5651}"/>
          </ac:picMkLst>
        </pc:picChg>
        <pc:picChg chg="add mod modCrop">
          <ac:chgData name="Guilherme Alves Quiller de Alencar" userId="S::gaalencar@arezzo.com.br::3b026ef1-e1aa-4785-b87c-1e5fc98eece0" providerId="AD" clId="Web-{5D74D689-E49E-936B-CCEA-EB307247C40E}" dt="2024-02-01T17:14:02.852" v="309" actId="1076"/>
          <ac:picMkLst>
            <pc:docMk/>
            <pc:sldMk cId="2628384771" sldId="260"/>
            <ac:picMk id="30" creationId="{B2BB3408-6111-6FA5-F351-A3654E04315F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7:14:07.884" v="310" actId="1076"/>
          <ac:picMkLst>
            <pc:docMk/>
            <pc:sldMk cId="2628384771" sldId="260"/>
            <ac:picMk id="32" creationId="{7DBE88EF-975A-31C8-3F05-28BA25C956F1}"/>
          </ac:picMkLst>
        </pc:picChg>
        <pc:picChg chg="add del mod">
          <ac:chgData name="Guilherme Alves Quiller de Alencar" userId="S::gaalencar@arezzo.com.br::3b026ef1-e1aa-4785-b87c-1e5fc98eece0" providerId="AD" clId="Web-{5D74D689-E49E-936B-CCEA-EB307247C40E}" dt="2024-02-01T17:33:23.158" v="491"/>
          <ac:picMkLst>
            <pc:docMk/>
            <pc:sldMk cId="2628384771" sldId="260"/>
            <ac:picMk id="51" creationId="{34B10AE5-2B0A-6060-1238-5266E16DABF3}"/>
          </ac:picMkLst>
        </pc:picChg>
        <pc:picChg chg="add del mod">
          <ac:chgData name="Guilherme Alves Quiller de Alencar" userId="S::gaalencar@arezzo.com.br::3b026ef1-e1aa-4785-b87c-1e5fc98eece0" providerId="AD" clId="Web-{5D74D689-E49E-936B-CCEA-EB307247C40E}" dt="2024-02-01T17:33:46.955" v="495"/>
          <ac:picMkLst>
            <pc:docMk/>
            <pc:sldMk cId="2628384771" sldId="260"/>
            <ac:picMk id="52" creationId="{8480B1E6-41B1-4C61-7A07-7AFD902FCA5C}"/>
          </ac:picMkLst>
        </pc:picChg>
        <pc:picChg chg="add del mod">
          <ac:chgData name="Guilherme Alves Quiller de Alencar" userId="S::gaalencar@arezzo.com.br::3b026ef1-e1aa-4785-b87c-1e5fc98eece0" providerId="AD" clId="Web-{5D74D689-E49E-936B-CCEA-EB307247C40E}" dt="2024-02-01T17:31:53.718" v="483"/>
          <ac:picMkLst>
            <pc:docMk/>
            <pc:sldMk cId="2628384771" sldId="260"/>
            <ac:picMk id="53" creationId="{5D9154BB-201B-6AFA-4F8A-E4241FE73FB4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7:34:18.003" v="502"/>
          <ac:picMkLst>
            <pc:docMk/>
            <pc:sldMk cId="2628384771" sldId="260"/>
            <ac:picMk id="54" creationId="{C6954476-6825-F3E8-F665-B4C68C6A52D2}"/>
          </ac:picMkLst>
        </pc:picChg>
        <pc:picChg chg="add del mod">
          <ac:chgData name="Guilherme Alves Quiller de Alencar" userId="S::gaalencar@arezzo.com.br::3b026ef1-e1aa-4785-b87c-1e5fc98eece0" providerId="AD" clId="Web-{5D74D689-E49E-936B-CCEA-EB307247C40E}" dt="2024-02-01T17:34:24.503" v="503"/>
          <ac:picMkLst>
            <pc:docMk/>
            <pc:sldMk cId="2628384771" sldId="260"/>
            <ac:picMk id="55" creationId="{1E4D336C-EFDD-F84D-0E32-929C44DAFAB4}"/>
          </ac:picMkLst>
        </pc:picChg>
        <pc:picChg chg="add mod">
          <ac:chgData name="Guilherme Alves Quiller de Alencar" userId="S::gaalencar@arezzo.com.br::3b026ef1-e1aa-4785-b87c-1e5fc98eece0" providerId="AD" clId="Web-{5D74D689-E49E-936B-CCEA-EB307247C40E}" dt="2024-02-01T17:34:30.582" v="505" actId="1076"/>
          <ac:picMkLst>
            <pc:docMk/>
            <pc:sldMk cId="2628384771" sldId="260"/>
            <ac:picMk id="56" creationId="{5BAFA29A-8057-CD96-F401-561825A32083}"/>
          </ac:picMkLst>
        </pc:picChg>
        <pc:cxnChg chg="add del mod">
          <ac:chgData name="Guilherme Alves Quiller de Alencar" userId="S::gaalencar@arezzo.com.br::3b026ef1-e1aa-4785-b87c-1e5fc98eece0" providerId="AD" clId="Web-{5D74D689-E49E-936B-CCEA-EB307247C40E}" dt="2024-02-01T16:42:17.750" v="94"/>
          <ac:cxnSpMkLst>
            <pc:docMk/>
            <pc:sldMk cId="2628384771" sldId="260"/>
            <ac:cxnSpMk id="18" creationId="{0BD90C33-B2F7-D019-BBDF-F1138DE10A0F}"/>
          </ac:cxnSpMkLst>
        </pc:cxnChg>
        <pc:cxnChg chg="add mod">
          <ac:chgData name="Guilherme Alves Quiller de Alencar" userId="S::gaalencar@arezzo.com.br::3b026ef1-e1aa-4785-b87c-1e5fc98eece0" providerId="AD" clId="Web-{5D74D689-E49E-936B-CCEA-EB307247C40E}" dt="2024-02-01T17:17:36.950" v="335" actId="14100"/>
          <ac:cxnSpMkLst>
            <pc:docMk/>
            <pc:sldMk cId="2628384771" sldId="260"/>
            <ac:cxnSpMk id="50" creationId="{37F7CBAE-35D1-4472-A13A-A0884FE69087}"/>
          </ac:cxnSpMkLst>
        </pc:cxnChg>
      </pc:sldChg>
      <pc:sldChg chg="modSp add del ord">
        <pc:chgData name="Guilherme Alves Quiller de Alencar" userId="S::gaalencar@arezzo.com.br::3b026ef1-e1aa-4785-b87c-1e5fc98eece0" providerId="AD" clId="Web-{5D74D689-E49E-936B-CCEA-EB307247C40E}" dt="2024-02-01T18:14:53.741" v="525"/>
        <pc:sldMkLst>
          <pc:docMk/>
          <pc:sldMk cId="2926291834" sldId="270"/>
        </pc:sldMkLst>
        <pc:spChg chg="mod">
          <ac:chgData name="Guilherme Alves Quiller de Alencar" userId="S::gaalencar@arezzo.com.br::3b026ef1-e1aa-4785-b87c-1e5fc98eece0" providerId="AD" clId="Web-{5D74D689-E49E-936B-CCEA-EB307247C40E}" dt="2024-02-01T18:10:45.814" v="523" actId="20577"/>
          <ac:spMkLst>
            <pc:docMk/>
            <pc:sldMk cId="2926291834" sldId="270"/>
            <ac:spMk id="135" creationId="{00000000-0000-0000-0000-000000000000}"/>
          </ac:spMkLst>
        </pc:spChg>
      </pc:sldChg>
      <pc:sldChg chg="new del">
        <pc:chgData name="Guilherme Alves Quiller de Alencar" userId="S::gaalencar@arezzo.com.br::3b026ef1-e1aa-4785-b87c-1e5fc98eece0" providerId="AD" clId="Web-{5D74D689-E49E-936B-CCEA-EB307247C40E}" dt="2024-02-01T17:57:01.266" v="509"/>
        <pc:sldMkLst>
          <pc:docMk/>
          <pc:sldMk cId="3457462842" sldId="271"/>
        </pc:sldMkLst>
      </pc:sldChg>
      <pc:sldChg chg="modSp add replId">
        <pc:chgData name="Guilherme Alves Quiller de Alencar" userId="S::gaalencar@arezzo.com.br::3b026ef1-e1aa-4785-b87c-1e5fc98eece0" providerId="AD" clId="Web-{5D74D689-E49E-936B-CCEA-EB307247C40E}" dt="2024-02-01T18:09:48.344" v="518" actId="20577"/>
        <pc:sldMkLst>
          <pc:docMk/>
          <pc:sldMk cId="4075804296" sldId="271"/>
        </pc:sldMkLst>
        <pc:spChg chg="mod">
          <ac:chgData name="Guilherme Alves Quiller de Alencar" userId="S::gaalencar@arezzo.com.br::3b026ef1-e1aa-4785-b87c-1e5fc98eece0" providerId="AD" clId="Web-{5D74D689-E49E-936B-CCEA-EB307247C40E}" dt="2024-02-01T18:05:50.058" v="511"/>
          <ac:spMkLst>
            <pc:docMk/>
            <pc:sldMk cId="4075804296" sldId="271"/>
            <ac:spMk id="130" creationId="{D7BFBE7B-2F85-E497-8EF6-92698D666B16}"/>
          </ac:spMkLst>
        </pc:spChg>
        <pc:spChg chg="mod">
          <ac:chgData name="Guilherme Alves Quiller de Alencar" userId="S::gaalencar@arezzo.com.br::3b026ef1-e1aa-4785-b87c-1e5fc98eece0" providerId="AD" clId="Web-{5D74D689-E49E-936B-CCEA-EB307247C40E}" dt="2024-02-01T18:05:56.730" v="513"/>
          <ac:spMkLst>
            <pc:docMk/>
            <pc:sldMk cId="4075804296" sldId="271"/>
            <ac:spMk id="131" creationId="{4E7E54F2-9912-AA43-B911-31145A85E76B}"/>
          </ac:spMkLst>
        </pc:spChg>
        <pc:spChg chg="mod">
          <ac:chgData name="Guilherme Alves Quiller de Alencar" userId="S::gaalencar@arezzo.com.br::3b026ef1-e1aa-4785-b87c-1e5fc98eece0" providerId="AD" clId="Web-{5D74D689-E49E-936B-CCEA-EB307247C40E}" dt="2024-02-01T18:09:48.344" v="518" actId="20577"/>
          <ac:spMkLst>
            <pc:docMk/>
            <pc:sldMk cId="4075804296" sldId="271"/>
            <ac:spMk id="135" creationId="{BB75EB79-DBCF-7466-AB41-4EE553E7D314}"/>
          </ac:spMkLst>
        </pc:spChg>
      </pc:sldChg>
      <pc:sldChg chg="modSp del">
        <pc:chgData name="Guilherme Alves Quiller de Alencar" userId="S::gaalencar@arezzo.com.br::3b026ef1-e1aa-4785-b87c-1e5fc98eece0" providerId="AD" clId="Web-{5D74D689-E49E-936B-CCEA-EB307247C40E}" dt="2024-02-01T18:14:43.147" v="524"/>
        <pc:sldMkLst>
          <pc:docMk/>
          <pc:sldMk cId="1272196259" sldId="272"/>
        </pc:sldMkLst>
        <pc:spChg chg="mod">
          <ac:chgData name="Guilherme Alves Quiller de Alencar" userId="S::gaalencar@arezzo.com.br::3b026ef1-e1aa-4785-b87c-1e5fc98eece0" providerId="AD" clId="Web-{5D74D689-E49E-936B-CCEA-EB307247C40E}" dt="2024-02-01T18:10:35.064" v="520" actId="20577"/>
          <ac:spMkLst>
            <pc:docMk/>
            <pc:sldMk cId="1272196259" sldId="272"/>
            <ac:spMk id="135" creationId="{30F33F01-EB9F-0ADB-8695-9EC52B977367}"/>
          </ac:spMkLst>
        </pc:spChg>
      </pc:sldChg>
      <pc:sldMasterChg chg="addSldLayout">
        <pc:chgData name="Guilherme Alves Quiller de Alencar" userId="S::gaalencar@arezzo.com.br::3b026ef1-e1aa-4785-b87c-1e5fc98eece0" providerId="AD" clId="Web-{5D74D689-E49E-936B-CCEA-EB307247C40E}" dt="2024-02-01T17:20:05.438" v="356"/>
        <pc:sldMasterMkLst>
          <pc:docMk/>
          <pc:sldMasterMk cId="2675746937" sldId="2147483648"/>
        </pc:sldMasterMkLst>
        <pc:sldLayoutChg chg="add">
          <pc:chgData name="Guilherme Alves Quiller de Alencar" userId="S::gaalencar@arezzo.com.br::3b026ef1-e1aa-4785-b87c-1e5fc98eece0" providerId="AD" clId="Web-{5D74D689-E49E-936B-CCEA-EB307247C40E}" dt="2024-02-01T17:20:05.438" v="356"/>
          <pc:sldLayoutMkLst>
            <pc:docMk/>
            <pc:sldMasterMk cId="2675746937" sldId="2147483648"/>
            <pc:sldLayoutMk cId="4013627447" sldId="2147483660"/>
          </pc:sldLayoutMkLst>
        </pc:sldLayoutChg>
      </pc:sldMasterChg>
    </pc:docChg>
  </pc:docChgLst>
  <pc:docChgLst>
    <pc:chgData name="Gabriel Vieira Pereira" userId="S::gvpereira@arezzo.com.br::b0837a27-b182-46aa-968c-f3fc0d74240f" providerId="AD" clId="Web-{64BF845C-D74F-D166-20F8-0999248DD0C7}"/>
    <pc:docChg chg="modSld">
      <pc:chgData name="Gabriel Vieira Pereira" userId="S::gvpereira@arezzo.com.br::b0837a27-b182-46aa-968c-f3fc0d74240f" providerId="AD" clId="Web-{64BF845C-D74F-D166-20F8-0999248DD0C7}" dt="2024-08-28T14:23:40.687" v="1" actId="20577"/>
      <pc:docMkLst>
        <pc:docMk/>
      </pc:docMkLst>
      <pc:sldChg chg="modSp">
        <pc:chgData name="Gabriel Vieira Pereira" userId="S::gvpereira@arezzo.com.br::b0837a27-b182-46aa-968c-f3fc0d74240f" providerId="AD" clId="Web-{64BF845C-D74F-D166-20F8-0999248DD0C7}" dt="2024-08-28T14:23:40.687" v="1" actId="20577"/>
        <pc:sldMkLst>
          <pc:docMk/>
          <pc:sldMk cId="4075804296" sldId="271"/>
        </pc:sldMkLst>
        <pc:spChg chg="mod">
          <ac:chgData name="Gabriel Vieira Pereira" userId="S::gvpereira@arezzo.com.br::b0837a27-b182-46aa-968c-f3fc0d74240f" providerId="AD" clId="Web-{64BF845C-D74F-D166-20F8-0999248DD0C7}" dt="2024-08-28T14:23:40.687" v="1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Denilson dos Santos Carvalho" userId="S::dcarvalho@arezzo.com.br::d3c0704e-3ee4-470a-91cd-23384f74f6e2" providerId="AD" clId="Web-{2D71CB96-ECEC-4C42-90D5-0AFB16015D84}"/>
    <pc:docChg chg="modSld">
      <pc:chgData name="Denilson dos Santos Carvalho" userId="S::dcarvalho@arezzo.com.br::d3c0704e-3ee4-470a-91cd-23384f74f6e2" providerId="AD" clId="Web-{2D71CB96-ECEC-4C42-90D5-0AFB16015D84}" dt="2024-05-14T13:31:59.149" v="16" actId="20577"/>
      <pc:docMkLst>
        <pc:docMk/>
      </pc:docMkLst>
      <pc:sldChg chg="modSp">
        <pc:chgData name="Denilson dos Santos Carvalho" userId="S::dcarvalho@arezzo.com.br::d3c0704e-3ee4-470a-91cd-23384f74f6e2" providerId="AD" clId="Web-{2D71CB96-ECEC-4C42-90D5-0AFB16015D84}" dt="2024-05-14T13:31:59.149" v="16" actId="20577"/>
        <pc:sldMkLst>
          <pc:docMk/>
          <pc:sldMk cId="4075804296" sldId="271"/>
        </pc:sldMkLst>
        <pc:spChg chg="mod">
          <ac:chgData name="Denilson dos Santos Carvalho" userId="S::dcarvalho@arezzo.com.br::d3c0704e-3ee4-470a-91cd-23384f74f6e2" providerId="AD" clId="Web-{2D71CB96-ECEC-4C42-90D5-0AFB16015D84}" dt="2024-05-14T13:31:59.149" v="16" actId="20577"/>
          <ac:spMkLst>
            <pc:docMk/>
            <pc:sldMk cId="4075804296" sldId="271"/>
            <ac:spMk id="3" creationId="{D4A3B2C5-5CEC-6113-E063-B09024609C28}"/>
          </ac:spMkLst>
        </pc:spChg>
      </pc:sldChg>
    </pc:docChg>
  </pc:docChgLst>
  <pc:docChgLst>
    <pc:chgData name="Guilherme Alves Quiller de Alencar" userId="S::gaalencar@arezzo.com.br::3b026ef1-e1aa-4785-b87c-1e5fc98eece0" providerId="AD" clId="Web-{0A0C33CB-2F2E-4623-B115-91141FD3BC0F}"/>
    <pc:docChg chg="addSld delSld modSld addMainMaster delMainMaster">
      <pc:chgData name="Guilherme Alves Quiller de Alencar" userId="S::gaalencar@arezzo.com.br::3b026ef1-e1aa-4785-b87c-1e5fc98eece0" providerId="AD" clId="Web-{0A0C33CB-2F2E-4623-B115-91141FD3BC0F}" dt="2024-02-01T16:36:44.146" v="719"/>
      <pc:docMkLst>
        <pc:docMk/>
      </pc:docMkLst>
      <pc:sldChg chg="addSp delSp modSp mod setBg modClrScheme delDesignElem chgLayout">
        <pc:chgData name="Guilherme Alves Quiller de Alencar" userId="S::gaalencar@arezzo.com.br::3b026ef1-e1aa-4785-b87c-1e5fc98eece0" providerId="AD" clId="Web-{0A0C33CB-2F2E-4623-B115-91141FD3BC0F}" dt="2024-02-01T16:36:44.146" v="719"/>
        <pc:sldMkLst>
          <pc:docMk/>
          <pc:sldMk cId="2210866551" sldId="256"/>
        </pc:sldMkLst>
        <pc:spChg chg="del">
          <ac:chgData name="Guilherme Alves Quiller de Alencar" userId="S::gaalencar@arezzo.com.br::3b026ef1-e1aa-4785-b87c-1e5fc98eece0" providerId="AD" clId="Web-{0A0C33CB-2F2E-4623-B115-91141FD3BC0F}" dt="2024-02-01T13:30:56.206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uilherme Alves Quiller de Alencar" userId="S::gaalencar@arezzo.com.br::3b026ef1-e1aa-4785-b87c-1e5fc98eece0" providerId="AD" clId="Web-{0A0C33CB-2F2E-4623-B115-91141FD3BC0F}" dt="2024-02-01T13:30:58.816" v="1"/>
          <ac:spMkLst>
            <pc:docMk/>
            <pc:sldMk cId="2210866551" sldId="256"/>
            <ac:spMk id="3" creationId="{00000000-0000-0000-0000-000000000000}"/>
          </ac:spMkLst>
        </pc:spChg>
        <pc:spChg chg="add del mod ord">
          <ac:chgData name="Guilherme Alves Quiller de Alencar" userId="S::gaalencar@arezzo.com.br::3b026ef1-e1aa-4785-b87c-1e5fc98eece0" providerId="AD" clId="Web-{0A0C33CB-2F2E-4623-B115-91141FD3BC0F}" dt="2024-02-01T13:43:40.053" v="77"/>
          <ac:spMkLst>
            <pc:docMk/>
            <pc:sldMk cId="2210866551" sldId="256"/>
            <ac:spMk id="9" creationId="{7D9C2C44-9B64-C48A-9102-CB26FB31C309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44.005" v="73"/>
          <ac:spMkLst>
            <pc:docMk/>
            <pc:sldMk cId="2210866551" sldId="256"/>
            <ac:spMk id="12" creationId="{E8A8EAB8-D2FF-444D-B34B-7D32F106AD0E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38.550" v="51"/>
          <ac:spMkLst>
            <pc:docMk/>
            <pc:sldMk cId="2210866551" sldId="256"/>
            <ac:spMk id="14" creationId="{32AEEBC8-9D30-42EF-95F2-386C2653FBF0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38.550" v="51"/>
          <ac:spMkLst>
            <pc:docMk/>
            <pc:sldMk cId="2210866551" sldId="256"/>
            <ac:spMk id="16" creationId="{2E92FA66-67D7-4CB4-94D3-E643A9AD475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7.804" v="92"/>
          <ac:spMkLst>
            <pc:docMk/>
            <pc:sldMk cId="2210866551" sldId="256"/>
            <ac:spMk id="17" creationId="{2B97F24A-32CE-4C1C-A50D-3016B394DCFB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42.863" v="53"/>
          <ac:spMkLst>
            <pc:docMk/>
            <pc:sldMk cId="2210866551" sldId="256"/>
            <ac:spMk id="19" creationId="{E8A8EAB8-D2FF-444D-B34B-7D32F106AD0E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7.804" v="92"/>
          <ac:spMkLst>
            <pc:docMk/>
            <pc:sldMk cId="2210866551" sldId="256"/>
            <ac:spMk id="21" creationId="{CD8B4F24-440B-49E9-B85D-733523DC064B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0.332" v="55"/>
          <ac:spMkLst>
            <pc:docMk/>
            <pc:sldMk cId="2210866551" sldId="256"/>
            <ac:spMk id="22" creationId="{7A5F0580-5EE9-419F-96EE-B6529EF6E7D0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0.332" v="55"/>
          <ac:spMkLst>
            <pc:docMk/>
            <pc:sldMk cId="2210866551" sldId="256"/>
            <ac:spMk id="23" creationId="{5C9B446A-6343-4E56-90BA-061E4DDF0FFB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0.332" v="55"/>
          <ac:spMkLst>
            <pc:docMk/>
            <pc:sldMk cId="2210866551" sldId="256"/>
            <ac:spMk id="24" creationId="{3EC72A1B-03D3-499C-B4BF-AC68EEC22B10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0.332" v="55"/>
          <ac:spMkLst>
            <pc:docMk/>
            <pc:sldMk cId="2210866551" sldId="256"/>
            <ac:spMk id="25" creationId="{216322C2-3CF0-4D33-BF90-3F384CF6D23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0.332" v="55"/>
          <ac:spMkLst>
            <pc:docMk/>
            <pc:sldMk cId="2210866551" sldId="256"/>
            <ac:spMk id="26" creationId="{55D4142C-5077-457F-A6AD-3FECFDB39685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3:52.741" v="79"/>
          <ac:spMkLst>
            <pc:docMk/>
            <pc:sldMk cId="2210866551" sldId="256"/>
            <ac:spMk id="27" creationId="{A169D286-F4D7-4C8B-A6BD-D05384C7F1D8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5.629" v="57"/>
          <ac:spMkLst>
            <pc:docMk/>
            <pc:sldMk cId="2210866551" sldId="256"/>
            <ac:spMk id="28" creationId="{95199994-21AE-49A2-BA0D-12E295989A9A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1:55.629" v="57"/>
          <ac:spMkLst>
            <pc:docMk/>
            <pc:sldMk cId="2210866551" sldId="256"/>
            <ac:spMk id="29" creationId="{A2C34835-4F79-4934-B151-D68E79764C7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3:52.741" v="79"/>
          <ac:spMkLst>
            <pc:docMk/>
            <pc:sldMk cId="2210866551" sldId="256"/>
            <ac:spMk id="30" creationId="{D4ED8EC3-4D57-4620-93CE-4E6661F09A3E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08.942" v="59"/>
          <ac:spMkLst>
            <pc:docMk/>
            <pc:sldMk cId="2210866551" sldId="256"/>
            <ac:spMk id="31" creationId="{913AE63C-D5B4-45D1-ACFC-648CFFCF9805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3:52.741" v="79"/>
          <ac:spMkLst>
            <pc:docMk/>
            <pc:sldMk cId="2210866551" sldId="256"/>
            <ac:spMk id="33" creationId="{39E8235E-135E-4261-8F54-2B316E493C4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08.942" v="59"/>
          <ac:spMkLst>
            <pc:docMk/>
            <pc:sldMk cId="2210866551" sldId="256"/>
            <ac:spMk id="34" creationId="{BF9E7B5D-88C3-4C36-A22E-93AA384BA7B1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3:52.741" v="79"/>
          <ac:spMkLst>
            <pc:docMk/>
            <pc:sldMk cId="2210866551" sldId="256"/>
            <ac:spMk id="37" creationId="{83BCB34A-2F40-4F41-8488-A134C1C155B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3:52.741" v="79"/>
          <ac:spMkLst>
            <pc:docMk/>
            <pc:sldMk cId="2210866551" sldId="256"/>
            <ac:spMk id="38" creationId="{F78382DC-4207-465E-B379-1E16448AA22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4.679" v="85"/>
          <ac:spMkLst>
            <pc:docMk/>
            <pc:sldMk cId="2210866551" sldId="256"/>
            <ac:spMk id="39" creationId="{2F19B711-C590-44D1-9AA8-9F143B0ED58A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0.194" v="81"/>
          <ac:spMkLst>
            <pc:docMk/>
            <pc:sldMk cId="2210866551" sldId="256"/>
            <ac:spMk id="40" creationId="{5D1D4658-32CD-4903-BDA6-7B54EEA4ED6F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0.194" v="81"/>
          <ac:spMkLst>
            <pc:docMk/>
            <pc:sldMk cId="2210866551" sldId="256"/>
            <ac:spMk id="41" creationId="{7A29A97C-0C3C-4F06-9CA4-68DFD1CE4039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0.194" v="81"/>
          <ac:spMkLst>
            <pc:docMk/>
            <pc:sldMk cId="2210866551" sldId="256"/>
            <ac:spMk id="43" creationId="{801292C1-8B12-4AF2-9B59-8851A132E5E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4.679" v="85"/>
          <ac:spMkLst>
            <pc:docMk/>
            <pc:sldMk cId="2210866551" sldId="256"/>
            <ac:spMk id="44" creationId="{C0C79CF2-6A1C-4636-84CE-ABB2BE191D23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04.679" v="85"/>
          <ac:spMkLst>
            <pc:docMk/>
            <pc:sldMk cId="2210866551" sldId="256"/>
            <ac:spMk id="45" creationId="{7A5D17DF-AD65-402C-A95C-F13C770C9FCD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54.088" v="117"/>
          <ac:spMkLst>
            <pc:docMk/>
            <pc:sldMk cId="2210866551" sldId="256"/>
            <ac:spMk id="46" creationId="{9E90EB45-EEE9-4563-8179-65EF62AE0978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38.380" v="71"/>
          <ac:spMkLst>
            <pc:docMk/>
            <pc:sldMk cId="2210866551" sldId="256"/>
            <ac:spMk id="47" creationId="{D7A453D2-15D8-4403-815F-291FA16340D9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38.380" v="71"/>
          <ac:spMkLst>
            <pc:docMk/>
            <pc:sldMk cId="2210866551" sldId="256"/>
            <ac:spMk id="48" creationId="{773AEA78-C03B-40B7-9D11-DC022119D57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38.380" v="71"/>
          <ac:spMkLst>
            <pc:docMk/>
            <pc:sldMk cId="2210866551" sldId="256"/>
            <ac:spMk id="49" creationId="{8161EA6B-09CA-445B-AB0D-8DF76FA92DEF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2.023" v="87"/>
          <ac:spMkLst>
            <pc:docMk/>
            <pc:sldMk cId="2210866551" sldId="256"/>
            <ac:spMk id="51" creationId="{69D184B2-2226-4E31-BCCB-444330767440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2.023" v="87"/>
          <ac:spMkLst>
            <pc:docMk/>
            <pc:sldMk cId="2210866551" sldId="256"/>
            <ac:spMk id="52" creationId="{1AC4D4E3-486A-464A-8EC8-D4488109726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2.023" v="87"/>
          <ac:spMkLst>
            <pc:docMk/>
            <pc:sldMk cId="2210866551" sldId="256"/>
            <ac:spMk id="53" creationId="{864DE13E-58EB-4475-B79C-0D4FC651239B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54.088" v="117"/>
          <ac:spMkLst>
            <pc:docMk/>
            <pc:sldMk cId="2210866551" sldId="256"/>
            <ac:spMk id="55" creationId="{23D0EF74-AD1E-4FD9-914D-8EC9058EBBA3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38.380" v="71"/>
          <ac:spMkLst>
            <pc:docMk/>
            <pc:sldMk cId="2210866551" sldId="256"/>
            <ac:spMk id="56" creationId="{B8114C98-A349-4111-A123-E8EAB86ABE30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5.539" v="89"/>
          <ac:spMkLst>
            <pc:docMk/>
            <pc:sldMk cId="2210866551" sldId="256"/>
            <ac:spMk id="58" creationId="{EE5F705A-5E81-4B3A-8EF4-911982DB313C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5.539" v="89"/>
          <ac:spMkLst>
            <pc:docMk/>
            <pc:sldMk cId="2210866551" sldId="256"/>
            <ac:spMk id="59" creationId="{AD8F92D9-1751-4ABF-9CB7-D198C9A05A46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4:25.539" v="89"/>
          <ac:spMkLst>
            <pc:docMk/>
            <pc:sldMk cId="2210866551" sldId="256"/>
            <ac:spMk id="60" creationId="{6D6B998F-CA62-4EE6-B7E7-046377D4F7EF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2:38.380" v="71"/>
          <ac:spMkLst>
            <pc:docMk/>
            <pc:sldMk cId="2210866551" sldId="256"/>
            <ac:spMk id="61" creationId="{E2D3D3F2-ABBB-4453-B1C5-1BEBF7E4DD56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48.353" v="112"/>
          <ac:spMkLst>
            <pc:docMk/>
            <pc:sldMk cId="2210866551" sldId="256"/>
            <ac:spMk id="69" creationId="{1500B4A4-B1F1-41EA-886A-B8A210DBCA3B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48.353" v="112"/>
          <ac:spMkLst>
            <pc:docMk/>
            <pc:sldMk cId="2210866551" sldId="256"/>
            <ac:spMk id="71" creationId="{5E55A99C-0BDC-4DBE-8E40-9FA66F629FA1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9:06.452" v="135"/>
          <ac:spMkLst>
            <pc:docMk/>
            <pc:sldMk cId="2210866551" sldId="256"/>
            <ac:spMk id="72" creationId="{F68249D4-1F6C-7FBB-2A7F-6182B76D9859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9:49.828" v="148"/>
          <ac:spMkLst>
            <pc:docMk/>
            <pc:sldMk cId="2210866551" sldId="256"/>
            <ac:spMk id="74" creationId="{AB8C311F-7253-4AED-9701-7FC0708C41C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50.666" v="114"/>
          <ac:spMkLst>
            <pc:docMk/>
            <pc:sldMk cId="2210866551" sldId="256"/>
            <ac:spMk id="75" creationId="{2F19B711-C590-44D1-9AA8-9F143B0ED58A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50.666" v="114"/>
          <ac:spMkLst>
            <pc:docMk/>
            <pc:sldMk cId="2210866551" sldId="256"/>
            <ac:spMk id="76" creationId="{C0C79CF2-6A1C-4636-84CE-ABB2BE191D23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5:50.666" v="114"/>
          <ac:spMkLst>
            <pc:docMk/>
            <pc:sldMk cId="2210866551" sldId="256"/>
            <ac:spMk id="77" creationId="{7A5D17DF-AD65-402C-A95C-F13C770C9FCD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9:49.828" v="148"/>
          <ac:spMkLst>
            <pc:docMk/>
            <pc:sldMk cId="2210866551" sldId="256"/>
            <ac:spMk id="78" creationId="{E2384209-CB15-4CDF-9D31-C44FD9A3F20D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9:49.828" v="148"/>
          <ac:spMkLst>
            <pc:docMk/>
            <pc:sldMk cId="2210866551" sldId="256"/>
            <ac:spMk id="80" creationId="{2633B3B5-CC90-43F0-8714-D31D1F3F0209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49:49.828" v="148"/>
          <ac:spMkLst>
            <pc:docMk/>
            <pc:sldMk cId="2210866551" sldId="256"/>
            <ac:spMk id="81" creationId="{A8D57A06-A426-446D-B02C-A2DC6B62E45E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50:24.985" v="161"/>
          <ac:spMkLst>
            <pc:docMk/>
            <pc:sldMk cId="2210866551" sldId="256"/>
            <ac:spMk id="82" creationId="{AB8C311F-7253-4AED-9701-7FC0708C41C7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50:24.985" v="161"/>
          <ac:spMkLst>
            <pc:docMk/>
            <pc:sldMk cId="2210866551" sldId="256"/>
            <ac:spMk id="83" creationId="{FD073016-B734-483B-8953-5BADEE145112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50:24.985" v="161"/>
          <ac:spMkLst>
            <pc:docMk/>
            <pc:sldMk cId="2210866551" sldId="256"/>
            <ac:spMk id="84" creationId="{90A7EAB6-59D3-4325-8DE6-E0CA4009CE53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50:24.985" v="161"/>
          <ac:spMkLst>
            <pc:docMk/>
            <pc:sldMk cId="2210866551" sldId="256"/>
            <ac:spMk id="85" creationId="{A8D57A06-A426-446D-B02C-A2DC6B62E45E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3:51:06.798" v="168"/>
          <ac:spMkLst>
            <pc:docMk/>
            <pc:sldMk cId="2210866551" sldId="256"/>
            <ac:spMk id="87" creationId="{B814050F-D92F-F661-9B45-48213C700C9F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6:36:44.146" v="719"/>
          <ac:spMkLst>
            <pc:docMk/>
            <pc:sldMk cId="2210866551" sldId="256"/>
            <ac:spMk id="88" creationId="{AB8C311F-7253-4AED-9701-7FC0708C41C7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6:36:44.146" v="718"/>
          <ac:spMkLst>
            <pc:docMk/>
            <pc:sldMk cId="2210866551" sldId="256"/>
            <ac:spMk id="89" creationId="{E2384209-CB15-4CDF-9D31-C44FD9A3F20D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4:13:58.473" v="328"/>
          <ac:spMkLst>
            <pc:docMk/>
            <pc:sldMk cId="2210866551" sldId="256"/>
            <ac:spMk id="90" creationId="{2633B3B5-CC90-43F0-8714-D31D1F3F0209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6:36:44.146" v="717"/>
          <ac:spMkLst>
            <pc:docMk/>
            <pc:sldMk cId="2210866551" sldId="256"/>
            <ac:spMk id="91" creationId="{A8D57A06-A426-446D-B02C-A2DC6B62E45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7:05.524" v="371"/>
          <ac:spMkLst>
            <pc:docMk/>
            <pc:sldMk cId="2210866551" sldId="256"/>
            <ac:spMk id="96" creationId="{00040BA4-2017-1D03-CA7B-7926112FB38A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4:12:43.940" v="312"/>
          <ac:spMkLst>
            <pc:docMk/>
            <pc:sldMk cId="2210866551" sldId="256"/>
            <ac:spMk id="97" creationId="{60486780-713C-102E-2DF8-FCDB0AE672FB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4:13:11.534" v="317"/>
          <ac:spMkLst>
            <pc:docMk/>
            <pc:sldMk cId="2210866551" sldId="256"/>
            <ac:spMk id="98" creationId="{1FEDCCAD-F422-41DE-7C8A-BC98F8B1A02C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3:58:41.622" v="256" actId="1076"/>
          <ac:spMkLst>
            <pc:docMk/>
            <pc:sldMk cId="2210866551" sldId="256"/>
            <ac:spMk id="99" creationId="{C6D34D27-6770-677A-F916-0CB591979652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05:14.366" v="303" actId="1076"/>
          <ac:spMkLst>
            <pc:docMk/>
            <pc:sldMk cId="2210866551" sldId="256"/>
            <ac:spMk id="100" creationId="{AA0A4CD7-4818-B215-4F32-01C03B96CA6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05:03.350" v="301" actId="1076"/>
          <ac:spMkLst>
            <pc:docMk/>
            <pc:sldMk cId="2210866551" sldId="256"/>
            <ac:spMk id="101" creationId="{6DD548C6-F9A7-FA17-7EE7-6052FEACF54D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7:01.399" v="369"/>
          <ac:spMkLst>
            <pc:docMk/>
            <pc:sldMk cId="2210866551" sldId="256"/>
            <ac:spMk id="102" creationId="{EB3CF522-0EAD-E07D-B4A5-3A307865E93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7:16.040" v="374"/>
          <ac:spMkLst>
            <pc:docMk/>
            <pc:sldMk cId="2210866551" sldId="256"/>
            <ac:spMk id="103" creationId="{AB447B97-3F8C-C593-1B55-0DC5FE32EDF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7:21.618" v="375"/>
          <ac:spMkLst>
            <pc:docMk/>
            <pc:sldMk cId="2210866551" sldId="256"/>
            <ac:spMk id="104" creationId="{D1D0847D-3AA4-DE8E-EE93-C1962F17B19C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8:46.776" v="394" actId="20577"/>
          <ac:spMkLst>
            <pc:docMk/>
            <pc:sldMk cId="2210866551" sldId="256"/>
            <ac:spMk id="105" creationId="{C42AF770-9230-DFA4-5147-D71EB01F9215}"/>
          </ac:spMkLst>
        </pc:spChg>
        <pc:grpChg chg="add del">
          <ac:chgData name="Guilherme Alves Quiller de Alencar" userId="S::gaalencar@arezzo.com.br::3b026ef1-e1aa-4785-b87c-1e5fc98eece0" providerId="AD" clId="Web-{0A0C33CB-2F2E-4623-B115-91141FD3BC0F}" dt="2024-02-01T13:42:08.942" v="59"/>
          <ac:grpSpMkLst>
            <pc:docMk/>
            <pc:sldMk cId="2210866551" sldId="256"/>
            <ac:grpSpMk id="32" creationId="{6DCEF60B-EF3F-4A5E-BDC6-A2D840B90F2E}"/>
          </ac:grpSpMkLst>
        </pc:grpChg>
        <pc:grpChg chg="add del">
          <ac:chgData name="Guilherme Alves Quiller de Alencar" userId="S::gaalencar@arezzo.com.br::3b026ef1-e1aa-4785-b87c-1e5fc98eece0" providerId="AD" clId="Web-{0A0C33CB-2F2E-4623-B115-91141FD3BC0F}" dt="2024-02-01T13:42:08.942" v="59"/>
          <ac:grpSpMkLst>
            <pc:docMk/>
            <pc:sldMk cId="2210866551" sldId="256"/>
            <ac:grpSpMk id="35" creationId="{E27AF472-EAE3-4572-AB69-B92BD10DBC6D}"/>
          </ac:grpSpMkLst>
        </pc:grpChg>
        <pc:grpChg chg="add del">
          <ac:chgData name="Guilherme Alves Quiller de Alencar" userId="S::gaalencar@arezzo.com.br::3b026ef1-e1aa-4785-b87c-1e5fc98eece0" providerId="AD" clId="Web-{0A0C33CB-2F2E-4623-B115-91141FD3BC0F}" dt="2024-02-01T13:42:38.380" v="71"/>
          <ac:grpSpMkLst>
            <pc:docMk/>
            <pc:sldMk cId="2210866551" sldId="256"/>
            <ac:grpSpMk id="36" creationId="{8214E4A5-A0D2-42C4-8D14-D2A7E495F041}"/>
          </ac:grpSpMkLst>
        </pc:grpChg>
        <pc:grpChg chg="add del">
          <ac:chgData name="Guilherme Alves Quiller de Alencar" userId="S::gaalencar@arezzo.com.br::3b026ef1-e1aa-4785-b87c-1e5fc98eece0" providerId="AD" clId="Web-{0A0C33CB-2F2E-4623-B115-91141FD3BC0F}" dt="2024-02-01T13:42:38.380" v="71"/>
          <ac:grpSpMkLst>
            <pc:docMk/>
            <pc:sldMk cId="2210866551" sldId="256"/>
            <ac:grpSpMk id="42" creationId="{1F4E1649-4D1F-4A91-AF97-A254BFDD524D}"/>
          </ac:grpSpMkLst>
        </pc:grpChg>
        <pc:grpChg chg="add del">
          <ac:chgData name="Guilherme Alves Quiller de Alencar" userId="S::gaalencar@arezzo.com.br::3b026ef1-e1aa-4785-b87c-1e5fc98eece0" providerId="AD" clId="Web-{0A0C33CB-2F2E-4623-B115-91141FD3BC0F}" dt="2024-02-01T13:42:38.380" v="71"/>
          <ac:grpSpMkLst>
            <pc:docMk/>
            <pc:sldMk cId="2210866551" sldId="256"/>
            <ac:grpSpMk id="50" creationId="{913B067F-3154-4968-A886-DF93A787EC44}"/>
          </ac:grpSpMkLst>
        </pc:grpChg>
        <pc:grpChg chg="add del">
          <ac:chgData name="Guilherme Alves Quiller de Alencar" userId="S::gaalencar@arezzo.com.br::3b026ef1-e1aa-4785-b87c-1e5fc98eece0" providerId="AD" clId="Web-{0A0C33CB-2F2E-4623-B115-91141FD3BC0F}" dt="2024-02-01T13:42:38.380" v="71"/>
          <ac:grpSpMkLst>
            <pc:docMk/>
            <pc:sldMk cId="2210866551" sldId="256"/>
            <ac:grpSpMk id="57" creationId="{670FB431-AE18-414D-92F4-1D12D1991152}"/>
          </ac:grpSpMkLst>
        </pc:grpChg>
        <pc:picChg chg="add del mod">
          <ac:chgData name="Guilherme Alves Quiller de Alencar" userId="S::gaalencar@arezzo.com.br::3b026ef1-e1aa-4785-b87c-1e5fc98eece0" providerId="AD" clId="Web-{0A0C33CB-2F2E-4623-B115-91141FD3BC0F}" dt="2024-02-01T13:31:30.082" v="10"/>
          <ac:picMkLst>
            <pc:docMk/>
            <pc:sldMk cId="2210866551" sldId="256"/>
            <ac:picMk id="4" creationId="{762FDC05-2E80-15B4-7F49-088BA7EE87DF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31:30.738" v="11"/>
          <ac:picMkLst>
            <pc:docMk/>
            <pc:sldMk cId="2210866551" sldId="256"/>
            <ac:picMk id="5" creationId="{7C8C2DD6-3922-FB7D-F45E-D2E58E42F632}"/>
          </ac:picMkLst>
        </pc:picChg>
        <pc:picChg chg="add del mod ord">
          <ac:chgData name="Guilherme Alves Quiller de Alencar" userId="S::gaalencar@arezzo.com.br::3b026ef1-e1aa-4785-b87c-1e5fc98eece0" providerId="AD" clId="Web-{0A0C33CB-2F2E-4623-B115-91141FD3BC0F}" dt="2024-02-01T13:44:37.180" v="93"/>
          <ac:picMkLst>
            <pc:docMk/>
            <pc:sldMk cId="2210866551" sldId="256"/>
            <ac:picMk id="6" creationId="{302F805C-38B1-F663-1657-945A3B40F2BC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4:37.930" v="94"/>
          <ac:picMkLst>
            <pc:docMk/>
            <pc:sldMk cId="2210866551" sldId="256"/>
            <ac:picMk id="7" creationId="{71226DAF-7483-0EF9-44A3-90E64AFFFC27}"/>
          </ac:picMkLst>
        </pc:picChg>
        <pc:picChg chg="add del mod modCrop">
          <ac:chgData name="Guilherme Alves Quiller de Alencar" userId="S::gaalencar@arezzo.com.br::3b026ef1-e1aa-4785-b87c-1e5fc98eece0" providerId="AD" clId="Web-{0A0C33CB-2F2E-4623-B115-91141FD3BC0F}" dt="2024-02-01T13:38:04.732" v="30"/>
          <ac:picMkLst>
            <pc:docMk/>
            <pc:sldMk cId="2210866551" sldId="256"/>
            <ac:picMk id="8" creationId="{08EBC350-2D96-185D-A08B-F504F3A88E6D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0:35.111" v="43"/>
          <ac:picMkLst>
            <pc:docMk/>
            <pc:sldMk cId="2210866551" sldId="256"/>
            <ac:picMk id="10" creationId="{81BFDD10-4EDE-A804-94D3-41D1BF5D70E1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0:52.471" v="48"/>
          <ac:picMkLst>
            <pc:docMk/>
            <pc:sldMk cId="2210866551" sldId="256"/>
            <ac:picMk id="11" creationId="{6C552E8F-7844-05E1-F848-9D75DDB9BE09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2:54.286" v="76"/>
          <ac:picMkLst>
            <pc:docMk/>
            <pc:sldMk cId="2210866551" sldId="256"/>
            <ac:picMk id="62" creationId="{D7624058-60C6-FDC8-7397-8ECC708586C1}"/>
          </ac:picMkLst>
        </pc:picChg>
        <pc:picChg chg="add mod ord">
          <ac:chgData name="Guilherme Alves Quiller de Alencar" userId="S::gaalencar@arezzo.com.br::3b026ef1-e1aa-4785-b87c-1e5fc98eece0" providerId="AD" clId="Web-{0A0C33CB-2F2E-4623-B115-91141FD3BC0F}" dt="2024-02-01T13:55:54.712" v="224" actId="1076"/>
          <ac:picMkLst>
            <pc:docMk/>
            <pc:sldMk cId="2210866551" sldId="256"/>
            <ac:picMk id="63" creationId="{19487699-7D59-A417-CB3A-3F877743F9B8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3:54:30.882" v="215" actId="1076"/>
          <ac:picMkLst>
            <pc:docMk/>
            <pc:sldMk cId="2210866551" sldId="256"/>
            <ac:picMk id="64" creationId="{D5C72681-BB22-6E47-624F-8DD74B9FFB1D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5:14.555" v="110"/>
          <ac:picMkLst>
            <pc:docMk/>
            <pc:sldMk cId="2210866551" sldId="256"/>
            <ac:picMk id="65" creationId="{4E1576E6-28EC-590F-9D7D-10B19AA3183A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5:13.680" v="109"/>
          <ac:picMkLst>
            <pc:docMk/>
            <pc:sldMk cId="2210866551" sldId="256"/>
            <ac:picMk id="66" creationId="{2A9D9C87-FD73-2B0B-9234-3B00CC0E28C6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4:51.289" v="105"/>
          <ac:picMkLst>
            <pc:docMk/>
            <pc:sldMk cId="2210866551" sldId="256"/>
            <ac:picMk id="67" creationId="{3558999E-F1B0-5518-DEB0-B419B9336601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44:48.164" v="102"/>
          <ac:picMkLst>
            <pc:docMk/>
            <pc:sldMk cId="2210866551" sldId="256"/>
            <ac:picMk id="68" creationId="{F0920F73-B1B2-950F-5C81-0BE5148117CC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4:14:58.880" v="338" actId="1076"/>
          <ac:picMkLst>
            <pc:docMk/>
            <pc:sldMk cId="2210866551" sldId="256"/>
            <ac:picMk id="70" creationId="{4849804A-FCF7-A031-10C3-561AE84199B0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50:36.032" v="164"/>
          <ac:picMkLst>
            <pc:docMk/>
            <pc:sldMk cId="2210866551" sldId="256"/>
            <ac:picMk id="86" creationId="{F9BE9A8C-5FBC-4DAA-2786-FB74712EAECE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3:51:49.753" v="180" actId="1076"/>
          <ac:picMkLst>
            <pc:docMk/>
            <pc:sldMk cId="2210866551" sldId="256"/>
            <ac:picMk id="92" creationId="{43DE543C-A8FF-2D9D-9B7C-8628AE2A4393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3:51:41.940" v="177"/>
          <ac:picMkLst>
            <pc:docMk/>
            <pc:sldMk cId="2210866551" sldId="256"/>
            <ac:picMk id="93" creationId="{FC9317A7-DC0F-EA07-6638-4D3F93E4E8AF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3:55:54.712" v="225" actId="1076"/>
          <ac:picMkLst>
            <pc:docMk/>
            <pc:sldMk cId="2210866551" sldId="256"/>
            <ac:picMk id="94" creationId="{CC8E6721-0BBF-B314-2BDB-38E390B41F0E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3:54:13.084" v="212" actId="1076"/>
          <ac:picMkLst>
            <pc:docMk/>
            <pc:sldMk cId="2210866551" sldId="256"/>
            <ac:picMk id="95" creationId="{46CE74D5-9574-1D40-70A0-B2794FC1818B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4:19:11.043" v="399"/>
          <ac:picMkLst>
            <pc:docMk/>
            <pc:sldMk cId="2210866551" sldId="256"/>
            <ac:picMk id="107" creationId="{DCCE1A53-E63A-6522-6B9D-D98979D9035D}"/>
          </ac:picMkLst>
        </pc:picChg>
        <pc:cxnChg chg="add del">
          <ac:chgData name="Guilherme Alves Quiller de Alencar" userId="S::gaalencar@arezzo.com.br::3b026ef1-e1aa-4785-b87c-1e5fc98eece0" providerId="AD" clId="Web-{0A0C33CB-2F2E-4623-B115-91141FD3BC0F}" dt="2024-02-01T13:42:44.005" v="73"/>
          <ac:cxnSpMkLst>
            <pc:docMk/>
            <pc:sldMk cId="2210866551" sldId="256"/>
            <ac:cxnSpMk id="13" creationId="{EEA38897-7BA3-4408-8083-3235339C4A60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2:44.005" v="73"/>
          <ac:cxnSpMkLst>
            <pc:docMk/>
            <pc:sldMk cId="2210866551" sldId="256"/>
            <ac:cxnSpMk id="15" creationId="{F11AD06B-AB20-4097-8606-5DA00DBACE88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1:42.863" v="53"/>
          <ac:cxnSpMkLst>
            <pc:docMk/>
            <pc:sldMk cId="2210866551" sldId="256"/>
            <ac:cxnSpMk id="18" creationId="{F11AD06B-AB20-4097-8606-5DA00DBACE88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1:42.863" v="53"/>
          <ac:cxnSpMkLst>
            <pc:docMk/>
            <pc:sldMk cId="2210866551" sldId="256"/>
            <ac:cxnSpMk id="20" creationId="{EEA38897-7BA3-4408-8083-3235339C4A60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4:22.023" v="87"/>
          <ac:cxnSpMkLst>
            <pc:docMk/>
            <pc:sldMk cId="2210866551" sldId="256"/>
            <ac:cxnSpMk id="54" creationId="{02E9B2EE-76CA-47F3-9977-3F2FCB7FD252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5:48.353" v="112"/>
          <ac:cxnSpMkLst>
            <pc:docMk/>
            <pc:sldMk cId="2210866551" sldId="256"/>
            <ac:cxnSpMk id="73" creationId="{5D1CEE39-A6DC-4DE0-9789-206F1A9888BB}"/>
          </ac:cxnSpMkLst>
        </pc:cxnChg>
        <pc:cxnChg chg="add del">
          <ac:chgData name="Guilherme Alves Quiller de Alencar" userId="S::gaalencar@arezzo.com.br::3b026ef1-e1aa-4785-b87c-1e5fc98eece0" providerId="AD" clId="Web-{0A0C33CB-2F2E-4623-B115-91141FD3BC0F}" dt="2024-02-01T13:45:54.088" v="116"/>
          <ac:cxnSpMkLst>
            <pc:docMk/>
            <pc:sldMk cId="2210866551" sldId="256"/>
            <ac:cxnSpMk id="79" creationId="{1C6AAE25-BD23-41B5-AAE4-1DA5898C2ADB}"/>
          </ac:cxnSpMkLst>
        </pc:cxnChg>
        <pc:cxnChg chg="add mod">
          <ac:chgData name="Guilherme Alves Quiller de Alencar" userId="S::gaalencar@arezzo.com.br::3b026ef1-e1aa-4785-b87c-1e5fc98eece0" providerId="AD" clId="Web-{0A0C33CB-2F2E-4623-B115-91141FD3BC0F}" dt="2024-02-01T14:19:41.903" v="404" actId="1076"/>
          <ac:cxnSpMkLst>
            <pc:docMk/>
            <pc:sldMk cId="2210866551" sldId="256"/>
            <ac:cxnSpMk id="106" creationId="{617EE2B1-7887-7C6D-1EF5-BA56DF6D8067}"/>
          </ac:cxnSpMkLst>
        </pc:cxnChg>
        <pc:cxnChg chg="add mod">
          <ac:chgData name="Guilherme Alves Quiller de Alencar" userId="S::gaalencar@arezzo.com.br::3b026ef1-e1aa-4785-b87c-1e5fc98eece0" providerId="AD" clId="Web-{0A0C33CB-2F2E-4623-B115-91141FD3BC0F}" dt="2024-02-01T14:20:13.263" v="410" actId="1076"/>
          <ac:cxnSpMkLst>
            <pc:docMk/>
            <pc:sldMk cId="2210866551" sldId="256"/>
            <ac:cxnSpMk id="108" creationId="{A7242D35-9B7E-333A-5D0E-D3A6B1414454}"/>
          </ac:cxnSpMkLst>
        </pc:cxnChg>
      </pc:sldChg>
      <pc:sldChg chg="addSp delSp modSp new mod modClrScheme chgLayout">
        <pc:chgData name="Guilherme Alves Quiller de Alencar" userId="S::gaalencar@arezzo.com.br::3b026ef1-e1aa-4785-b87c-1e5fc98eece0" providerId="AD" clId="Web-{0A0C33CB-2F2E-4623-B115-91141FD3BC0F}" dt="2024-02-01T14:46:56.442" v="660" actId="1076"/>
        <pc:sldMkLst>
          <pc:docMk/>
          <pc:sldMk cId="2359299586" sldId="257"/>
        </pc:sldMkLst>
        <pc:spChg chg="del">
          <ac:chgData name="Guilherme Alves Quiller de Alencar" userId="S::gaalencar@arezzo.com.br::3b026ef1-e1aa-4785-b87c-1e5fc98eece0" providerId="AD" clId="Web-{0A0C33CB-2F2E-4623-B115-91141FD3BC0F}" dt="2024-02-01T13:56:06.165" v="228"/>
          <ac:spMkLst>
            <pc:docMk/>
            <pc:sldMk cId="2359299586" sldId="257"/>
            <ac:spMk id="2" creationId="{2DC4AB58-DF17-67C3-1831-05CF899863C0}"/>
          </ac:spMkLst>
        </pc:spChg>
        <pc:spChg chg="del">
          <ac:chgData name="Guilherme Alves Quiller de Alencar" userId="S::gaalencar@arezzo.com.br::3b026ef1-e1aa-4785-b87c-1e5fc98eece0" providerId="AD" clId="Web-{0A0C33CB-2F2E-4623-B115-91141FD3BC0F}" dt="2024-02-01T13:56:07.321" v="229"/>
          <ac:spMkLst>
            <pc:docMk/>
            <pc:sldMk cId="2359299586" sldId="257"/>
            <ac:spMk id="3" creationId="{9604D92B-E4E2-779D-AE48-B3AB0BD06D88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4:35:21.816" v="544"/>
          <ac:spMkLst>
            <pc:docMk/>
            <pc:sldMk cId="2359299586" sldId="257"/>
            <ac:spMk id="17" creationId="{EF793B99-6222-DF35-8DCB-FCE28904EF6D}"/>
          </ac:spMkLst>
        </pc:spChg>
        <pc:spChg chg="add del">
          <ac:chgData name="Guilherme Alves Quiller de Alencar" userId="S::gaalencar@arezzo.com.br::3b026ef1-e1aa-4785-b87c-1e5fc98eece0" providerId="AD" clId="Web-{0A0C33CB-2F2E-4623-B115-91141FD3BC0F}" dt="2024-02-01T14:35:22.160" v="545"/>
          <ac:spMkLst>
            <pc:docMk/>
            <pc:sldMk cId="2359299586" sldId="257"/>
            <ac:spMk id="19" creationId="{2553CE67-BC0D-471A-9008-430D09704012}"/>
          </ac:spMkLst>
        </pc:spChg>
        <pc:spChg chg="add del mod ord">
          <ac:chgData name="Guilherme Alves Quiller de Alencar" userId="S::gaalencar@arezzo.com.br::3b026ef1-e1aa-4785-b87c-1e5fc98eece0" providerId="AD" clId="Web-{0A0C33CB-2F2E-4623-B115-91141FD3BC0F}" dt="2024-02-01T14:35:23.066" v="547"/>
          <ac:spMkLst>
            <pc:docMk/>
            <pc:sldMk cId="2359299586" sldId="257"/>
            <ac:spMk id="21" creationId="{BAFD9867-997C-3E92-0D6C-376D5C6F0123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11:16.594" v="309"/>
          <ac:spMkLst>
            <pc:docMk/>
            <pc:sldMk cId="2359299586" sldId="257"/>
            <ac:spMk id="23" creationId="{F1345AAF-6285-E4F1-C70A-504718CADC6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6:56.442" v="660" actId="1076"/>
          <ac:spMkLst>
            <pc:docMk/>
            <pc:sldMk cId="2359299586" sldId="257"/>
            <ac:spMk id="25" creationId="{2E6A0F60-554B-5F75-3AC3-53EEF6EEE8A9}"/>
          </ac:spMkLst>
        </pc:spChg>
        <pc:spChg chg="add">
          <ac:chgData name="Guilherme Alves Quiller de Alencar" userId="S::gaalencar@arezzo.com.br::3b026ef1-e1aa-4785-b87c-1e5fc98eece0" providerId="AD" clId="Web-{0A0C33CB-2F2E-4623-B115-91141FD3BC0F}" dt="2024-02-01T14:05:30.976" v="306"/>
          <ac:spMkLst>
            <pc:docMk/>
            <pc:sldMk cId="2359299586" sldId="257"/>
            <ac:spMk id="27" creationId="{F6AE3687-7038-C92C-422C-8ACD12EDF2C6}"/>
          </ac:spMkLst>
        </pc:spChg>
        <pc:spChg chg="add ord">
          <ac:chgData name="Guilherme Alves Quiller de Alencar" userId="S::gaalencar@arezzo.com.br::3b026ef1-e1aa-4785-b87c-1e5fc98eece0" providerId="AD" clId="Web-{0A0C33CB-2F2E-4623-B115-91141FD3BC0F}" dt="2024-02-01T14:21:53.297" v="450"/>
          <ac:spMkLst>
            <pc:docMk/>
            <pc:sldMk cId="2359299586" sldId="257"/>
            <ac:spMk id="31" creationId="{3629E716-3E14-F1F5-AC18-D25CC2CA63E4}"/>
          </ac:spMkLst>
        </pc:spChg>
        <pc:spChg chg="add ord">
          <ac:chgData name="Guilherme Alves Quiller de Alencar" userId="S::gaalencar@arezzo.com.br::3b026ef1-e1aa-4785-b87c-1e5fc98eece0" providerId="AD" clId="Web-{0A0C33CB-2F2E-4623-B115-91141FD3BC0F}" dt="2024-02-01T14:21:53.453" v="451"/>
          <ac:spMkLst>
            <pc:docMk/>
            <pc:sldMk cId="2359299586" sldId="257"/>
            <ac:spMk id="33" creationId="{DF78A0B9-6FF3-D848-D36A-8C76BBC8A837}"/>
          </ac:spMkLst>
        </pc:spChg>
        <pc:spChg chg="add del mod ord">
          <ac:chgData name="Guilherme Alves Quiller de Alencar" userId="S::gaalencar@arezzo.com.br::3b026ef1-e1aa-4785-b87c-1e5fc98eece0" providerId="AD" clId="Web-{0A0C33CB-2F2E-4623-B115-91141FD3BC0F}" dt="2024-02-01T14:23:22.643" v="494"/>
          <ac:spMkLst>
            <pc:docMk/>
            <pc:sldMk cId="2359299586" sldId="257"/>
            <ac:spMk id="38" creationId="{4620D193-0D05-8C1A-F131-476BD74DCB60}"/>
          </ac:spMkLst>
        </pc:spChg>
        <pc:spChg chg="add mod ord">
          <ac:chgData name="Guilherme Alves Quiller de Alencar" userId="S::gaalencar@arezzo.com.br::3b026ef1-e1aa-4785-b87c-1e5fc98eece0" providerId="AD" clId="Web-{0A0C33CB-2F2E-4623-B115-91141FD3BC0F}" dt="2024-02-01T14:23:36.424" v="498" actId="14100"/>
          <ac:spMkLst>
            <pc:docMk/>
            <pc:sldMk cId="2359299586" sldId="257"/>
            <ac:spMk id="39" creationId="{4C4665F0-8F50-132D-3698-1652D2E97B2A}"/>
          </ac:spMkLst>
        </pc:spChg>
        <pc:spChg chg="add">
          <ac:chgData name="Guilherme Alves Quiller de Alencar" userId="S::gaalencar@arezzo.com.br::3b026ef1-e1aa-4785-b87c-1e5fc98eece0" providerId="AD" clId="Web-{0A0C33CB-2F2E-4623-B115-91141FD3BC0F}" dt="2024-02-01T14:35:29.723" v="548"/>
          <ac:spMkLst>
            <pc:docMk/>
            <pc:sldMk cId="2359299586" sldId="257"/>
            <ac:spMk id="41" creationId="{24E927B8-86C8-7CDD-D1B3-DB778ACCAD8D}"/>
          </ac:spMkLst>
        </pc:spChg>
        <pc:spChg chg="add">
          <ac:chgData name="Guilherme Alves Quiller de Alencar" userId="S::gaalencar@arezzo.com.br::3b026ef1-e1aa-4785-b87c-1e5fc98eece0" providerId="AD" clId="Web-{0A0C33CB-2F2E-4623-B115-91141FD3BC0F}" dt="2024-02-01T14:35:29.723" v="549"/>
          <ac:spMkLst>
            <pc:docMk/>
            <pc:sldMk cId="2359299586" sldId="257"/>
            <ac:spMk id="43" creationId="{61B82638-D643-69F4-02D7-CA8936DB81C9}"/>
          </ac:spMkLst>
        </pc:spChg>
        <pc:spChg chg="add">
          <ac:chgData name="Guilherme Alves Quiller de Alencar" userId="S::gaalencar@arezzo.com.br::3b026ef1-e1aa-4785-b87c-1e5fc98eece0" providerId="AD" clId="Web-{0A0C33CB-2F2E-4623-B115-91141FD3BC0F}" dt="2024-02-01T14:35:29.738" v="550"/>
          <ac:spMkLst>
            <pc:docMk/>
            <pc:sldMk cId="2359299586" sldId="257"/>
            <ac:spMk id="45" creationId="{EC5120D9-B361-60CA-D0E2-6119E6950814}"/>
          </ac:spMkLst>
        </pc:spChg>
        <pc:picChg chg="add ord">
          <ac:chgData name="Guilherme Alves Quiller de Alencar" userId="S::gaalencar@arezzo.com.br::3b026ef1-e1aa-4785-b87c-1e5fc98eece0" providerId="AD" clId="Web-{0A0C33CB-2F2E-4623-B115-91141FD3BC0F}" dt="2024-02-01T14:21:51.953" v="438"/>
          <ac:picMkLst>
            <pc:docMk/>
            <pc:sldMk cId="2359299586" sldId="257"/>
            <ac:picMk id="5" creationId="{299DC614-CA46-1028-50AA-040BCC2B135E}"/>
          </ac:picMkLst>
        </pc:picChg>
        <pc:picChg chg="add">
          <ac:chgData name="Guilherme Alves Quiller de Alencar" userId="S::gaalencar@arezzo.com.br::3b026ef1-e1aa-4785-b87c-1e5fc98eece0" providerId="AD" clId="Web-{0A0C33CB-2F2E-4623-B115-91141FD3BC0F}" dt="2024-02-01T13:56:08.478" v="231"/>
          <ac:picMkLst>
            <pc:docMk/>
            <pc:sldMk cId="2359299586" sldId="257"/>
            <ac:picMk id="7" creationId="{A7498C81-DD58-90EE-238F-06B08FC5D6B4}"/>
          </ac:picMkLst>
        </pc:picChg>
        <pc:picChg chg="add del">
          <ac:chgData name="Guilherme Alves Quiller de Alencar" userId="S::gaalencar@arezzo.com.br::3b026ef1-e1aa-4785-b87c-1e5fc98eece0" providerId="AD" clId="Web-{0A0C33CB-2F2E-4623-B115-91141FD3BC0F}" dt="2024-02-01T14:20:47.545" v="411"/>
          <ac:picMkLst>
            <pc:docMk/>
            <pc:sldMk cId="2359299586" sldId="257"/>
            <ac:picMk id="9" creationId="{DA6E6179-07B1-1565-F9D8-05EDEA79755D}"/>
          </ac:picMkLst>
        </pc:picChg>
        <pc:picChg chg="add">
          <ac:chgData name="Guilherme Alves Quiller de Alencar" userId="S::gaalencar@arezzo.com.br::3b026ef1-e1aa-4785-b87c-1e5fc98eece0" providerId="AD" clId="Web-{0A0C33CB-2F2E-4623-B115-91141FD3BC0F}" dt="2024-02-01T13:56:08.618" v="233"/>
          <ac:picMkLst>
            <pc:docMk/>
            <pc:sldMk cId="2359299586" sldId="257"/>
            <ac:picMk id="11" creationId="{A61851D8-5CDF-0178-2729-898BEE490E9A}"/>
          </ac:picMkLst>
        </pc:picChg>
        <pc:picChg chg="add">
          <ac:chgData name="Guilherme Alves Quiller de Alencar" userId="S::gaalencar@arezzo.com.br::3b026ef1-e1aa-4785-b87c-1e5fc98eece0" providerId="AD" clId="Web-{0A0C33CB-2F2E-4623-B115-91141FD3BC0F}" dt="2024-02-01T13:56:08.634" v="234"/>
          <ac:picMkLst>
            <pc:docMk/>
            <pc:sldMk cId="2359299586" sldId="257"/>
            <ac:picMk id="13" creationId="{A8046B89-D047-D02E-DE37-10B2FDB2694A}"/>
          </ac:picMkLst>
        </pc:picChg>
        <pc:picChg chg="add">
          <ac:chgData name="Guilherme Alves Quiller de Alencar" userId="S::gaalencar@arezzo.com.br::3b026ef1-e1aa-4785-b87c-1e5fc98eece0" providerId="AD" clId="Web-{0A0C33CB-2F2E-4623-B115-91141FD3BC0F}" dt="2024-02-01T13:56:08.650" v="235"/>
          <ac:picMkLst>
            <pc:docMk/>
            <pc:sldMk cId="2359299586" sldId="257"/>
            <ac:picMk id="15" creationId="{6CC5CE54-51C3-4079-6C69-AA6DA7034E2A}"/>
          </ac:picMkLst>
        </pc:picChg>
        <pc:picChg chg="add">
          <ac:chgData name="Guilherme Alves Quiller de Alencar" userId="S::gaalencar@arezzo.com.br::3b026ef1-e1aa-4785-b87c-1e5fc98eece0" providerId="AD" clId="Web-{0A0C33CB-2F2E-4623-B115-91141FD3BC0F}" dt="2024-02-01T14:20:49.123" v="412"/>
          <ac:picMkLst>
            <pc:docMk/>
            <pc:sldMk cId="2359299586" sldId="257"/>
            <ac:picMk id="29" creationId="{185A1CAB-A438-7166-5586-065B35FE0E19}"/>
          </ac:picMkLst>
        </pc:picChg>
        <pc:cxnChg chg="add del mod">
          <ac:chgData name="Guilherme Alves Quiller de Alencar" userId="S::gaalencar@arezzo.com.br::3b026ef1-e1aa-4785-b87c-1e5fc98eece0" providerId="AD" clId="Web-{0A0C33CB-2F2E-4623-B115-91141FD3BC0F}" dt="2024-02-01T14:24:01.706" v="504"/>
          <ac:cxnSpMkLst>
            <pc:docMk/>
            <pc:sldMk cId="2359299586" sldId="257"/>
            <ac:cxnSpMk id="35" creationId="{226F8548-D754-4FCB-D5AD-5376113946BF}"/>
          </ac:cxnSpMkLst>
        </pc:cxnChg>
        <pc:cxnChg chg="add del mod">
          <ac:chgData name="Guilherme Alves Quiller de Alencar" userId="S::gaalencar@arezzo.com.br::3b026ef1-e1aa-4785-b87c-1e5fc98eece0" providerId="AD" clId="Web-{0A0C33CB-2F2E-4623-B115-91141FD3BC0F}" dt="2024-02-01T14:24:00.503" v="503"/>
          <ac:cxnSpMkLst>
            <pc:docMk/>
            <pc:sldMk cId="2359299586" sldId="257"/>
            <ac:cxnSpMk id="37" creationId="{90053EAE-C337-3ECE-382B-CEB9A5AEEC57}"/>
          </ac:cxnSpMkLst>
        </pc:cxnChg>
      </pc:sldChg>
      <pc:sldChg chg="addSp delSp modSp new add del">
        <pc:chgData name="Guilherme Alves Quiller de Alencar" userId="S::gaalencar@arezzo.com.br::3b026ef1-e1aa-4785-b87c-1e5fc98eece0" providerId="AD" clId="Web-{0A0C33CB-2F2E-4623-B115-91141FD3BC0F}" dt="2024-02-01T16:34:49.783" v="684" actId="20577"/>
        <pc:sldMkLst>
          <pc:docMk/>
          <pc:sldMk cId="3329381706" sldId="258"/>
        </pc:sldMkLst>
        <pc:spChg chg="del">
          <ac:chgData name="Guilherme Alves Quiller de Alencar" userId="S::gaalencar@arezzo.com.br::3b026ef1-e1aa-4785-b87c-1e5fc98eece0" providerId="AD" clId="Web-{0A0C33CB-2F2E-4623-B115-91141FD3BC0F}" dt="2024-02-01T14:32:16.562" v="506"/>
          <ac:spMkLst>
            <pc:docMk/>
            <pc:sldMk cId="3329381706" sldId="258"/>
            <ac:spMk id="2" creationId="{89EF18DE-C937-CE5D-C8E0-4B2BC163BCC8}"/>
          </ac:spMkLst>
        </pc:spChg>
        <pc:spChg chg="del">
          <ac:chgData name="Guilherme Alves Quiller de Alencar" userId="S::gaalencar@arezzo.com.br::3b026ef1-e1aa-4785-b87c-1e5fc98eece0" providerId="AD" clId="Web-{0A0C33CB-2F2E-4623-B115-91141FD3BC0F}" dt="2024-02-01T14:32:18.030" v="507"/>
          <ac:spMkLst>
            <pc:docMk/>
            <pc:sldMk cId="3329381706" sldId="258"/>
            <ac:spMk id="3" creationId="{26AF4DA6-E9B3-D8A0-2C6E-69FCB08979DF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7:03.833" v="661" actId="1076"/>
          <ac:spMkLst>
            <pc:docMk/>
            <pc:sldMk cId="3329381706" sldId="258"/>
            <ac:spMk id="13" creationId="{4F4C7CB7-0D1E-5B48-1429-C383784E9999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5:12.050" v="543" actId="1076"/>
          <ac:spMkLst>
            <pc:docMk/>
            <pc:sldMk cId="3329381706" sldId="258"/>
            <ac:spMk id="15" creationId="{07F85F21-7089-DF4F-3382-81D0034BF54D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5:41.488" v="554" actId="1076"/>
          <ac:spMkLst>
            <pc:docMk/>
            <pc:sldMk cId="3329381706" sldId="258"/>
            <ac:spMk id="17" creationId="{DF0A1322-F021-354C-6FA3-CA3B421FBAA3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6:05.755" v="560" actId="1076"/>
          <ac:spMkLst>
            <pc:docMk/>
            <pc:sldMk cId="3329381706" sldId="258"/>
            <ac:spMk id="18" creationId="{F59C6D6D-F1AF-59CC-F8DB-65690747E670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6:01.005" v="559" actId="1076"/>
          <ac:spMkLst>
            <pc:docMk/>
            <pc:sldMk cId="3329381706" sldId="258"/>
            <ac:spMk id="19" creationId="{982B01E4-1F1A-D456-FFA6-C55AE5930E14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6:34:49.783" v="684" actId="20577"/>
          <ac:spMkLst>
            <pc:docMk/>
            <pc:sldMk cId="3329381706" sldId="258"/>
            <ac:spMk id="21" creationId="{AC03E6D6-8EC5-047B-10DB-0C77F6A24877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7:41.804" v="571" actId="1076"/>
          <ac:spMkLst>
            <pc:docMk/>
            <pc:sldMk cId="3329381706" sldId="258"/>
            <ac:spMk id="24" creationId="{2E461D8E-163E-C502-326D-024D4479C1E8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7:50.367" v="574" actId="1076"/>
          <ac:spMkLst>
            <pc:docMk/>
            <pc:sldMk cId="3329381706" sldId="258"/>
            <ac:spMk id="25" creationId="{263A33DB-02BA-CE67-0827-396EEB367DDC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3:37.578" v="648" actId="1076"/>
          <ac:spMkLst>
            <pc:docMk/>
            <pc:sldMk cId="3329381706" sldId="258"/>
            <ac:spMk id="26" creationId="{74AD4CFB-84E2-A9D0-DD53-92A33D54008A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8:30.602" v="579"/>
          <ac:spMkLst>
            <pc:docMk/>
            <pc:sldMk cId="3329381706" sldId="258"/>
            <ac:spMk id="27" creationId="{58C0D075-A557-45B2-3382-4FF16B63CA8C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8:37.758" v="582" actId="14100"/>
          <ac:spMkLst>
            <pc:docMk/>
            <pc:sldMk cId="3329381706" sldId="258"/>
            <ac:spMk id="28" creationId="{31731C38-725F-0A16-3EBF-0B2E355BFF3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38:41.821" v="584" actId="1076"/>
          <ac:spMkLst>
            <pc:docMk/>
            <pc:sldMk cId="3329381706" sldId="258"/>
            <ac:spMk id="29" creationId="{35A819E4-FB60-3000-CB4D-DDF8E461A05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3:37.578" v="647" actId="1076"/>
          <ac:spMkLst>
            <pc:docMk/>
            <pc:sldMk cId="3329381706" sldId="258"/>
            <ac:spMk id="30" creationId="{0A952880-484E-8E3C-EF0F-80A54F660019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0:02.854" v="603" actId="20577"/>
          <ac:spMkLst>
            <pc:docMk/>
            <pc:sldMk cId="3329381706" sldId="258"/>
            <ac:spMk id="31" creationId="{EFE4B2C7-3C9F-5C6E-4CB2-288F836E2F07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4:40:20.589" v="611" actId="20577"/>
          <ac:spMkLst>
            <pc:docMk/>
            <pc:sldMk cId="3329381706" sldId="258"/>
            <ac:spMk id="32" creationId="{F591882F-39E8-C63A-6981-353DC1A7BE82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0:33.214" v="614" actId="20577"/>
          <ac:spMkLst>
            <pc:docMk/>
            <pc:sldMk cId="3329381706" sldId="258"/>
            <ac:spMk id="33" creationId="{DD5755B4-3560-C18F-07BD-08293941B237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8:01.163" v="666" actId="1076"/>
          <ac:spMkLst>
            <pc:docMk/>
            <pc:sldMk cId="3329381706" sldId="258"/>
            <ac:spMk id="34" creationId="{F2F02BFE-DF3D-2C39-93A4-FFFE580CF1B2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0:58.543" v="620" actId="20577"/>
          <ac:spMkLst>
            <pc:docMk/>
            <pc:sldMk cId="3329381706" sldId="258"/>
            <ac:spMk id="35" creationId="{AA74A692-BD82-D3C2-FD8C-69D5A6AE6B9D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4:41:56.044" v="629"/>
          <ac:spMkLst>
            <pc:docMk/>
            <pc:sldMk cId="3329381706" sldId="258"/>
            <ac:spMk id="36" creationId="{F3D373E4-FCD3-6136-8EB8-513B1E331074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2:39.139" v="637"/>
          <ac:spMkLst>
            <pc:docMk/>
            <pc:sldMk cId="3329381706" sldId="258"/>
            <ac:spMk id="37" creationId="{D7231C57-5F06-EF4A-6C0B-3F365B65BBDE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2:47.874" v="639" actId="1076"/>
          <ac:spMkLst>
            <pc:docMk/>
            <pc:sldMk cId="3329381706" sldId="258"/>
            <ac:spMk id="38" creationId="{28679A8C-2F72-2330-07B6-D3C3BA17E620}"/>
          </ac:spMkLst>
        </pc:spChg>
        <pc:spChg chg="add del mod">
          <ac:chgData name="Guilherme Alves Quiller de Alencar" userId="S::gaalencar@arezzo.com.br::3b026ef1-e1aa-4785-b87c-1e5fc98eece0" providerId="AD" clId="Web-{0A0C33CB-2F2E-4623-B115-91141FD3BC0F}" dt="2024-02-01T14:42:51.749" v="642"/>
          <ac:spMkLst>
            <pc:docMk/>
            <pc:sldMk cId="3329381706" sldId="258"/>
            <ac:spMk id="39" creationId="{8DFF3565-A0BC-9A22-A302-DC7DD68E3A3A}"/>
          </ac:spMkLst>
        </pc:spChg>
        <pc:spChg chg="add mod">
          <ac:chgData name="Guilherme Alves Quiller de Alencar" userId="S::gaalencar@arezzo.com.br::3b026ef1-e1aa-4785-b87c-1e5fc98eece0" providerId="AD" clId="Web-{0A0C33CB-2F2E-4623-B115-91141FD3BC0F}" dt="2024-02-01T14:48:36.415" v="669" actId="1076"/>
          <ac:spMkLst>
            <pc:docMk/>
            <pc:sldMk cId="3329381706" sldId="258"/>
            <ac:spMk id="41" creationId="{1BAA583A-751D-E535-E562-BD72C9EF3E88}"/>
          </ac:spMkLst>
        </pc:spChg>
        <pc:picChg chg="add mod">
          <ac:chgData name="Guilherme Alves Quiller de Alencar" userId="S::gaalencar@arezzo.com.br::3b026ef1-e1aa-4785-b87c-1e5fc98eece0" providerId="AD" clId="Web-{0A0C33CB-2F2E-4623-B115-91141FD3BC0F}" dt="2024-02-01T14:43:59.938" v="651" actId="1076"/>
          <ac:picMkLst>
            <pc:docMk/>
            <pc:sldMk cId="3329381706" sldId="258"/>
            <ac:picMk id="4" creationId="{BB40E81D-E181-50CD-0836-16E2074EB4DA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4:33:01.938" v="522" actId="1076"/>
          <ac:picMkLst>
            <pc:docMk/>
            <pc:sldMk cId="3329381706" sldId="258"/>
            <ac:picMk id="5" creationId="{92EED313-1341-D7F2-C8AD-3E525656A7D5}"/>
          </ac:picMkLst>
        </pc:picChg>
        <pc:picChg chg="add mod modCrop">
          <ac:chgData name="Guilherme Alves Quiller de Alencar" userId="S::gaalencar@arezzo.com.br::3b026ef1-e1aa-4785-b87c-1e5fc98eece0" providerId="AD" clId="Web-{0A0C33CB-2F2E-4623-B115-91141FD3BC0F}" dt="2024-02-01T14:48:27.273" v="668" actId="1076"/>
          <ac:picMkLst>
            <pc:docMk/>
            <pc:sldMk cId="3329381706" sldId="258"/>
            <ac:picMk id="6" creationId="{FDA01872-2FA7-7007-A901-D4F7F43CF3B1}"/>
          </ac:picMkLst>
        </pc:picChg>
        <pc:picChg chg="add del mod">
          <ac:chgData name="Guilherme Alves Quiller de Alencar" userId="S::gaalencar@arezzo.com.br::3b026ef1-e1aa-4785-b87c-1e5fc98eece0" providerId="AD" clId="Web-{0A0C33CB-2F2E-4623-B115-91141FD3BC0F}" dt="2024-02-01T14:34:00.095" v="527"/>
          <ac:picMkLst>
            <pc:docMk/>
            <pc:sldMk cId="3329381706" sldId="258"/>
            <ac:picMk id="7" creationId="{148447C8-D9F8-C05C-67E9-C85F3E32D014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4:35:02.581" v="540" actId="1076"/>
          <ac:picMkLst>
            <pc:docMk/>
            <pc:sldMk cId="3329381706" sldId="258"/>
            <ac:picMk id="9" creationId="{CB41734D-9044-6205-67AC-6C85CCB0875F}"/>
          </ac:picMkLst>
        </pc:picChg>
        <pc:picChg chg="add mod modCrop">
          <ac:chgData name="Guilherme Alves Quiller de Alencar" userId="S::gaalencar@arezzo.com.br::3b026ef1-e1aa-4785-b87c-1e5fc98eece0" providerId="AD" clId="Web-{0A0C33CB-2F2E-4623-B115-91141FD3BC0F}" dt="2024-02-01T14:34:54.737" v="539" actId="1076"/>
          <ac:picMkLst>
            <pc:docMk/>
            <pc:sldMk cId="3329381706" sldId="258"/>
            <ac:picMk id="11" creationId="{3FDAF702-0A35-57CA-5B71-92E6B0B442AA}"/>
          </ac:picMkLst>
        </pc:picChg>
        <pc:picChg chg="add mod">
          <ac:chgData name="Guilherme Alves Quiller de Alencar" userId="S::gaalencar@arezzo.com.br::3b026ef1-e1aa-4785-b87c-1e5fc98eece0" providerId="AD" clId="Web-{0A0C33CB-2F2E-4623-B115-91141FD3BC0F}" dt="2024-02-01T14:37:26.007" v="569" actId="1076"/>
          <ac:picMkLst>
            <pc:docMk/>
            <pc:sldMk cId="3329381706" sldId="258"/>
            <ac:picMk id="23" creationId="{296EF08B-529B-B956-F7D6-5D4BB1F98A87}"/>
          </ac:picMkLst>
        </pc:picChg>
      </pc:sldChg>
      <pc:sldChg chg="modSp add del replId">
        <pc:chgData name="Guilherme Alves Quiller de Alencar" userId="S::gaalencar@arezzo.com.br::3b026ef1-e1aa-4785-b87c-1e5fc98eece0" providerId="AD" clId="Web-{0A0C33CB-2F2E-4623-B115-91141FD3BC0F}" dt="2024-02-01T16:36:15.661" v="710"/>
        <pc:sldMkLst>
          <pc:docMk/>
          <pc:sldMk cId="3034092473" sldId="259"/>
        </pc:sldMkLst>
        <pc:spChg chg="mod">
          <ac:chgData name="Guilherme Alves Quiller de Alencar" userId="S::gaalencar@arezzo.com.br::3b026ef1-e1aa-4785-b87c-1e5fc98eece0" providerId="AD" clId="Web-{0A0C33CB-2F2E-4623-B115-91141FD3BC0F}" dt="2024-02-01T16:35:56.973" v="701" actId="1076"/>
          <ac:spMkLst>
            <pc:docMk/>
            <pc:sldMk cId="3034092473" sldId="259"/>
            <ac:spMk id="13" creationId="{5D53B4B9-A5AA-CA53-E4A0-FFB4915B0FA2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6.973" v="702" actId="1076"/>
          <ac:spMkLst>
            <pc:docMk/>
            <pc:sldMk cId="3034092473" sldId="259"/>
            <ac:spMk id="15" creationId="{6FA01D5E-69FF-AAC0-5244-4BBEB5CE938F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2.629" v="698" actId="1076"/>
          <ac:spMkLst>
            <pc:docMk/>
            <pc:sldMk cId="3034092473" sldId="259"/>
            <ac:spMk id="21" creationId="{5F1B33DF-4AE6-BAA6-760C-0FC288034728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6.973" v="703" actId="1076"/>
          <ac:spMkLst>
            <pc:docMk/>
            <pc:sldMk cId="3034092473" sldId="259"/>
            <ac:spMk id="24" creationId="{AE6F94BF-37BF-C197-3488-5BBC8373638E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6.988" v="704" actId="1076"/>
          <ac:spMkLst>
            <pc:docMk/>
            <pc:sldMk cId="3034092473" sldId="259"/>
            <ac:spMk id="25" creationId="{FFB29CBE-8D6E-CD2E-2F70-26F22C815B22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7.019" v="708" actId="1076"/>
          <ac:spMkLst>
            <pc:docMk/>
            <pc:sldMk cId="3034092473" sldId="259"/>
            <ac:spMk id="26" creationId="{88FD87FF-A9CA-08EB-35F4-414D424EB01C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7.019" v="709" actId="1076"/>
          <ac:spMkLst>
            <pc:docMk/>
            <pc:sldMk cId="3034092473" sldId="259"/>
            <ac:spMk id="30" creationId="{927E3489-961C-3051-0053-B77D3C096B04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6.988" v="705" actId="1076"/>
          <ac:spMkLst>
            <pc:docMk/>
            <pc:sldMk cId="3034092473" sldId="259"/>
            <ac:spMk id="31" creationId="{2A31664A-A9DC-6AF1-6034-A8B53E13A7D4}"/>
          </ac:spMkLst>
        </pc:spChg>
        <pc:spChg chg="mod">
          <ac:chgData name="Guilherme Alves Quiller de Alencar" userId="S::gaalencar@arezzo.com.br::3b026ef1-e1aa-4785-b87c-1e5fc98eece0" providerId="AD" clId="Web-{0A0C33CB-2F2E-4623-B115-91141FD3BC0F}" dt="2024-02-01T16:35:57.004" v="706" actId="1076"/>
          <ac:spMkLst>
            <pc:docMk/>
            <pc:sldMk cId="3034092473" sldId="259"/>
            <ac:spMk id="32" creationId="{31F5983B-C6F1-BBD5-CDC4-3999B3FE7F65}"/>
          </ac:spMkLst>
        </pc:spChg>
        <pc:picChg chg="mod">
          <ac:chgData name="Guilherme Alves Quiller de Alencar" userId="S::gaalencar@arezzo.com.br::3b026ef1-e1aa-4785-b87c-1e5fc98eece0" providerId="AD" clId="Web-{0A0C33CB-2F2E-4623-B115-91141FD3BC0F}" dt="2024-02-01T16:35:56.957" v="700" actId="1076"/>
          <ac:picMkLst>
            <pc:docMk/>
            <pc:sldMk cId="3034092473" sldId="259"/>
            <ac:picMk id="9" creationId="{034E18E4-153A-73D4-CE11-D24B0AE210D4}"/>
          </ac:picMkLst>
        </pc:picChg>
        <pc:picChg chg="mod">
          <ac:chgData name="Guilherme Alves Quiller de Alencar" userId="S::gaalencar@arezzo.com.br::3b026ef1-e1aa-4785-b87c-1e5fc98eece0" providerId="AD" clId="Web-{0A0C33CB-2F2E-4623-B115-91141FD3BC0F}" dt="2024-02-01T16:35:57.004" v="707" actId="1076"/>
          <ac:picMkLst>
            <pc:docMk/>
            <pc:sldMk cId="3034092473" sldId="259"/>
            <ac:picMk id="11" creationId="{66E93DB3-1DB4-442D-4B15-78B12F0B158D}"/>
          </ac:picMkLst>
        </pc:picChg>
        <pc:picChg chg="mod">
          <ac:chgData name="Guilherme Alves Quiller de Alencar" userId="S::gaalencar@arezzo.com.br::3b026ef1-e1aa-4785-b87c-1e5fc98eece0" providerId="AD" clId="Web-{0A0C33CB-2F2E-4623-B115-91141FD3BC0F}" dt="2024-02-01T16:35:52.629" v="699" actId="1076"/>
          <ac:picMkLst>
            <pc:docMk/>
            <pc:sldMk cId="3034092473" sldId="259"/>
            <ac:picMk id="23" creationId="{F74FCA10-2A83-B758-86FD-CCF5A3B71B1D}"/>
          </ac:picMkLst>
        </pc:picChg>
      </pc:sldChg>
      <pc:sldMasterChg chg="add del addSldLayout delSldLayout">
        <pc:chgData name="Guilherme Alves Quiller de Alencar" userId="S::gaalencar@arezzo.com.br::3b026ef1-e1aa-4785-b87c-1e5fc98eece0" providerId="AD" clId="Web-{0A0C33CB-2F2E-4623-B115-91141FD3BC0F}" dt="2024-02-01T14:10:19.311" v="308"/>
        <pc:sldMasterMkLst>
          <pc:docMk/>
          <pc:sldMasterMk cId="2675746937" sldId="2147483648"/>
        </pc:sldMasterMkLst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Guilherme Alves Quiller de Alencar" userId="S::gaalencar@arezzo.com.br::3b026ef1-e1aa-4785-b87c-1e5fc98eece0" providerId="AD" clId="Web-{0A0C33CB-2F2E-4623-B115-91141FD3BC0F}" dt="2024-02-01T14:10:19.311" v="308"/>
        <pc:sldMasterMkLst>
          <pc:docMk/>
          <pc:sldMasterMk cId="3713712518" sldId="2147483660"/>
        </pc:sldMasterMkLst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65009799" sldId="2147483661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5436785" sldId="2147483662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1356020581" sldId="2147483663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824851548" sldId="2147483664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822358528" sldId="2147483665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747367039" sldId="2147483666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052916648" sldId="2147483667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1545624573" sldId="2147483668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1541933475" sldId="2147483669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593661980" sldId="2147483670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988247123" sldId="2147483671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285291257" sldId="2147483672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876967885" sldId="2147483673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28986075" sldId="2147483674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2179860206" sldId="2147483675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431039683" sldId="2147483676"/>
          </pc:sldLayoutMkLst>
        </pc:sldLayoutChg>
        <pc:sldLayoutChg chg="add del mod replId">
          <pc:chgData name="Guilherme Alves Quiller de Alencar" userId="S::gaalencar@arezzo.com.br::3b026ef1-e1aa-4785-b87c-1e5fc98eece0" providerId="AD" clId="Web-{0A0C33CB-2F2E-4623-B115-91141FD3BC0F}" dt="2024-02-01T14:10:19.311" v="308"/>
          <pc:sldLayoutMkLst>
            <pc:docMk/>
            <pc:sldMasterMk cId="3713712518" sldId="2147483660"/>
            <pc:sldLayoutMk cId="3437709385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428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428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r">
              <a:defRPr sz="1200"/>
            </a:lvl1pPr>
          </a:lstStyle>
          <a:p>
            <a:fld id="{B82EDB36-0A41-4096-AAC1-C124F8BB2290}" type="datetimeFigureOut">
              <a:t>24/10/2024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79" rIns="94760" bIns="4737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924644"/>
            <a:ext cx="5681980" cy="4029254"/>
          </a:xfrm>
          <a:prstGeom prst="rect">
            <a:avLst/>
          </a:prstGeom>
        </p:spPr>
        <p:txBody>
          <a:bodyPr vert="horz" lIns="94760" tIns="47379" rIns="94760" bIns="4737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" y="9719598"/>
            <a:ext cx="3077739" cy="513427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4" y="9719598"/>
            <a:ext cx="3077739" cy="513427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r">
              <a:defRPr sz="1200"/>
            </a:lvl1pPr>
          </a:lstStyle>
          <a:p>
            <a:fld id="{F37CFDD4-C968-41F6-8D27-FBA3107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57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475D40-A768-EB22-2180-3D718F0C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>
            <a:extLst>
              <a:ext uri="{FF2B5EF4-FFF2-40B4-BE49-F238E27FC236}">
                <a16:creationId xmlns:a16="http://schemas.microsoft.com/office/drawing/2014/main" id="{6A1EB8D2-E344-7051-B5DD-28C6ADF81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8045" y="3613440"/>
            <a:ext cx="8224401" cy="3423261"/>
          </a:xfrm>
          <a:prstGeom prst="rect">
            <a:avLst/>
          </a:prstGeom>
        </p:spPr>
        <p:txBody>
          <a:bodyPr spcFirstLastPara="1" wrap="square" lIns="50433" tIns="50433" rIns="50433" bIns="50433" anchor="t" anchorCtr="0">
            <a:noAutofit/>
          </a:bodyPr>
          <a:lstStyle/>
          <a:p>
            <a:endParaRPr/>
          </a:p>
        </p:txBody>
      </p:sp>
      <p:sp>
        <p:nvSpPr>
          <p:cNvPr id="127" name="Google Shape;127;p9:notes">
            <a:extLst>
              <a:ext uri="{FF2B5EF4-FFF2-40B4-BE49-F238E27FC236}">
                <a16:creationId xmlns:a16="http://schemas.microsoft.com/office/drawing/2014/main" id="{8C882986-1686-4D87-B748-30FAE3820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571500"/>
            <a:ext cx="5068888" cy="2851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96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title"/>
          </p:nvPr>
        </p:nvSpPr>
        <p:spPr>
          <a:xfrm>
            <a:off x="3246335" y="2618581"/>
            <a:ext cx="5699328" cy="150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86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160" cy="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6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63463A8-3235-1EAD-3331-8BC35C4C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>
            <a:extLst>
              <a:ext uri="{FF2B5EF4-FFF2-40B4-BE49-F238E27FC236}">
                <a16:creationId xmlns:a16="http://schemas.microsoft.com/office/drawing/2014/main" id="{939D2CC2-49F0-DD8F-11BC-5BF1676A9631}"/>
              </a:ext>
            </a:extLst>
          </p:cNvPr>
          <p:cNvGrpSpPr/>
          <p:nvPr/>
        </p:nvGrpSpPr>
        <p:grpSpPr>
          <a:xfrm>
            <a:off x="0" y="0"/>
            <a:ext cx="12191402" cy="6857615"/>
            <a:chOff x="47118" y="0"/>
            <a:chExt cx="20057110" cy="11308715"/>
          </a:xfrm>
        </p:grpSpPr>
        <p:sp>
          <p:nvSpPr>
            <p:cNvPr id="130" name="Google Shape;130;p9">
              <a:extLst>
                <a:ext uri="{FF2B5EF4-FFF2-40B4-BE49-F238E27FC236}">
                  <a16:creationId xmlns:a16="http://schemas.microsoft.com/office/drawing/2014/main" id="{D7BFBE7B-2F85-E497-8EF6-92698D666B16}"/>
                </a:ext>
              </a:extLst>
            </p:cNvPr>
            <p:cNvSpPr/>
            <p:nvPr/>
          </p:nvSpPr>
          <p:spPr>
            <a:xfrm>
              <a:off x="47118" y="0"/>
              <a:ext cx="20057110" cy="11308715"/>
            </a:xfrm>
            <a:custGeom>
              <a:avLst/>
              <a:gdLst/>
              <a:ahLst/>
              <a:cxnLst/>
              <a:rect l="l" t="t" r="r" b="b"/>
              <a:pathLst>
                <a:path w="20057110" h="11308715" extrusionOk="0">
                  <a:moveTo>
                    <a:pt x="2005698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056980" y="11308556"/>
                  </a:lnTo>
                  <a:lnTo>
                    <a:pt x="200569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050">
                <a:solidFill>
                  <a:srgbClr val="B3DEE7"/>
                </a:solidFill>
              </a:endParaRPr>
            </a:p>
          </p:txBody>
        </p:sp>
        <p:sp>
          <p:nvSpPr>
            <p:cNvPr id="131" name="Google Shape;131;p9">
              <a:extLst>
                <a:ext uri="{FF2B5EF4-FFF2-40B4-BE49-F238E27FC236}">
                  <a16:creationId xmlns:a16="http://schemas.microsoft.com/office/drawing/2014/main" id="{4E7E54F2-9912-AA43-B911-31145A85E76B}"/>
                </a:ext>
              </a:extLst>
            </p:cNvPr>
            <p:cNvSpPr/>
            <p:nvPr/>
          </p:nvSpPr>
          <p:spPr>
            <a:xfrm>
              <a:off x="9655428" y="5556"/>
              <a:ext cx="10422255" cy="11303000"/>
            </a:xfrm>
            <a:custGeom>
              <a:avLst/>
              <a:gdLst/>
              <a:ahLst/>
              <a:cxnLst/>
              <a:rect l="l" t="t" r="r" b="b"/>
              <a:pathLst>
                <a:path w="10422255" h="11303000" extrusionOk="0">
                  <a:moveTo>
                    <a:pt x="5436421" y="38100"/>
                  </a:moveTo>
                  <a:lnTo>
                    <a:pt x="4192679" y="38100"/>
                  </a:lnTo>
                  <a:lnTo>
                    <a:pt x="4091625" y="63500"/>
                  </a:lnTo>
                  <a:lnTo>
                    <a:pt x="4041704" y="63500"/>
                  </a:lnTo>
                  <a:lnTo>
                    <a:pt x="3846073" y="114300"/>
                  </a:lnTo>
                  <a:lnTo>
                    <a:pt x="3798180" y="114300"/>
                  </a:lnTo>
                  <a:lnTo>
                    <a:pt x="3656944" y="152400"/>
                  </a:lnTo>
                  <a:lnTo>
                    <a:pt x="3610681" y="177800"/>
                  </a:lnTo>
                  <a:lnTo>
                    <a:pt x="3429717" y="228600"/>
                  </a:lnTo>
                  <a:lnTo>
                    <a:pt x="3380199" y="254000"/>
                  </a:lnTo>
                  <a:lnTo>
                    <a:pt x="3331258" y="266700"/>
                  </a:lnTo>
                  <a:lnTo>
                    <a:pt x="3235111" y="317500"/>
                  </a:lnTo>
                  <a:lnTo>
                    <a:pt x="3187905" y="330200"/>
                  </a:lnTo>
                  <a:lnTo>
                    <a:pt x="3095229" y="381000"/>
                  </a:lnTo>
                  <a:lnTo>
                    <a:pt x="3049760" y="393700"/>
                  </a:lnTo>
                  <a:lnTo>
                    <a:pt x="3004871" y="419100"/>
                  </a:lnTo>
                  <a:lnTo>
                    <a:pt x="2916834" y="469900"/>
                  </a:lnTo>
                  <a:lnTo>
                    <a:pt x="2831121" y="520700"/>
                  </a:lnTo>
                  <a:lnTo>
                    <a:pt x="2747734" y="571500"/>
                  </a:lnTo>
                  <a:lnTo>
                    <a:pt x="2666676" y="622300"/>
                  </a:lnTo>
                  <a:lnTo>
                    <a:pt x="2587950" y="673100"/>
                  </a:lnTo>
                  <a:lnTo>
                    <a:pt x="2549463" y="711200"/>
                  </a:lnTo>
                  <a:lnTo>
                    <a:pt x="2511559" y="736600"/>
                  </a:lnTo>
                  <a:lnTo>
                    <a:pt x="2474240" y="762000"/>
                  </a:lnTo>
                  <a:lnTo>
                    <a:pt x="2437505" y="800100"/>
                  </a:lnTo>
                  <a:lnTo>
                    <a:pt x="2401356" y="825500"/>
                  </a:lnTo>
                  <a:lnTo>
                    <a:pt x="2365791" y="850900"/>
                  </a:lnTo>
                  <a:lnTo>
                    <a:pt x="2327970" y="889000"/>
                  </a:lnTo>
                  <a:lnTo>
                    <a:pt x="2290905" y="927100"/>
                  </a:lnTo>
                  <a:lnTo>
                    <a:pt x="2254596" y="965200"/>
                  </a:lnTo>
                  <a:lnTo>
                    <a:pt x="2219043" y="990600"/>
                  </a:lnTo>
                  <a:lnTo>
                    <a:pt x="2184245" y="1028700"/>
                  </a:lnTo>
                  <a:lnTo>
                    <a:pt x="2150201" y="1066800"/>
                  </a:lnTo>
                  <a:lnTo>
                    <a:pt x="2116910" y="1104900"/>
                  </a:lnTo>
                  <a:lnTo>
                    <a:pt x="2084372" y="1143000"/>
                  </a:lnTo>
                  <a:lnTo>
                    <a:pt x="2052586" y="1181100"/>
                  </a:lnTo>
                  <a:lnTo>
                    <a:pt x="2021552" y="1219200"/>
                  </a:lnTo>
                  <a:lnTo>
                    <a:pt x="1991267" y="1257300"/>
                  </a:lnTo>
                  <a:lnTo>
                    <a:pt x="1961733" y="1295400"/>
                  </a:lnTo>
                  <a:lnTo>
                    <a:pt x="1932948" y="1333500"/>
                  </a:lnTo>
                  <a:lnTo>
                    <a:pt x="1904911" y="1384300"/>
                  </a:lnTo>
                  <a:lnTo>
                    <a:pt x="1877622" y="1422400"/>
                  </a:lnTo>
                  <a:lnTo>
                    <a:pt x="1851079" y="1460500"/>
                  </a:lnTo>
                  <a:lnTo>
                    <a:pt x="1825283" y="1511300"/>
                  </a:lnTo>
                  <a:lnTo>
                    <a:pt x="1800232" y="1549400"/>
                  </a:lnTo>
                  <a:lnTo>
                    <a:pt x="1775927" y="1587500"/>
                  </a:lnTo>
                  <a:lnTo>
                    <a:pt x="1752365" y="1638300"/>
                  </a:lnTo>
                  <a:lnTo>
                    <a:pt x="1729546" y="1676400"/>
                  </a:lnTo>
                  <a:lnTo>
                    <a:pt x="1707471" y="1727200"/>
                  </a:lnTo>
                  <a:lnTo>
                    <a:pt x="1686137" y="1765300"/>
                  </a:lnTo>
                  <a:lnTo>
                    <a:pt x="1665610" y="1816100"/>
                  </a:lnTo>
                  <a:lnTo>
                    <a:pt x="1645996" y="1866900"/>
                  </a:lnTo>
                  <a:lnTo>
                    <a:pt x="1627295" y="1905000"/>
                  </a:lnTo>
                  <a:lnTo>
                    <a:pt x="1609507" y="1955800"/>
                  </a:lnTo>
                  <a:lnTo>
                    <a:pt x="1592631" y="2006600"/>
                  </a:lnTo>
                  <a:lnTo>
                    <a:pt x="1576669" y="2044700"/>
                  </a:lnTo>
                  <a:lnTo>
                    <a:pt x="1561619" y="2095500"/>
                  </a:lnTo>
                  <a:lnTo>
                    <a:pt x="1547482" y="2146300"/>
                  </a:lnTo>
                  <a:lnTo>
                    <a:pt x="1534258" y="2184400"/>
                  </a:lnTo>
                  <a:lnTo>
                    <a:pt x="1521946" y="2235200"/>
                  </a:lnTo>
                  <a:lnTo>
                    <a:pt x="1510547" y="2286000"/>
                  </a:lnTo>
                  <a:lnTo>
                    <a:pt x="1500060" y="2336800"/>
                  </a:lnTo>
                  <a:lnTo>
                    <a:pt x="1490485" y="2387600"/>
                  </a:lnTo>
                  <a:lnTo>
                    <a:pt x="1481823" y="2438400"/>
                  </a:lnTo>
                  <a:lnTo>
                    <a:pt x="1474072" y="2489200"/>
                  </a:lnTo>
                  <a:lnTo>
                    <a:pt x="1467234" y="2527300"/>
                  </a:lnTo>
                  <a:lnTo>
                    <a:pt x="1461308" y="2578100"/>
                  </a:lnTo>
                  <a:lnTo>
                    <a:pt x="1456293" y="2628900"/>
                  </a:lnTo>
                  <a:lnTo>
                    <a:pt x="1452191" y="2679700"/>
                  </a:lnTo>
                  <a:lnTo>
                    <a:pt x="1449000" y="2730500"/>
                  </a:lnTo>
                  <a:lnTo>
                    <a:pt x="1446721" y="2781300"/>
                  </a:lnTo>
                  <a:lnTo>
                    <a:pt x="1445354" y="2832100"/>
                  </a:lnTo>
                  <a:lnTo>
                    <a:pt x="1444898" y="2895600"/>
                  </a:lnTo>
                  <a:lnTo>
                    <a:pt x="1445292" y="2933700"/>
                  </a:lnTo>
                  <a:lnTo>
                    <a:pt x="1446474" y="2984500"/>
                  </a:lnTo>
                  <a:lnTo>
                    <a:pt x="1448445" y="3035300"/>
                  </a:lnTo>
                  <a:lnTo>
                    <a:pt x="1451204" y="3073400"/>
                  </a:lnTo>
                  <a:lnTo>
                    <a:pt x="1454754" y="3124200"/>
                  </a:lnTo>
                  <a:lnTo>
                    <a:pt x="1459093" y="3175000"/>
                  </a:lnTo>
                  <a:lnTo>
                    <a:pt x="1464223" y="3213100"/>
                  </a:lnTo>
                  <a:lnTo>
                    <a:pt x="1470144" y="3263900"/>
                  </a:lnTo>
                  <a:lnTo>
                    <a:pt x="1476856" y="3314700"/>
                  </a:lnTo>
                  <a:lnTo>
                    <a:pt x="1484360" y="3365500"/>
                  </a:lnTo>
                  <a:lnTo>
                    <a:pt x="1492657" y="3416300"/>
                  </a:lnTo>
                  <a:lnTo>
                    <a:pt x="1501747" y="3454400"/>
                  </a:lnTo>
                  <a:lnTo>
                    <a:pt x="1511630" y="3505200"/>
                  </a:lnTo>
                  <a:lnTo>
                    <a:pt x="1522306" y="3556000"/>
                  </a:lnTo>
                  <a:lnTo>
                    <a:pt x="1533778" y="3606800"/>
                  </a:lnTo>
                  <a:lnTo>
                    <a:pt x="1546043" y="3657600"/>
                  </a:lnTo>
                  <a:lnTo>
                    <a:pt x="1559105" y="3708400"/>
                  </a:lnTo>
                  <a:lnTo>
                    <a:pt x="1572962" y="3759200"/>
                  </a:lnTo>
                  <a:lnTo>
                    <a:pt x="1587615" y="3810000"/>
                  </a:lnTo>
                  <a:lnTo>
                    <a:pt x="1603064" y="3860800"/>
                  </a:lnTo>
                  <a:lnTo>
                    <a:pt x="1619311" y="3911600"/>
                  </a:lnTo>
                  <a:lnTo>
                    <a:pt x="1634253" y="3962400"/>
                  </a:lnTo>
                  <a:lnTo>
                    <a:pt x="1649908" y="4000500"/>
                  </a:lnTo>
                  <a:lnTo>
                    <a:pt x="1666277" y="4051300"/>
                  </a:lnTo>
                  <a:lnTo>
                    <a:pt x="1683361" y="4089400"/>
                  </a:lnTo>
                  <a:lnTo>
                    <a:pt x="1701161" y="4140200"/>
                  </a:lnTo>
                  <a:lnTo>
                    <a:pt x="1719676" y="4178300"/>
                  </a:lnTo>
                  <a:lnTo>
                    <a:pt x="1738908" y="4229100"/>
                  </a:lnTo>
                  <a:lnTo>
                    <a:pt x="1758857" y="4267200"/>
                  </a:lnTo>
                  <a:lnTo>
                    <a:pt x="1779524" y="4318000"/>
                  </a:lnTo>
                  <a:lnTo>
                    <a:pt x="1800910" y="4356100"/>
                  </a:lnTo>
                  <a:lnTo>
                    <a:pt x="1823014" y="4406900"/>
                  </a:lnTo>
                  <a:lnTo>
                    <a:pt x="1845837" y="4445000"/>
                  </a:lnTo>
                  <a:lnTo>
                    <a:pt x="1869381" y="4483100"/>
                  </a:lnTo>
                  <a:lnTo>
                    <a:pt x="1893645" y="4533900"/>
                  </a:lnTo>
                  <a:lnTo>
                    <a:pt x="1918631" y="4572000"/>
                  </a:lnTo>
                  <a:lnTo>
                    <a:pt x="1944338" y="4622800"/>
                  </a:lnTo>
                  <a:lnTo>
                    <a:pt x="1970767" y="4660900"/>
                  </a:lnTo>
                  <a:lnTo>
                    <a:pt x="1997920" y="4711700"/>
                  </a:lnTo>
                  <a:lnTo>
                    <a:pt x="2025796" y="4749800"/>
                  </a:lnTo>
                  <a:lnTo>
                    <a:pt x="2054396" y="4787900"/>
                  </a:lnTo>
                  <a:lnTo>
                    <a:pt x="2083721" y="4838700"/>
                  </a:lnTo>
                  <a:lnTo>
                    <a:pt x="2113771" y="4876800"/>
                  </a:lnTo>
                  <a:lnTo>
                    <a:pt x="2144546" y="4927600"/>
                  </a:lnTo>
                  <a:lnTo>
                    <a:pt x="2176048" y="4965700"/>
                  </a:lnTo>
                  <a:lnTo>
                    <a:pt x="2126499" y="4991100"/>
                  </a:lnTo>
                  <a:lnTo>
                    <a:pt x="2077548" y="5029200"/>
                  </a:lnTo>
                  <a:lnTo>
                    <a:pt x="2029194" y="5054600"/>
                  </a:lnTo>
                  <a:lnTo>
                    <a:pt x="1981437" y="5092700"/>
                  </a:lnTo>
                  <a:lnTo>
                    <a:pt x="1934278" y="5118100"/>
                  </a:lnTo>
                  <a:lnTo>
                    <a:pt x="1887717" y="5156200"/>
                  </a:lnTo>
                  <a:lnTo>
                    <a:pt x="1841753" y="5181600"/>
                  </a:lnTo>
                  <a:lnTo>
                    <a:pt x="1796386" y="5219700"/>
                  </a:lnTo>
                  <a:lnTo>
                    <a:pt x="1751617" y="5245100"/>
                  </a:lnTo>
                  <a:lnTo>
                    <a:pt x="1707445" y="5283200"/>
                  </a:lnTo>
                  <a:lnTo>
                    <a:pt x="1663871" y="5308600"/>
                  </a:lnTo>
                  <a:lnTo>
                    <a:pt x="1620895" y="5346700"/>
                  </a:lnTo>
                  <a:lnTo>
                    <a:pt x="1578516" y="5372100"/>
                  </a:lnTo>
                  <a:lnTo>
                    <a:pt x="1536734" y="5410200"/>
                  </a:lnTo>
                  <a:lnTo>
                    <a:pt x="1495550" y="5435600"/>
                  </a:lnTo>
                  <a:lnTo>
                    <a:pt x="1454964" y="5473700"/>
                  </a:lnTo>
                  <a:lnTo>
                    <a:pt x="1414975" y="5511800"/>
                  </a:lnTo>
                  <a:lnTo>
                    <a:pt x="1375583" y="5537200"/>
                  </a:lnTo>
                  <a:lnTo>
                    <a:pt x="1336790" y="5575300"/>
                  </a:lnTo>
                  <a:lnTo>
                    <a:pt x="1298593" y="5613400"/>
                  </a:lnTo>
                  <a:lnTo>
                    <a:pt x="1260994" y="5638800"/>
                  </a:lnTo>
                  <a:lnTo>
                    <a:pt x="1223993" y="5676900"/>
                  </a:lnTo>
                  <a:lnTo>
                    <a:pt x="1187589" y="5715000"/>
                  </a:lnTo>
                  <a:lnTo>
                    <a:pt x="1151783" y="5740400"/>
                  </a:lnTo>
                  <a:lnTo>
                    <a:pt x="1116574" y="5778500"/>
                  </a:lnTo>
                  <a:lnTo>
                    <a:pt x="1081963" y="5816600"/>
                  </a:lnTo>
                  <a:lnTo>
                    <a:pt x="1047949" y="5854700"/>
                  </a:lnTo>
                  <a:lnTo>
                    <a:pt x="1014533" y="5880100"/>
                  </a:lnTo>
                  <a:lnTo>
                    <a:pt x="981714" y="5918200"/>
                  </a:lnTo>
                  <a:lnTo>
                    <a:pt x="949493" y="5956300"/>
                  </a:lnTo>
                  <a:lnTo>
                    <a:pt x="917869" y="5994400"/>
                  </a:lnTo>
                  <a:lnTo>
                    <a:pt x="886843" y="6032500"/>
                  </a:lnTo>
                  <a:lnTo>
                    <a:pt x="856414" y="6070600"/>
                  </a:lnTo>
                  <a:lnTo>
                    <a:pt x="826583" y="6096000"/>
                  </a:lnTo>
                  <a:lnTo>
                    <a:pt x="797350" y="6134100"/>
                  </a:lnTo>
                  <a:lnTo>
                    <a:pt x="768714" y="6172200"/>
                  </a:lnTo>
                  <a:lnTo>
                    <a:pt x="740676" y="6210300"/>
                  </a:lnTo>
                  <a:lnTo>
                    <a:pt x="713235" y="6248400"/>
                  </a:lnTo>
                  <a:lnTo>
                    <a:pt x="686391" y="6286500"/>
                  </a:lnTo>
                  <a:lnTo>
                    <a:pt x="660146" y="6324600"/>
                  </a:lnTo>
                  <a:lnTo>
                    <a:pt x="634497" y="6362700"/>
                  </a:lnTo>
                  <a:lnTo>
                    <a:pt x="609447" y="6400800"/>
                  </a:lnTo>
                  <a:lnTo>
                    <a:pt x="584994" y="6438900"/>
                  </a:lnTo>
                  <a:lnTo>
                    <a:pt x="561138" y="6477000"/>
                  </a:lnTo>
                  <a:lnTo>
                    <a:pt x="537880" y="6515100"/>
                  </a:lnTo>
                  <a:lnTo>
                    <a:pt x="515219" y="6553200"/>
                  </a:lnTo>
                  <a:lnTo>
                    <a:pt x="489104" y="6604000"/>
                  </a:lnTo>
                  <a:lnTo>
                    <a:pt x="463669" y="6642100"/>
                  </a:lnTo>
                  <a:lnTo>
                    <a:pt x="438916" y="6692900"/>
                  </a:lnTo>
                  <a:lnTo>
                    <a:pt x="414842" y="6731000"/>
                  </a:lnTo>
                  <a:lnTo>
                    <a:pt x="391450" y="6781800"/>
                  </a:lnTo>
                  <a:lnTo>
                    <a:pt x="368737" y="6832600"/>
                  </a:lnTo>
                  <a:lnTo>
                    <a:pt x="346705" y="6870700"/>
                  </a:lnTo>
                  <a:lnTo>
                    <a:pt x="325353" y="6921500"/>
                  </a:lnTo>
                  <a:lnTo>
                    <a:pt x="304680" y="6972300"/>
                  </a:lnTo>
                  <a:lnTo>
                    <a:pt x="284688" y="7010400"/>
                  </a:lnTo>
                  <a:lnTo>
                    <a:pt x="265375" y="7061200"/>
                  </a:lnTo>
                  <a:lnTo>
                    <a:pt x="246742" y="7112000"/>
                  </a:lnTo>
                  <a:lnTo>
                    <a:pt x="228788" y="7150100"/>
                  </a:lnTo>
                  <a:lnTo>
                    <a:pt x="211513" y="7200900"/>
                  </a:lnTo>
                  <a:lnTo>
                    <a:pt x="194917" y="7251700"/>
                  </a:lnTo>
                  <a:lnTo>
                    <a:pt x="179000" y="7302500"/>
                  </a:lnTo>
                  <a:lnTo>
                    <a:pt x="163763" y="7340600"/>
                  </a:lnTo>
                  <a:lnTo>
                    <a:pt x="149203" y="7391400"/>
                  </a:lnTo>
                  <a:lnTo>
                    <a:pt x="135323" y="7442200"/>
                  </a:lnTo>
                  <a:lnTo>
                    <a:pt x="122121" y="7493000"/>
                  </a:lnTo>
                  <a:lnTo>
                    <a:pt x="109597" y="7531100"/>
                  </a:lnTo>
                  <a:lnTo>
                    <a:pt x="97751" y="7581900"/>
                  </a:lnTo>
                  <a:lnTo>
                    <a:pt x="86583" y="7632700"/>
                  </a:lnTo>
                  <a:lnTo>
                    <a:pt x="76093" y="7683500"/>
                  </a:lnTo>
                  <a:lnTo>
                    <a:pt x="66281" y="7734300"/>
                  </a:lnTo>
                  <a:lnTo>
                    <a:pt x="57147" y="7772400"/>
                  </a:lnTo>
                  <a:lnTo>
                    <a:pt x="48690" y="7823200"/>
                  </a:lnTo>
                  <a:lnTo>
                    <a:pt x="40910" y="7874000"/>
                  </a:lnTo>
                  <a:lnTo>
                    <a:pt x="33808" y="7924800"/>
                  </a:lnTo>
                  <a:lnTo>
                    <a:pt x="27382" y="7975600"/>
                  </a:lnTo>
                  <a:lnTo>
                    <a:pt x="21634" y="8026400"/>
                  </a:lnTo>
                  <a:lnTo>
                    <a:pt x="16562" y="8077200"/>
                  </a:lnTo>
                  <a:lnTo>
                    <a:pt x="12167" y="8115300"/>
                  </a:lnTo>
                  <a:lnTo>
                    <a:pt x="8449" y="8166100"/>
                  </a:lnTo>
                  <a:lnTo>
                    <a:pt x="5407" y="8216900"/>
                  </a:lnTo>
                  <a:lnTo>
                    <a:pt x="3041" y="8267700"/>
                  </a:lnTo>
                  <a:lnTo>
                    <a:pt x="1351" y="8318500"/>
                  </a:lnTo>
                  <a:lnTo>
                    <a:pt x="337" y="8369300"/>
                  </a:lnTo>
                  <a:lnTo>
                    <a:pt x="0" y="8420100"/>
                  </a:lnTo>
                  <a:lnTo>
                    <a:pt x="351" y="8470900"/>
                  </a:lnTo>
                  <a:lnTo>
                    <a:pt x="1404" y="8521700"/>
                  </a:lnTo>
                  <a:lnTo>
                    <a:pt x="3160" y="8572500"/>
                  </a:lnTo>
                  <a:lnTo>
                    <a:pt x="5620" y="8636000"/>
                  </a:lnTo>
                  <a:lnTo>
                    <a:pt x="8784" y="8686800"/>
                  </a:lnTo>
                  <a:lnTo>
                    <a:pt x="12652" y="8737600"/>
                  </a:lnTo>
                  <a:lnTo>
                    <a:pt x="17226" y="8788400"/>
                  </a:lnTo>
                  <a:lnTo>
                    <a:pt x="22505" y="8839200"/>
                  </a:lnTo>
                  <a:lnTo>
                    <a:pt x="28491" y="8877300"/>
                  </a:lnTo>
                  <a:lnTo>
                    <a:pt x="35183" y="8928100"/>
                  </a:lnTo>
                  <a:lnTo>
                    <a:pt x="42583" y="8978900"/>
                  </a:lnTo>
                  <a:lnTo>
                    <a:pt x="50690" y="9029700"/>
                  </a:lnTo>
                  <a:lnTo>
                    <a:pt x="59506" y="9080500"/>
                  </a:lnTo>
                  <a:lnTo>
                    <a:pt x="69031" y="9131300"/>
                  </a:lnTo>
                  <a:lnTo>
                    <a:pt x="79265" y="9182100"/>
                  </a:lnTo>
                  <a:lnTo>
                    <a:pt x="90209" y="9220200"/>
                  </a:lnTo>
                  <a:lnTo>
                    <a:pt x="101864" y="9271000"/>
                  </a:lnTo>
                  <a:lnTo>
                    <a:pt x="114230" y="9321800"/>
                  </a:lnTo>
                  <a:lnTo>
                    <a:pt x="127308" y="9359900"/>
                  </a:lnTo>
                  <a:lnTo>
                    <a:pt x="141097" y="9410700"/>
                  </a:lnTo>
                  <a:lnTo>
                    <a:pt x="155600" y="9461500"/>
                  </a:lnTo>
                  <a:lnTo>
                    <a:pt x="170816" y="9499600"/>
                  </a:lnTo>
                  <a:lnTo>
                    <a:pt x="186746" y="9550400"/>
                  </a:lnTo>
                  <a:lnTo>
                    <a:pt x="203390" y="9588500"/>
                  </a:lnTo>
                  <a:lnTo>
                    <a:pt x="220749" y="9639300"/>
                  </a:lnTo>
                  <a:lnTo>
                    <a:pt x="238824" y="9677400"/>
                  </a:lnTo>
                  <a:lnTo>
                    <a:pt x="257615" y="9728200"/>
                  </a:lnTo>
                  <a:lnTo>
                    <a:pt x="278560" y="9766300"/>
                  </a:lnTo>
                  <a:lnTo>
                    <a:pt x="300217" y="9817100"/>
                  </a:lnTo>
                  <a:lnTo>
                    <a:pt x="322587" y="9867900"/>
                  </a:lnTo>
                  <a:lnTo>
                    <a:pt x="345671" y="9906000"/>
                  </a:lnTo>
                  <a:lnTo>
                    <a:pt x="369468" y="9956800"/>
                  </a:lnTo>
                  <a:lnTo>
                    <a:pt x="393980" y="9994900"/>
                  </a:lnTo>
                  <a:lnTo>
                    <a:pt x="419207" y="10045700"/>
                  </a:lnTo>
                  <a:lnTo>
                    <a:pt x="445149" y="10083800"/>
                  </a:lnTo>
                  <a:lnTo>
                    <a:pt x="471808" y="10121900"/>
                  </a:lnTo>
                  <a:lnTo>
                    <a:pt x="499183" y="10172700"/>
                  </a:lnTo>
                  <a:lnTo>
                    <a:pt x="527276" y="10210800"/>
                  </a:lnTo>
                  <a:lnTo>
                    <a:pt x="556086" y="10248900"/>
                  </a:lnTo>
                  <a:lnTo>
                    <a:pt x="585615" y="10287000"/>
                  </a:lnTo>
                  <a:lnTo>
                    <a:pt x="615863" y="10337800"/>
                  </a:lnTo>
                  <a:lnTo>
                    <a:pt x="646830" y="10375900"/>
                  </a:lnTo>
                  <a:lnTo>
                    <a:pt x="678518" y="10414000"/>
                  </a:lnTo>
                  <a:lnTo>
                    <a:pt x="710926" y="10452100"/>
                  </a:lnTo>
                  <a:lnTo>
                    <a:pt x="744055" y="10490200"/>
                  </a:lnTo>
                  <a:lnTo>
                    <a:pt x="777906" y="10528300"/>
                  </a:lnTo>
                  <a:lnTo>
                    <a:pt x="812479" y="10566400"/>
                  </a:lnTo>
                  <a:lnTo>
                    <a:pt x="847775" y="10591800"/>
                  </a:lnTo>
                  <a:lnTo>
                    <a:pt x="883795" y="10629900"/>
                  </a:lnTo>
                  <a:lnTo>
                    <a:pt x="920538" y="10668000"/>
                  </a:lnTo>
                  <a:lnTo>
                    <a:pt x="958006" y="10706100"/>
                  </a:lnTo>
                  <a:lnTo>
                    <a:pt x="996200" y="10731500"/>
                  </a:lnTo>
                  <a:lnTo>
                    <a:pt x="1032178" y="10769600"/>
                  </a:lnTo>
                  <a:lnTo>
                    <a:pt x="1068680" y="10795000"/>
                  </a:lnTo>
                  <a:lnTo>
                    <a:pt x="1105705" y="10833100"/>
                  </a:lnTo>
                  <a:lnTo>
                    <a:pt x="1181324" y="10883900"/>
                  </a:lnTo>
                  <a:lnTo>
                    <a:pt x="1219918" y="10922000"/>
                  </a:lnTo>
                  <a:lnTo>
                    <a:pt x="1298677" y="10972800"/>
                  </a:lnTo>
                  <a:lnTo>
                    <a:pt x="1379529" y="11023600"/>
                  </a:lnTo>
                  <a:lnTo>
                    <a:pt x="1462474" y="11074400"/>
                  </a:lnTo>
                  <a:lnTo>
                    <a:pt x="1547514" y="11125200"/>
                  </a:lnTo>
                  <a:lnTo>
                    <a:pt x="1634649" y="11176000"/>
                  </a:lnTo>
                  <a:lnTo>
                    <a:pt x="1723878" y="11226800"/>
                  </a:lnTo>
                  <a:lnTo>
                    <a:pt x="1769278" y="11239500"/>
                  </a:lnTo>
                  <a:lnTo>
                    <a:pt x="1861651" y="11290300"/>
                  </a:lnTo>
                  <a:lnTo>
                    <a:pt x="1908624" y="11303000"/>
                  </a:lnTo>
                  <a:lnTo>
                    <a:pt x="5417144" y="11303000"/>
                  </a:lnTo>
                  <a:lnTo>
                    <a:pt x="5459816" y="11290300"/>
                  </a:lnTo>
                  <a:lnTo>
                    <a:pt x="5502529" y="11264900"/>
                  </a:lnTo>
                  <a:lnTo>
                    <a:pt x="5545283" y="11252200"/>
                  </a:lnTo>
                  <a:lnTo>
                    <a:pt x="5588076" y="11226800"/>
                  </a:lnTo>
                  <a:lnTo>
                    <a:pt x="5630910" y="11214100"/>
                  </a:lnTo>
                  <a:lnTo>
                    <a:pt x="5759655" y="11137900"/>
                  </a:lnTo>
                  <a:lnTo>
                    <a:pt x="5802650" y="11125200"/>
                  </a:lnTo>
                  <a:lnTo>
                    <a:pt x="6061474" y="10972800"/>
                  </a:lnTo>
                  <a:lnTo>
                    <a:pt x="6104753" y="10934700"/>
                  </a:lnTo>
                  <a:lnTo>
                    <a:pt x="6234834" y="10858500"/>
                  </a:lnTo>
                  <a:lnTo>
                    <a:pt x="6278275" y="10820400"/>
                  </a:lnTo>
                  <a:lnTo>
                    <a:pt x="6365280" y="10769600"/>
                  </a:lnTo>
                  <a:lnTo>
                    <a:pt x="6408844" y="10731500"/>
                  </a:lnTo>
                  <a:lnTo>
                    <a:pt x="6452448" y="10706100"/>
                  </a:lnTo>
                  <a:lnTo>
                    <a:pt x="6496093" y="10668000"/>
                  </a:lnTo>
                  <a:lnTo>
                    <a:pt x="6539779" y="10642600"/>
                  </a:lnTo>
                  <a:lnTo>
                    <a:pt x="6671081" y="10528300"/>
                  </a:lnTo>
                  <a:lnTo>
                    <a:pt x="6714930" y="10502900"/>
                  </a:lnTo>
                  <a:lnTo>
                    <a:pt x="6758820" y="10464800"/>
                  </a:lnTo>
                  <a:lnTo>
                    <a:pt x="9711512" y="10464800"/>
                  </a:lnTo>
                  <a:lnTo>
                    <a:pt x="8936311" y="9550400"/>
                  </a:lnTo>
                  <a:lnTo>
                    <a:pt x="3738661" y="9550400"/>
                  </a:lnTo>
                  <a:lnTo>
                    <a:pt x="3683041" y="9537700"/>
                  </a:lnTo>
                  <a:lnTo>
                    <a:pt x="3574855" y="9537700"/>
                  </a:lnTo>
                  <a:lnTo>
                    <a:pt x="3470735" y="9512300"/>
                  </a:lnTo>
                  <a:lnTo>
                    <a:pt x="3420198" y="9512300"/>
                  </a:lnTo>
                  <a:lnTo>
                    <a:pt x="3274661" y="9474200"/>
                  </a:lnTo>
                  <a:lnTo>
                    <a:pt x="3228171" y="9461500"/>
                  </a:lnTo>
                  <a:lnTo>
                    <a:pt x="3182690" y="9436100"/>
                  </a:lnTo>
                  <a:lnTo>
                    <a:pt x="3094751" y="9410700"/>
                  </a:lnTo>
                  <a:lnTo>
                    <a:pt x="3052292" y="9385300"/>
                  </a:lnTo>
                  <a:lnTo>
                    <a:pt x="3010837" y="9372600"/>
                  </a:lnTo>
                  <a:lnTo>
                    <a:pt x="2970387" y="9347200"/>
                  </a:lnTo>
                  <a:lnTo>
                    <a:pt x="2930939" y="9321800"/>
                  </a:lnTo>
                  <a:lnTo>
                    <a:pt x="2892494" y="9296400"/>
                  </a:lnTo>
                  <a:lnTo>
                    <a:pt x="2855050" y="9271000"/>
                  </a:lnTo>
                  <a:lnTo>
                    <a:pt x="2818605" y="9245600"/>
                  </a:lnTo>
                  <a:lnTo>
                    <a:pt x="2783159" y="9220200"/>
                  </a:lnTo>
                  <a:lnTo>
                    <a:pt x="2748712" y="9182100"/>
                  </a:lnTo>
                  <a:lnTo>
                    <a:pt x="2712592" y="9156700"/>
                  </a:lnTo>
                  <a:lnTo>
                    <a:pt x="2678145" y="9118600"/>
                  </a:lnTo>
                  <a:lnTo>
                    <a:pt x="2645371" y="9080500"/>
                  </a:lnTo>
                  <a:lnTo>
                    <a:pt x="2614270" y="9042400"/>
                  </a:lnTo>
                  <a:lnTo>
                    <a:pt x="2584845" y="9004300"/>
                  </a:lnTo>
                  <a:lnTo>
                    <a:pt x="2557094" y="8966200"/>
                  </a:lnTo>
                  <a:lnTo>
                    <a:pt x="2531020" y="8928100"/>
                  </a:lnTo>
                  <a:lnTo>
                    <a:pt x="2506622" y="8890000"/>
                  </a:lnTo>
                  <a:lnTo>
                    <a:pt x="2483903" y="8851900"/>
                  </a:lnTo>
                  <a:lnTo>
                    <a:pt x="2462861" y="8801100"/>
                  </a:lnTo>
                  <a:lnTo>
                    <a:pt x="2443498" y="8763000"/>
                  </a:lnTo>
                  <a:lnTo>
                    <a:pt x="2425816" y="8712200"/>
                  </a:lnTo>
                  <a:lnTo>
                    <a:pt x="2409813" y="8674100"/>
                  </a:lnTo>
                  <a:lnTo>
                    <a:pt x="2395493" y="8623300"/>
                  </a:lnTo>
                  <a:lnTo>
                    <a:pt x="2382854" y="8572500"/>
                  </a:lnTo>
                  <a:lnTo>
                    <a:pt x="2371898" y="8534400"/>
                  </a:lnTo>
                  <a:lnTo>
                    <a:pt x="2362625" y="8483600"/>
                  </a:lnTo>
                  <a:lnTo>
                    <a:pt x="2355037" y="8432800"/>
                  </a:lnTo>
                  <a:lnTo>
                    <a:pt x="2349133" y="8382000"/>
                  </a:lnTo>
                  <a:lnTo>
                    <a:pt x="2344916" y="8331200"/>
                  </a:lnTo>
                  <a:lnTo>
                    <a:pt x="2342385" y="8280400"/>
                  </a:lnTo>
                  <a:lnTo>
                    <a:pt x="2341541" y="8216900"/>
                  </a:lnTo>
                  <a:lnTo>
                    <a:pt x="2342184" y="8166100"/>
                  </a:lnTo>
                  <a:lnTo>
                    <a:pt x="2344114" y="8115300"/>
                  </a:lnTo>
                  <a:lnTo>
                    <a:pt x="2347332" y="8064500"/>
                  </a:lnTo>
                  <a:lnTo>
                    <a:pt x="2351838" y="8026400"/>
                  </a:lnTo>
                  <a:lnTo>
                    <a:pt x="2357634" y="7975600"/>
                  </a:lnTo>
                  <a:lnTo>
                    <a:pt x="2364719" y="7924800"/>
                  </a:lnTo>
                  <a:lnTo>
                    <a:pt x="2373096" y="7874000"/>
                  </a:lnTo>
                  <a:lnTo>
                    <a:pt x="2382764" y="7823200"/>
                  </a:lnTo>
                  <a:lnTo>
                    <a:pt x="2393724" y="7785100"/>
                  </a:lnTo>
                  <a:lnTo>
                    <a:pt x="2405978" y="7734300"/>
                  </a:lnTo>
                  <a:lnTo>
                    <a:pt x="2419526" y="7683500"/>
                  </a:lnTo>
                  <a:lnTo>
                    <a:pt x="2434369" y="7645400"/>
                  </a:lnTo>
                  <a:lnTo>
                    <a:pt x="2450507" y="7594600"/>
                  </a:lnTo>
                  <a:lnTo>
                    <a:pt x="2467942" y="7543800"/>
                  </a:lnTo>
                  <a:lnTo>
                    <a:pt x="2486674" y="7505700"/>
                  </a:lnTo>
                  <a:lnTo>
                    <a:pt x="2506704" y="7454900"/>
                  </a:lnTo>
                  <a:lnTo>
                    <a:pt x="2528034" y="7416800"/>
                  </a:lnTo>
                  <a:lnTo>
                    <a:pt x="2550662" y="7366000"/>
                  </a:lnTo>
                  <a:lnTo>
                    <a:pt x="2574591" y="7327900"/>
                  </a:lnTo>
                  <a:lnTo>
                    <a:pt x="2594593" y="7289800"/>
                  </a:lnTo>
                  <a:lnTo>
                    <a:pt x="2615868" y="7251700"/>
                  </a:lnTo>
                  <a:lnTo>
                    <a:pt x="2638413" y="7226300"/>
                  </a:lnTo>
                  <a:lnTo>
                    <a:pt x="2662230" y="7188200"/>
                  </a:lnTo>
                  <a:lnTo>
                    <a:pt x="2687317" y="7150100"/>
                  </a:lnTo>
                  <a:lnTo>
                    <a:pt x="2713674" y="7112000"/>
                  </a:lnTo>
                  <a:lnTo>
                    <a:pt x="2741299" y="7086600"/>
                  </a:lnTo>
                  <a:lnTo>
                    <a:pt x="2770194" y="7048500"/>
                  </a:lnTo>
                  <a:lnTo>
                    <a:pt x="2800357" y="7010400"/>
                  </a:lnTo>
                  <a:lnTo>
                    <a:pt x="2831787" y="6972300"/>
                  </a:lnTo>
                  <a:lnTo>
                    <a:pt x="2864483" y="6934200"/>
                  </a:lnTo>
                  <a:lnTo>
                    <a:pt x="2898447" y="6908800"/>
                  </a:lnTo>
                  <a:lnTo>
                    <a:pt x="2933675" y="6870700"/>
                  </a:lnTo>
                  <a:lnTo>
                    <a:pt x="2970170" y="6832600"/>
                  </a:lnTo>
                  <a:lnTo>
                    <a:pt x="3007928" y="6794500"/>
                  </a:lnTo>
                  <a:lnTo>
                    <a:pt x="3046951" y="6769100"/>
                  </a:lnTo>
                  <a:lnTo>
                    <a:pt x="3087237" y="6731000"/>
                  </a:lnTo>
                  <a:lnTo>
                    <a:pt x="3128786" y="6692900"/>
                  </a:lnTo>
                  <a:lnTo>
                    <a:pt x="3171597" y="6654800"/>
                  </a:lnTo>
                  <a:lnTo>
                    <a:pt x="3215670" y="6616700"/>
                  </a:lnTo>
                  <a:lnTo>
                    <a:pt x="3261003" y="6591300"/>
                  </a:lnTo>
                  <a:lnTo>
                    <a:pt x="3307598" y="6553200"/>
                  </a:lnTo>
                  <a:lnTo>
                    <a:pt x="3355452" y="6515100"/>
                  </a:lnTo>
                  <a:lnTo>
                    <a:pt x="3404566" y="6477000"/>
                  </a:lnTo>
                  <a:lnTo>
                    <a:pt x="6336220" y="6477000"/>
                  </a:lnTo>
                  <a:lnTo>
                    <a:pt x="4400619" y="4191000"/>
                  </a:lnTo>
                  <a:lnTo>
                    <a:pt x="4367784" y="4140200"/>
                  </a:lnTo>
                  <a:lnTo>
                    <a:pt x="4335542" y="4102100"/>
                  </a:lnTo>
                  <a:lnTo>
                    <a:pt x="4303893" y="4064000"/>
                  </a:lnTo>
                  <a:lnTo>
                    <a:pt x="4272833" y="4025900"/>
                  </a:lnTo>
                  <a:lnTo>
                    <a:pt x="4242361" y="3975100"/>
                  </a:lnTo>
                  <a:lnTo>
                    <a:pt x="4212474" y="3937000"/>
                  </a:lnTo>
                  <a:lnTo>
                    <a:pt x="4183171" y="3898900"/>
                  </a:lnTo>
                  <a:lnTo>
                    <a:pt x="4154448" y="3860800"/>
                  </a:lnTo>
                  <a:lnTo>
                    <a:pt x="4126303" y="3810000"/>
                  </a:lnTo>
                  <a:lnTo>
                    <a:pt x="4098735" y="3771900"/>
                  </a:lnTo>
                  <a:lnTo>
                    <a:pt x="4071741" y="3721100"/>
                  </a:lnTo>
                  <a:lnTo>
                    <a:pt x="4045319" y="3683000"/>
                  </a:lnTo>
                  <a:lnTo>
                    <a:pt x="4019467" y="3644900"/>
                  </a:lnTo>
                  <a:lnTo>
                    <a:pt x="3994182" y="3594100"/>
                  </a:lnTo>
                  <a:lnTo>
                    <a:pt x="3968301" y="3543300"/>
                  </a:lnTo>
                  <a:lnTo>
                    <a:pt x="3944505" y="3505200"/>
                  </a:lnTo>
                  <a:lnTo>
                    <a:pt x="3922791" y="3454400"/>
                  </a:lnTo>
                  <a:lnTo>
                    <a:pt x="3903157" y="3403600"/>
                  </a:lnTo>
                  <a:lnTo>
                    <a:pt x="3885599" y="3352800"/>
                  </a:lnTo>
                  <a:lnTo>
                    <a:pt x="3870116" y="3302000"/>
                  </a:lnTo>
                  <a:lnTo>
                    <a:pt x="3856705" y="3263900"/>
                  </a:lnTo>
                  <a:lnTo>
                    <a:pt x="3845364" y="3213100"/>
                  </a:lnTo>
                  <a:lnTo>
                    <a:pt x="3836090" y="3162300"/>
                  </a:lnTo>
                  <a:lnTo>
                    <a:pt x="3828881" y="3111500"/>
                  </a:lnTo>
                  <a:lnTo>
                    <a:pt x="3823735" y="3060700"/>
                  </a:lnTo>
                  <a:lnTo>
                    <a:pt x="3820650" y="3009900"/>
                  </a:lnTo>
                  <a:lnTo>
                    <a:pt x="3819621" y="2959100"/>
                  </a:lnTo>
                  <a:lnTo>
                    <a:pt x="3820817" y="2908300"/>
                  </a:lnTo>
                  <a:lnTo>
                    <a:pt x="3824404" y="2844800"/>
                  </a:lnTo>
                  <a:lnTo>
                    <a:pt x="3830386" y="2794000"/>
                  </a:lnTo>
                  <a:lnTo>
                    <a:pt x="3838766" y="2755900"/>
                  </a:lnTo>
                  <a:lnTo>
                    <a:pt x="3849547" y="2705100"/>
                  </a:lnTo>
                  <a:lnTo>
                    <a:pt x="3862731" y="2654300"/>
                  </a:lnTo>
                  <a:lnTo>
                    <a:pt x="3878321" y="2603500"/>
                  </a:lnTo>
                  <a:lnTo>
                    <a:pt x="3896321" y="2565400"/>
                  </a:lnTo>
                  <a:lnTo>
                    <a:pt x="3916732" y="2514600"/>
                  </a:lnTo>
                  <a:lnTo>
                    <a:pt x="3939558" y="2476500"/>
                  </a:lnTo>
                  <a:lnTo>
                    <a:pt x="3964802" y="2425700"/>
                  </a:lnTo>
                  <a:lnTo>
                    <a:pt x="3992466" y="2387600"/>
                  </a:lnTo>
                  <a:lnTo>
                    <a:pt x="4022553" y="2349500"/>
                  </a:lnTo>
                  <a:lnTo>
                    <a:pt x="4055066" y="2311400"/>
                  </a:lnTo>
                  <a:lnTo>
                    <a:pt x="4090008" y="2273300"/>
                  </a:lnTo>
                  <a:lnTo>
                    <a:pt x="4127382" y="2235200"/>
                  </a:lnTo>
                  <a:lnTo>
                    <a:pt x="4162080" y="2197100"/>
                  </a:lnTo>
                  <a:lnTo>
                    <a:pt x="4197962" y="2171700"/>
                  </a:lnTo>
                  <a:lnTo>
                    <a:pt x="4235028" y="2146300"/>
                  </a:lnTo>
                  <a:lnTo>
                    <a:pt x="4273278" y="2120900"/>
                  </a:lnTo>
                  <a:lnTo>
                    <a:pt x="4312711" y="2095500"/>
                  </a:lnTo>
                  <a:lnTo>
                    <a:pt x="4353327" y="2070100"/>
                  </a:lnTo>
                  <a:lnTo>
                    <a:pt x="4395125" y="2057400"/>
                  </a:lnTo>
                  <a:lnTo>
                    <a:pt x="4438104" y="2032000"/>
                  </a:lnTo>
                  <a:lnTo>
                    <a:pt x="4527606" y="2006600"/>
                  </a:lnTo>
                  <a:lnTo>
                    <a:pt x="4670711" y="1968500"/>
                  </a:lnTo>
                  <a:lnTo>
                    <a:pt x="4720771" y="1955800"/>
                  </a:lnTo>
                  <a:lnTo>
                    <a:pt x="4772010" y="1955800"/>
                  </a:lnTo>
                  <a:lnTo>
                    <a:pt x="4824426" y="1943100"/>
                  </a:lnTo>
                  <a:lnTo>
                    <a:pt x="7917863" y="1943100"/>
                  </a:lnTo>
                  <a:lnTo>
                    <a:pt x="7938522" y="1930400"/>
                  </a:lnTo>
                  <a:lnTo>
                    <a:pt x="7917002" y="1879600"/>
                  </a:lnTo>
                  <a:lnTo>
                    <a:pt x="7894906" y="1841500"/>
                  </a:lnTo>
                  <a:lnTo>
                    <a:pt x="7872233" y="1790700"/>
                  </a:lnTo>
                  <a:lnTo>
                    <a:pt x="7848985" y="1752600"/>
                  </a:lnTo>
                  <a:lnTo>
                    <a:pt x="7825162" y="1714500"/>
                  </a:lnTo>
                  <a:lnTo>
                    <a:pt x="7800762" y="1663700"/>
                  </a:lnTo>
                  <a:lnTo>
                    <a:pt x="7775786" y="1625600"/>
                  </a:lnTo>
                  <a:lnTo>
                    <a:pt x="7750235" y="1587500"/>
                  </a:lnTo>
                  <a:lnTo>
                    <a:pt x="7724108" y="1549400"/>
                  </a:lnTo>
                  <a:lnTo>
                    <a:pt x="7697405" y="1498600"/>
                  </a:lnTo>
                  <a:lnTo>
                    <a:pt x="7670126" y="1460500"/>
                  </a:lnTo>
                  <a:lnTo>
                    <a:pt x="7642271" y="1422400"/>
                  </a:lnTo>
                  <a:lnTo>
                    <a:pt x="7613841" y="1384300"/>
                  </a:lnTo>
                  <a:lnTo>
                    <a:pt x="7584835" y="1346200"/>
                  </a:lnTo>
                  <a:lnTo>
                    <a:pt x="7555254" y="1308100"/>
                  </a:lnTo>
                  <a:lnTo>
                    <a:pt x="7525096" y="1270000"/>
                  </a:lnTo>
                  <a:lnTo>
                    <a:pt x="7494364" y="1231900"/>
                  </a:lnTo>
                  <a:lnTo>
                    <a:pt x="7463055" y="1193800"/>
                  </a:lnTo>
                  <a:lnTo>
                    <a:pt x="7431171" y="1155700"/>
                  </a:lnTo>
                  <a:lnTo>
                    <a:pt x="7398711" y="1117600"/>
                  </a:lnTo>
                  <a:lnTo>
                    <a:pt x="7365676" y="1079500"/>
                  </a:lnTo>
                  <a:lnTo>
                    <a:pt x="7332065" y="1041400"/>
                  </a:lnTo>
                  <a:lnTo>
                    <a:pt x="7297879" y="1003300"/>
                  </a:lnTo>
                  <a:lnTo>
                    <a:pt x="7263117" y="965200"/>
                  </a:lnTo>
                  <a:lnTo>
                    <a:pt x="7227779" y="927100"/>
                  </a:lnTo>
                  <a:lnTo>
                    <a:pt x="7191866" y="901700"/>
                  </a:lnTo>
                  <a:lnTo>
                    <a:pt x="7155378" y="863600"/>
                  </a:lnTo>
                  <a:lnTo>
                    <a:pt x="7118314" y="825500"/>
                  </a:lnTo>
                  <a:lnTo>
                    <a:pt x="7080675" y="787400"/>
                  </a:lnTo>
                  <a:lnTo>
                    <a:pt x="7042461" y="762000"/>
                  </a:lnTo>
                  <a:lnTo>
                    <a:pt x="7003671" y="723900"/>
                  </a:lnTo>
                  <a:lnTo>
                    <a:pt x="6964305" y="698500"/>
                  </a:lnTo>
                  <a:lnTo>
                    <a:pt x="6924365" y="660400"/>
                  </a:lnTo>
                  <a:lnTo>
                    <a:pt x="6883849" y="635000"/>
                  </a:lnTo>
                  <a:lnTo>
                    <a:pt x="6842757" y="596900"/>
                  </a:lnTo>
                  <a:lnTo>
                    <a:pt x="6801091" y="571500"/>
                  </a:lnTo>
                  <a:lnTo>
                    <a:pt x="6764788" y="533400"/>
                  </a:lnTo>
                  <a:lnTo>
                    <a:pt x="6690642" y="482600"/>
                  </a:lnTo>
                  <a:lnTo>
                    <a:pt x="6652800" y="457200"/>
                  </a:lnTo>
                  <a:lnTo>
                    <a:pt x="6614444" y="444500"/>
                  </a:lnTo>
                  <a:lnTo>
                    <a:pt x="6536191" y="393700"/>
                  </a:lnTo>
                  <a:lnTo>
                    <a:pt x="6496293" y="368300"/>
                  </a:lnTo>
                  <a:lnTo>
                    <a:pt x="6455882" y="355600"/>
                  </a:lnTo>
                  <a:lnTo>
                    <a:pt x="6373516" y="304800"/>
                  </a:lnTo>
                  <a:lnTo>
                    <a:pt x="6331561" y="292100"/>
                  </a:lnTo>
                  <a:lnTo>
                    <a:pt x="6289091" y="266700"/>
                  </a:lnTo>
                  <a:lnTo>
                    <a:pt x="6246107" y="254000"/>
                  </a:lnTo>
                  <a:lnTo>
                    <a:pt x="6202607" y="228600"/>
                  </a:lnTo>
                  <a:lnTo>
                    <a:pt x="6069016" y="190500"/>
                  </a:lnTo>
                  <a:lnTo>
                    <a:pt x="6023454" y="165100"/>
                  </a:lnTo>
                  <a:lnTo>
                    <a:pt x="5739242" y="88900"/>
                  </a:lnTo>
                  <a:lnTo>
                    <a:pt x="5690065" y="88900"/>
                  </a:lnTo>
                  <a:lnTo>
                    <a:pt x="5539431" y="50800"/>
                  </a:lnTo>
                  <a:lnTo>
                    <a:pt x="5488185" y="50800"/>
                  </a:lnTo>
                  <a:lnTo>
                    <a:pt x="5436421" y="38100"/>
                  </a:lnTo>
                  <a:close/>
                </a:path>
                <a:path w="10422255" h="11303000" extrusionOk="0">
                  <a:moveTo>
                    <a:pt x="9711512" y="10464800"/>
                  </a:moveTo>
                  <a:lnTo>
                    <a:pt x="6758820" y="10464800"/>
                  </a:lnTo>
                  <a:lnTo>
                    <a:pt x="7482309" y="11303000"/>
                  </a:lnTo>
                  <a:lnTo>
                    <a:pt x="10422114" y="11303000"/>
                  </a:lnTo>
                  <a:lnTo>
                    <a:pt x="9711512" y="10464800"/>
                  </a:lnTo>
                  <a:close/>
                </a:path>
                <a:path w="10422255" h="11303000" extrusionOk="0">
                  <a:moveTo>
                    <a:pt x="6336220" y="6477000"/>
                  </a:moveTo>
                  <a:lnTo>
                    <a:pt x="3404566" y="6477000"/>
                  </a:lnTo>
                  <a:lnTo>
                    <a:pt x="5431499" y="8851900"/>
                  </a:lnTo>
                  <a:lnTo>
                    <a:pt x="5346590" y="8928100"/>
                  </a:lnTo>
                  <a:lnTo>
                    <a:pt x="5304406" y="8953500"/>
                  </a:lnTo>
                  <a:lnTo>
                    <a:pt x="5220568" y="9029700"/>
                  </a:lnTo>
                  <a:lnTo>
                    <a:pt x="5178909" y="9055100"/>
                  </a:lnTo>
                  <a:lnTo>
                    <a:pt x="5137420" y="9093200"/>
                  </a:lnTo>
                  <a:lnTo>
                    <a:pt x="5013947" y="9169400"/>
                  </a:lnTo>
                  <a:lnTo>
                    <a:pt x="4973113" y="9207500"/>
                  </a:lnTo>
                  <a:lnTo>
                    <a:pt x="4851547" y="9283700"/>
                  </a:lnTo>
                  <a:lnTo>
                    <a:pt x="4811329" y="9296400"/>
                  </a:lnTo>
                  <a:lnTo>
                    <a:pt x="4691553" y="9372600"/>
                  </a:lnTo>
                  <a:lnTo>
                    <a:pt x="4649146" y="9385300"/>
                  </a:lnTo>
                  <a:lnTo>
                    <a:pt x="4605858" y="9410700"/>
                  </a:lnTo>
                  <a:lnTo>
                    <a:pt x="4561692" y="9423400"/>
                  </a:lnTo>
                  <a:lnTo>
                    <a:pt x="4516652" y="9448800"/>
                  </a:lnTo>
                  <a:lnTo>
                    <a:pt x="4470740" y="9461500"/>
                  </a:lnTo>
                  <a:lnTo>
                    <a:pt x="4278439" y="9512300"/>
                  </a:lnTo>
                  <a:lnTo>
                    <a:pt x="4228217" y="9512300"/>
                  </a:lnTo>
                  <a:lnTo>
                    <a:pt x="4125217" y="9537700"/>
                  </a:lnTo>
                  <a:lnTo>
                    <a:pt x="4018831" y="9537700"/>
                  </a:lnTo>
                  <a:lnTo>
                    <a:pt x="3964377" y="9550400"/>
                  </a:lnTo>
                  <a:lnTo>
                    <a:pt x="8936311" y="9550400"/>
                  </a:lnTo>
                  <a:lnTo>
                    <a:pt x="8387210" y="8902700"/>
                  </a:lnTo>
                  <a:lnTo>
                    <a:pt x="9840605" y="7251700"/>
                  </a:lnTo>
                  <a:lnTo>
                    <a:pt x="6992174" y="7251700"/>
                  </a:lnTo>
                  <a:lnTo>
                    <a:pt x="6336220" y="6477000"/>
                  </a:lnTo>
                  <a:close/>
                </a:path>
                <a:path w="10422255" h="11303000" extrusionOk="0">
                  <a:moveTo>
                    <a:pt x="8486181" y="5549900"/>
                  </a:moveTo>
                  <a:lnTo>
                    <a:pt x="6992174" y="7251700"/>
                  </a:lnTo>
                  <a:lnTo>
                    <a:pt x="9840605" y="7251700"/>
                  </a:lnTo>
                  <a:lnTo>
                    <a:pt x="10097744" y="6959600"/>
                  </a:lnTo>
                  <a:lnTo>
                    <a:pt x="8486181" y="5549900"/>
                  </a:lnTo>
                  <a:close/>
                </a:path>
                <a:path w="10422255" h="11303000" extrusionOk="0">
                  <a:moveTo>
                    <a:pt x="7917863" y="1943100"/>
                  </a:moveTo>
                  <a:lnTo>
                    <a:pt x="5033721" y="1943100"/>
                  </a:lnTo>
                  <a:lnTo>
                    <a:pt x="5083501" y="1955800"/>
                  </a:lnTo>
                  <a:lnTo>
                    <a:pt x="5132830" y="1955800"/>
                  </a:lnTo>
                  <a:lnTo>
                    <a:pt x="5325728" y="2006600"/>
                  </a:lnTo>
                  <a:lnTo>
                    <a:pt x="5372871" y="2032000"/>
                  </a:lnTo>
                  <a:lnTo>
                    <a:pt x="5419590" y="2044700"/>
                  </a:lnTo>
                  <a:lnTo>
                    <a:pt x="5465890" y="2070100"/>
                  </a:lnTo>
                  <a:lnTo>
                    <a:pt x="5646990" y="2171700"/>
                  </a:lnTo>
                  <a:lnTo>
                    <a:pt x="5680036" y="2197100"/>
                  </a:lnTo>
                  <a:lnTo>
                    <a:pt x="5745114" y="2247900"/>
                  </a:lnTo>
                  <a:lnTo>
                    <a:pt x="5777147" y="2286000"/>
                  </a:lnTo>
                  <a:lnTo>
                    <a:pt x="5808844" y="2311400"/>
                  </a:lnTo>
                  <a:lnTo>
                    <a:pt x="5840206" y="2349500"/>
                  </a:lnTo>
                  <a:lnTo>
                    <a:pt x="5871233" y="2374900"/>
                  </a:lnTo>
                  <a:lnTo>
                    <a:pt x="5901927" y="2413000"/>
                  </a:lnTo>
                  <a:lnTo>
                    <a:pt x="5932287" y="2451100"/>
                  </a:lnTo>
                  <a:lnTo>
                    <a:pt x="5962315" y="2489200"/>
                  </a:lnTo>
                  <a:lnTo>
                    <a:pt x="5992012" y="2527300"/>
                  </a:lnTo>
                  <a:lnTo>
                    <a:pt x="6021378" y="2578100"/>
                  </a:lnTo>
                  <a:lnTo>
                    <a:pt x="6050415" y="2616200"/>
                  </a:lnTo>
                  <a:lnTo>
                    <a:pt x="6079122" y="2667000"/>
                  </a:lnTo>
                  <a:lnTo>
                    <a:pt x="6107501" y="2717800"/>
                  </a:lnTo>
                  <a:lnTo>
                    <a:pt x="6135553" y="2755900"/>
                  </a:lnTo>
                  <a:lnTo>
                    <a:pt x="6163278" y="2806700"/>
                  </a:lnTo>
                  <a:lnTo>
                    <a:pt x="6190677" y="2870200"/>
                  </a:lnTo>
                  <a:lnTo>
                    <a:pt x="6217751" y="2921000"/>
                  </a:lnTo>
                  <a:lnTo>
                    <a:pt x="6244500" y="2971800"/>
                  </a:lnTo>
                  <a:lnTo>
                    <a:pt x="7917863" y="1943100"/>
                  </a:lnTo>
                  <a:close/>
                </a:path>
                <a:path w="10422255" h="11303000" extrusionOk="0">
                  <a:moveTo>
                    <a:pt x="5331339" y="25400"/>
                  </a:moveTo>
                  <a:lnTo>
                    <a:pt x="4295348" y="25400"/>
                  </a:lnTo>
                  <a:lnTo>
                    <a:pt x="4243812" y="38100"/>
                  </a:lnTo>
                  <a:lnTo>
                    <a:pt x="5384139" y="38100"/>
                  </a:lnTo>
                  <a:lnTo>
                    <a:pt x="5331339" y="25400"/>
                  </a:lnTo>
                  <a:close/>
                </a:path>
                <a:path w="10422255" h="11303000" extrusionOk="0">
                  <a:moveTo>
                    <a:pt x="5224183" y="12700"/>
                  </a:moveTo>
                  <a:lnTo>
                    <a:pt x="4452371" y="12700"/>
                  </a:lnTo>
                  <a:lnTo>
                    <a:pt x="4399628" y="25400"/>
                  </a:lnTo>
                  <a:lnTo>
                    <a:pt x="5278020" y="25400"/>
                  </a:lnTo>
                  <a:lnTo>
                    <a:pt x="5224183" y="12700"/>
                  </a:lnTo>
                  <a:close/>
                </a:path>
                <a:path w="10422255" h="11303000" extrusionOk="0">
                  <a:moveTo>
                    <a:pt x="5003648" y="0"/>
                  </a:moveTo>
                  <a:lnTo>
                    <a:pt x="4613009" y="0"/>
                  </a:lnTo>
                  <a:lnTo>
                    <a:pt x="4559062" y="12700"/>
                  </a:lnTo>
                  <a:lnTo>
                    <a:pt x="5059560" y="12700"/>
                  </a:lnTo>
                  <a:lnTo>
                    <a:pt x="5003648" y="0"/>
                  </a:lnTo>
                  <a:close/>
                </a:path>
              </a:pathLst>
            </a:custGeom>
            <a:solidFill>
              <a:srgbClr val="ADDFE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84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050">
                <a:solidFill>
                  <a:srgbClr val="B3DEE7"/>
                </a:solidFill>
              </a:endParaRPr>
            </a:p>
          </p:txBody>
        </p:sp>
      </p:grpSp>
      <p:sp>
        <p:nvSpPr>
          <p:cNvPr id="135" name="Google Shape;135;p9">
            <a:extLst>
              <a:ext uri="{FF2B5EF4-FFF2-40B4-BE49-F238E27FC236}">
                <a16:creationId xmlns:a16="http://schemas.microsoft.com/office/drawing/2014/main" id="{BB75EB79-DBCF-7466-AB41-4EE553E7D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8409" y="2207457"/>
            <a:ext cx="4595054" cy="124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"/>
            <a:r>
              <a:rPr lang="en-US" sz="4000" b="1">
                <a:latin typeface="Tahoma"/>
                <a:ea typeface="Tahoma"/>
                <a:cs typeface="Tahoma"/>
              </a:rPr>
              <a:t>BEM-VINDE A AREZZO</a:t>
            </a:r>
            <a:r>
              <a:rPr lang="en-US" sz="4000" b="1">
                <a:solidFill>
                  <a:srgbClr val="ADDFE8"/>
                </a:solidFill>
                <a:latin typeface="Tahoma"/>
                <a:ea typeface="Tahoma"/>
                <a:cs typeface="Tahoma"/>
              </a:rPr>
              <a:t>&amp;</a:t>
            </a:r>
            <a:r>
              <a:rPr lang="en-US" sz="4000" b="1">
                <a:latin typeface="Tahoma"/>
                <a:ea typeface="Tahoma"/>
                <a:cs typeface="Tahoma"/>
              </a:rPr>
              <a:t>CO!</a:t>
            </a:r>
            <a:endParaRPr lang="pt-BR" sz="4000"/>
          </a:p>
        </p:txBody>
      </p:sp>
      <p:sp>
        <p:nvSpPr>
          <p:cNvPr id="3" name="Google Shape;135;p9">
            <a:extLst>
              <a:ext uri="{FF2B5EF4-FFF2-40B4-BE49-F238E27FC236}">
                <a16:creationId xmlns:a16="http://schemas.microsoft.com/office/drawing/2014/main" id="{D4A3B2C5-5CEC-6113-E063-B09024609C28}"/>
              </a:ext>
            </a:extLst>
          </p:cNvPr>
          <p:cNvSpPr txBox="1">
            <a:spLocks/>
          </p:cNvSpPr>
          <p:nvPr/>
        </p:nvSpPr>
        <p:spPr>
          <a:xfrm>
            <a:off x="876484" y="3626632"/>
            <a:ext cx="6541398" cy="133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2720">
              <a:spcBef>
                <a:spcPts val="731"/>
              </a:spcBef>
            </a:pPr>
            <a:endParaRPr lang="pt-BR" sz="2000" b="1">
              <a:solidFill>
                <a:schemeClr val="tx1"/>
              </a:solidFill>
              <a:latin typeface="Tahoma"/>
              <a:ea typeface="Tahoma"/>
              <a:cs typeface="Segoe UI"/>
            </a:endParaRPr>
          </a:p>
          <a:p>
            <a:pPr>
              <a:spcBef>
                <a:spcPts val="3"/>
              </a:spcBef>
            </a:pPr>
            <a:r>
              <a:rPr lang="pt-BR" sz="2000">
                <a:solidFill>
                  <a:schemeClr val="tx1"/>
                </a:solidFill>
                <a:latin typeface="Tahoma"/>
                <a:ea typeface="Tahoma"/>
                <a:cs typeface="Segoe UI"/>
              </a:rPr>
              <a:t>Seu usuário de rede é: </a:t>
            </a:r>
            <a:r>
              <a:rPr lang="pt-BR" sz="2000" b="1" err="1">
                <a:solidFill>
                  <a:schemeClr val="tx1"/>
                </a:solidFill>
                <a:latin typeface="Tahoma"/>
                <a:ea typeface="Tahoma"/>
                <a:cs typeface="Segoe UI"/>
              </a:rPr>
              <a:t>abmilliet</a:t>
            </a:r>
            <a:endParaRPr lang="pt-BR" sz="2000" b="1" err="1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"/>
              </a:spcBef>
            </a:pPr>
            <a:r>
              <a:rPr lang="pt-BR" sz="2000">
                <a:solidFill>
                  <a:schemeClr val="tx1"/>
                </a:solidFill>
                <a:latin typeface="Tahoma"/>
                <a:ea typeface="Tahoma"/>
                <a:cs typeface="Segoe UI"/>
              </a:rPr>
              <a:t>Seu e-mail é:</a:t>
            </a:r>
            <a:r>
              <a:rPr lang="pt-BR" sz="2000" b="1">
                <a:solidFill>
                  <a:schemeClr val="tx1"/>
                </a:solidFill>
                <a:latin typeface="Tahoma"/>
                <a:ea typeface="Tahoma"/>
                <a:cs typeface="Segoe UI"/>
              </a:rPr>
              <a:t> </a:t>
            </a:r>
            <a:r>
              <a:rPr lang="pt-BR" sz="2000" b="1">
                <a:solidFill>
                  <a:schemeClr val="tx1"/>
                </a:solidFill>
                <a:ea typeface="Tahoma"/>
              </a:rPr>
              <a:t>amanda.milliet@arezzo.com.br</a:t>
            </a:r>
            <a:endParaRPr lang="pt-BR" sz="2000" b="1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"/>
              </a:spcBef>
            </a:pPr>
            <a:r>
              <a:rPr lang="pt-BR" sz="2000">
                <a:solidFill>
                  <a:schemeClr val="tx1"/>
                </a:solidFill>
                <a:latin typeface="Tahoma"/>
                <a:ea typeface="Tahoma"/>
                <a:cs typeface="Segoe UI"/>
              </a:rPr>
              <a:t>Sua primeira senha é: </a:t>
            </a:r>
            <a:r>
              <a:rPr lang="pt-BR" sz="2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Alterarsenha@123</a:t>
            </a:r>
          </a:p>
        </p:txBody>
      </p:sp>
    </p:spTree>
    <p:extLst>
      <p:ext uri="{BB962C8B-B14F-4D97-AF65-F5344CB8AC3E}">
        <p14:creationId xmlns:p14="http://schemas.microsoft.com/office/powerpoint/2010/main" val="40758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68C1B-78DC-FC6B-59B1-455650C5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1;p9">
            <a:extLst>
              <a:ext uri="{FF2B5EF4-FFF2-40B4-BE49-F238E27FC236}">
                <a16:creationId xmlns:a16="http://schemas.microsoft.com/office/drawing/2014/main" id="{D087B111-BBA0-607C-6542-C364BCCDFC76}"/>
              </a:ext>
            </a:extLst>
          </p:cNvPr>
          <p:cNvSpPr/>
          <p:nvPr/>
        </p:nvSpPr>
        <p:spPr>
          <a:xfrm>
            <a:off x="-4172" y="58718"/>
            <a:ext cx="7093763" cy="6758961"/>
          </a:xfrm>
          <a:custGeom>
            <a:avLst/>
            <a:gdLst/>
            <a:ahLst/>
            <a:cxnLst/>
            <a:rect l="l" t="t" r="r" b="b"/>
            <a:pathLst>
              <a:path w="10422255" h="11303000" extrusionOk="0">
                <a:moveTo>
                  <a:pt x="5436421" y="38100"/>
                </a:moveTo>
                <a:lnTo>
                  <a:pt x="4192679" y="38100"/>
                </a:lnTo>
                <a:lnTo>
                  <a:pt x="4091625" y="63500"/>
                </a:lnTo>
                <a:lnTo>
                  <a:pt x="4041704" y="63500"/>
                </a:lnTo>
                <a:lnTo>
                  <a:pt x="3846073" y="114300"/>
                </a:lnTo>
                <a:lnTo>
                  <a:pt x="3798180" y="114300"/>
                </a:lnTo>
                <a:lnTo>
                  <a:pt x="3656944" y="152400"/>
                </a:lnTo>
                <a:lnTo>
                  <a:pt x="3610681" y="177800"/>
                </a:lnTo>
                <a:lnTo>
                  <a:pt x="3429717" y="228600"/>
                </a:lnTo>
                <a:lnTo>
                  <a:pt x="3380199" y="254000"/>
                </a:lnTo>
                <a:lnTo>
                  <a:pt x="3331258" y="266700"/>
                </a:lnTo>
                <a:lnTo>
                  <a:pt x="3235111" y="317500"/>
                </a:lnTo>
                <a:lnTo>
                  <a:pt x="3187905" y="330200"/>
                </a:lnTo>
                <a:lnTo>
                  <a:pt x="3095229" y="381000"/>
                </a:lnTo>
                <a:lnTo>
                  <a:pt x="3049760" y="393700"/>
                </a:lnTo>
                <a:lnTo>
                  <a:pt x="3004871" y="419100"/>
                </a:lnTo>
                <a:lnTo>
                  <a:pt x="2916834" y="469900"/>
                </a:lnTo>
                <a:lnTo>
                  <a:pt x="2831121" y="520700"/>
                </a:lnTo>
                <a:lnTo>
                  <a:pt x="2747734" y="571500"/>
                </a:lnTo>
                <a:lnTo>
                  <a:pt x="2666676" y="622300"/>
                </a:lnTo>
                <a:lnTo>
                  <a:pt x="2587950" y="673100"/>
                </a:lnTo>
                <a:lnTo>
                  <a:pt x="2549463" y="711200"/>
                </a:lnTo>
                <a:lnTo>
                  <a:pt x="2511559" y="736600"/>
                </a:lnTo>
                <a:lnTo>
                  <a:pt x="2474240" y="762000"/>
                </a:lnTo>
                <a:lnTo>
                  <a:pt x="2437505" y="800100"/>
                </a:lnTo>
                <a:lnTo>
                  <a:pt x="2401356" y="825500"/>
                </a:lnTo>
                <a:lnTo>
                  <a:pt x="2365791" y="850900"/>
                </a:lnTo>
                <a:lnTo>
                  <a:pt x="2327970" y="889000"/>
                </a:lnTo>
                <a:lnTo>
                  <a:pt x="2290905" y="927100"/>
                </a:lnTo>
                <a:lnTo>
                  <a:pt x="2254596" y="965200"/>
                </a:lnTo>
                <a:lnTo>
                  <a:pt x="2219043" y="990600"/>
                </a:lnTo>
                <a:lnTo>
                  <a:pt x="2184245" y="1028700"/>
                </a:lnTo>
                <a:lnTo>
                  <a:pt x="2150201" y="1066800"/>
                </a:lnTo>
                <a:lnTo>
                  <a:pt x="2116910" y="1104900"/>
                </a:lnTo>
                <a:lnTo>
                  <a:pt x="2084372" y="1143000"/>
                </a:lnTo>
                <a:lnTo>
                  <a:pt x="2052586" y="1181100"/>
                </a:lnTo>
                <a:lnTo>
                  <a:pt x="2021552" y="1219200"/>
                </a:lnTo>
                <a:lnTo>
                  <a:pt x="1991267" y="1257300"/>
                </a:lnTo>
                <a:lnTo>
                  <a:pt x="1961733" y="1295400"/>
                </a:lnTo>
                <a:lnTo>
                  <a:pt x="1932948" y="1333500"/>
                </a:lnTo>
                <a:lnTo>
                  <a:pt x="1904911" y="1384300"/>
                </a:lnTo>
                <a:lnTo>
                  <a:pt x="1877622" y="1422400"/>
                </a:lnTo>
                <a:lnTo>
                  <a:pt x="1851079" y="1460500"/>
                </a:lnTo>
                <a:lnTo>
                  <a:pt x="1825283" y="1511300"/>
                </a:lnTo>
                <a:lnTo>
                  <a:pt x="1800232" y="1549400"/>
                </a:lnTo>
                <a:lnTo>
                  <a:pt x="1775927" y="1587500"/>
                </a:lnTo>
                <a:lnTo>
                  <a:pt x="1752365" y="1638300"/>
                </a:lnTo>
                <a:lnTo>
                  <a:pt x="1729546" y="1676400"/>
                </a:lnTo>
                <a:lnTo>
                  <a:pt x="1707471" y="1727200"/>
                </a:lnTo>
                <a:lnTo>
                  <a:pt x="1686137" y="1765300"/>
                </a:lnTo>
                <a:lnTo>
                  <a:pt x="1665610" y="1816100"/>
                </a:lnTo>
                <a:lnTo>
                  <a:pt x="1645996" y="1866900"/>
                </a:lnTo>
                <a:lnTo>
                  <a:pt x="1627295" y="1905000"/>
                </a:lnTo>
                <a:lnTo>
                  <a:pt x="1609507" y="1955800"/>
                </a:lnTo>
                <a:lnTo>
                  <a:pt x="1592631" y="2006600"/>
                </a:lnTo>
                <a:lnTo>
                  <a:pt x="1576669" y="2044700"/>
                </a:lnTo>
                <a:lnTo>
                  <a:pt x="1561619" y="2095500"/>
                </a:lnTo>
                <a:lnTo>
                  <a:pt x="1547482" y="2146300"/>
                </a:lnTo>
                <a:lnTo>
                  <a:pt x="1534258" y="2184400"/>
                </a:lnTo>
                <a:lnTo>
                  <a:pt x="1521946" y="2235200"/>
                </a:lnTo>
                <a:lnTo>
                  <a:pt x="1510547" y="2286000"/>
                </a:lnTo>
                <a:lnTo>
                  <a:pt x="1500060" y="2336800"/>
                </a:lnTo>
                <a:lnTo>
                  <a:pt x="1490485" y="2387600"/>
                </a:lnTo>
                <a:lnTo>
                  <a:pt x="1481823" y="2438400"/>
                </a:lnTo>
                <a:lnTo>
                  <a:pt x="1474072" y="2489200"/>
                </a:lnTo>
                <a:lnTo>
                  <a:pt x="1467234" y="2527300"/>
                </a:lnTo>
                <a:lnTo>
                  <a:pt x="1461308" y="2578100"/>
                </a:lnTo>
                <a:lnTo>
                  <a:pt x="1456293" y="2628900"/>
                </a:lnTo>
                <a:lnTo>
                  <a:pt x="1452191" y="2679700"/>
                </a:lnTo>
                <a:lnTo>
                  <a:pt x="1449000" y="2730500"/>
                </a:lnTo>
                <a:lnTo>
                  <a:pt x="1446721" y="2781300"/>
                </a:lnTo>
                <a:lnTo>
                  <a:pt x="1445354" y="2832100"/>
                </a:lnTo>
                <a:lnTo>
                  <a:pt x="1444898" y="2895600"/>
                </a:lnTo>
                <a:lnTo>
                  <a:pt x="1445292" y="2933700"/>
                </a:lnTo>
                <a:lnTo>
                  <a:pt x="1446474" y="2984500"/>
                </a:lnTo>
                <a:lnTo>
                  <a:pt x="1448445" y="3035300"/>
                </a:lnTo>
                <a:lnTo>
                  <a:pt x="1451204" y="3073400"/>
                </a:lnTo>
                <a:lnTo>
                  <a:pt x="1454754" y="3124200"/>
                </a:lnTo>
                <a:lnTo>
                  <a:pt x="1459093" y="3175000"/>
                </a:lnTo>
                <a:lnTo>
                  <a:pt x="1464223" y="3213100"/>
                </a:lnTo>
                <a:lnTo>
                  <a:pt x="1470144" y="3263900"/>
                </a:lnTo>
                <a:lnTo>
                  <a:pt x="1476856" y="3314700"/>
                </a:lnTo>
                <a:lnTo>
                  <a:pt x="1484360" y="3365500"/>
                </a:lnTo>
                <a:lnTo>
                  <a:pt x="1492657" y="3416300"/>
                </a:lnTo>
                <a:lnTo>
                  <a:pt x="1501747" y="3454400"/>
                </a:lnTo>
                <a:lnTo>
                  <a:pt x="1511630" y="3505200"/>
                </a:lnTo>
                <a:lnTo>
                  <a:pt x="1522306" y="3556000"/>
                </a:lnTo>
                <a:lnTo>
                  <a:pt x="1533778" y="3606800"/>
                </a:lnTo>
                <a:lnTo>
                  <a:pt x="1546043" y="3657600"/>
                </a:lnTo>
                <a:lnTo>
                  <a:pt x="1559105" y="3708400"/>
                </a:lnTo>
                <a:lnTo>
                  <a:pt x="1572962" y="3759200"/>
                </a:lnTo>
                <a:lnTo>
                  <a:pt x="1587615" y="3810000"/>
                </a:lnTo>
                <a:lnTo>
                  <a:pt x="1603064" y="3860800"/>
                </a:lnTo>
                <a:lnTo>
                  <a:pt x="1619311" y="3911600"/>
                </a:lnTo>
                <a:lnTo>
                  <a:pt x="1634253" y="3962400"/>
                </a:lnTo>
                <a:lnTo>
                  <a:pt x="1649908" y="4000500"/>
                </a:lnTo>
                <a:lnTo>
                  <a:pt x="1666277" y="4051300"/>
                </a:lnTo>
                <a:lnTo>
                  <a:pt x="1683361" y="4089400"/>
                </a:lnTo>
                <a:lnTo>
                  <a:pt x="1701161" y="4140200"/>
                </a:lnTo>
                <a:lnTo>
                  <a:pt x="1719676" y="4178300"/>
                </a:lnTo>
                <a:lnTo>
                  <a:pt x="1738908" y="4229100"/>
                </a:lnTo>
                <a:lnTo>
                  <a:pt x="1758857" y="4267200"/>
                </a:lnTo>
                <a:lnTo>
                  <a:pt x="1779524" y="4318000"/>
                </a:lnTo>
                <a:lnTo>
                  <a:pt x="1800910" y="4356100"/>
                </a:lnTo>
                <a:lnTo>
                  <a:pt x="1823014" y="4406900"/>
                </a:lnTo>
                <a:lnTo>
                  <a:pt x="1845837" y="4445000"/>
                </a:lnTo>
                <a:lnTo>
                  <a:pt x="1869381" y="4483100"/>
                </a:lnTo>
                <a:lnTo>
                  <a:pt x="1893645" y="4533900"/>
                </a:lnTo>
                <a:lnTo>
                  <a:pt x="1918631" y="4572000"/>
                </a:lnTo>
                <a:lnTo>
                  <a:pt x="1944338" y="4622800"/>
                </a:lnTo>
                <a:lnTo>
                  <a:pt x="1970767" y="4660900"/>
                </a:lnTo>
                <a:lnTo>
                  <a:pt x="1997920" y="4711700"/>
                </a:lnTo>
                <a:lnTo>
                  <a:pt x="2025796" y="4749800"/>
                </a:lnTo>
                <a:lnTo>
                  <a:pt x="2054396" y="4787900"/>
                </a:lnTo>
                <a:lnTo>
                  <a:pt x="2083721" y="4838700"/>
                </a:lnTo>
                <a:lnTo>
                  <a:pt x="2113771" y="4876800"/>
                </a:lnTo>
                <a:lnTo>
                  <a:pt x="2144546" y="4927600"/>
                </a:lnTo>
                <a:lnTo>
                  <a:pt x="2176048" y="4965700"/>
                </a:lnTo>
                <a:lnTo>
                  <a:pt x="2126499" y="4991100"/>
                </a:lnTo>
                <a:lnTo>
                  <a:pt x="2077548" y="5029200"/>
                </a:lnTo>
                <a:lnTo>
                  <a:pt x="2029194" y="5054600"/>
                </a:lnTo>
                <a:lnTo>
                  <a:pt x="1981437" y="5092700"/>
                </a:lnTo>
                <a:lnTo>
                  <a:pt x="1934278" y="5118100"/>
                </a:lnTo>
                <a:lnTo>
                  <a:pt x="1887717" y="5156200"/>
                </a:lnTo>
                <a:lnTo>
                  <a:pt x="1841753" y="5181600"/>
                </a:lnTo>
                <a:lnTo>
                  <a:pt x="1796386" y="5219700"/>
                </a:lnTo>
                <a:lnTo>
                  <a:pt x="1751617" y="5245100"/>
                </a:lnTo>
                <a:lnTo>
                  <a:pt x="1707445" y="5283200"/>
                </a:lnTo>
                <a:lnTo>
                  <a:pt x="1663871" y="5308600"/>
                </a:lnTo>
                <a:lnTo>
                  <a:pt x="1620895" y="5346700"/>
                </a:lnTo>
                <a:lnTo>
                  <a:pt x="1578516" y="5372100"/>
                </a:lnTo>
                <a:lnTo>
                  <a:pt x="1536734" y="5410200"/>
                </a:lnTo>
                <a:lnTo>
                  <a:pt x="1495550" y="5435600"/>
                </a:lnTo>
                <a:lnTo>
                  <a:pt x="1454964" y="5473700"/>
                </a:lnTo>
                <a:lnTo>
                  <a:pt x="1414975" y="5511800"/>
                </a:lnTo>
                <a:lnTo>
                  <a:pt x="1375583" y="5537200"/>
                </a:lnTo>
                <a:lnTo>
                  <a:pt x="1336790" y="5575300"/>
                </a:lnTo>
                <a:lnTo>
                  <a:pt x="1298593" y="5613400"/>
                </a:lnTo>
                <a:lnTo>
                  <a:pt x="1260994" y="5638800"/>
                </a:lnTo>
                <a:lnTo>
                  <a:pt x="1223993" y="5676900"/>
                </a:lnTo>
                <a:lnTo>
                  <a:pt x="1187589" y="5715000"/>
                </a:lnTo>
                <a:lnTo>
                  <a:pt x="1151783" y="5740400"/>
                </a:lnTo>
                <a:lnTo>
                  <a:pt x="1116574" y="5778500"/>
                </a:lnTo>
                <a:lnTo>
                  <a:pt x="1081963" y="5816600"/>
                </a:lnTo>
                <a:lnTo>
                  <a:pt x="1047949" y="5854700"/>
                </a:lnTo>
                <a:lnTo>
                  <a:pt x="1014533" y="5880100"/>
                </a:lnTo>
                <a:lnTo>
                  <a:pt x="981714" y="5918200"/>
                </a:lnTo>
                <a:lnTo>
                  <a:pt x="949493" y="5956300"/>
                </a:lnTo>
                <a:lnTo>
                  <a:pt x="917869" y="5994400"/>
                </a:lnTo>
                <a:lnTo>
                  <a:pt x="886843" y="6032500"/>
                </a:lnTo>
                <a:lnTo>
                  <a:pt x="856414" y="6070600"/>
                </a:lnTo>
                <a:lnTo>
                  <a:pt x="826583" y="6096000"/>
                </a:lnTo>
                <a:lnTo>
                  <a:pt x="797350" y="6134100"/>
                </a:lnTo>
                <a:lnTo>
                  <a:pt x="768714" y="6172200"/>
                </a:lnTo>
                <a:lnTo>
                  <a:pt x="740676" y="6210300"/>
                </a:lnTo>
                <a:lnTo>
                  <a:pt x="713235" y="6248400"/>
                </a:lnTo>
                <a:lnTo>
                  <a:pt x="686391" y="6286500"/>
                </a:lnTo>
                <a:lnTo>
                  <a:pt x="660146" y="6324600"/>
                </a:lnTo>
                <a:lnTo>
                  <a:pt x="634497" y="6362700"/>
                </a:lnTo>
                <a:lnTo>
                  <a:pt x="609447" y="6400800"/>
                </a:lnTo>
                <a:lnTo>
                  <a:pt x="584994" y="6438900"/>
                </a:lnTo>
                <a:lnTo>
                  <a:pt x="561138" y="6477000"/>
                </a:lnTo>
                <a:lnTo>
                  <a:pt x="537880" y="6515100"/>
                </a:lnTo>
                <a:lnTo>
                  <a:pt x="515219" y="6553200"/>
                </a:lnTo>
                <a:lnTo>
                  <a:pt x="489104" y="6604000"/>
                </a:lnTo>
                <a:lnTo>
                  <a:pt x="463669" y="6642100"/>
                </a:lnTo>
                <a:lnTo>
                  <a:pt x="438916" y="6692900"/>
                </a:lnTo>
                <a:lnTo>
                  <a:pt x="414842" y="6731000"/>
                </a:lnTo>
                <a:lnTo>
                  <a:pt x="391450" y="6781800"/>
                </a:lnTo>
                <a:lnTo>
                  <a:pt x="368737" y="6832600"/>
                </a:lnTo>
                <a:lnTo>
                  <a:pt x="346705" y="6870700"/>
                </a:lnTo>
                <a:lnTo>
                  <a:pt x="325353" y="6921500"/>
                </a:lnTo>
                <a:lnTo>
                  <a:pt x="304680" y="6972300"/>
                </a:lnTo>
                <a:lnTo>
                  <a:pt x="284688" y="7010400"/>
                </a:lnTo>
                <a:lnTo>
                  <a:pt x="265375" y="7061200"/>
                </a:lnTo>
                <a:lnTo>
                  <a:pt x="246742" y="7112000"/>
                </a:lnTo>
                <a:lnTo>
                  <a:pt x="228788" y="7150100"/>
                </a:lnTo>
                <a:lnTo>
                  <a:pt x="211513" y="7200900"/>
                </a:lnTo>
                <a:lnTo>
                  <a:pt x="194917" y="7251700"/>
                </a:lnTo>
                <a:lnTo>
                  <a:pt x="179000" y="7302500"/>
                </a:lnTo>
                <a:lnTo>
                  <a:pt x="163763" y="7340600"/>
                </a:lnTo>
                <a:lnTo>
                  <a:pt x="149203" y="7391400"/>
                </a:lnTo>
                <a:lnTo>
                  <a:pt x="135323" y="7442200"/>
                </a:lnTo>
                <a:lnTo>
                  <a:pt x="122121" y="7493000"/>
                </a:lnTo>
                <a:lnTo>
                  <a:pt x="109597" y="7531100"/>
                </a:lnTo>
                <a:lnTo>
                  <a:pt x="97751" y="7581900"/>
                </a:lnTo>
                <a:lnTo>
                  <a:pt x="86583" y="7632700"/>
                </a:lnTo>
                <a:lnTo>
                  <a:pt x="76093" y="7683500"/>
                </a:lnTo>
                <a:lnTo>
                  <a:pt x="66281" y="7734300"/>
                </a:lnTo>
                <a:lnTo>
                  <a:pt x="57147" y="7772400"/>
                </a:lnTo>
                <a:lnTo>
                  <a:pt x="48690" y="7823200"/>
                </a:lnTo>
                <a:lnTo>
                  <a:pt x="40910" y="7874000"/>
                </a:lnTo>
                <a:lnTo>
                  <a:pt x="33808" y="7924800"/>
                </a:lnTo>
                <a:lnTo>
                  <a:pt x="27382" y="7975600"/>
                </a:lnTo>
                <a:lnTo>
                  <a:pt x="21634" y="8026400"/>
                </a:lnTo>
                <a:lnTo>
                  <a:pt x="16562" y="8077200"/>
                </a:lnTo>
                <a:lnTo>
                  <a:pt x="12167" y="8115300"/>
                </a:lnTo>
                <a:lnTo>
                  <a:pt x="8449" y="8166100"/>
                </a:lnTo>
                <a:lnTo>
                  <a:pt x="5407" y="8216900"/>
                </a:lnTo>
                <a:lnTo>
                  <a:pt x="3041" y="8267700"/>
                </a:lnTo>
                <a:lnTo>
                  <a:pt x="1351" y="8318500"/>
                </a:lnTo>
                <a:lnTo>
                  <a:pt x="337" y="8369300"/>
                </a:lnTo>
                <a:lnTo>
                  <a:pt x="0" y="8420100"/>
                </a:lnTo>
                <a:lnTo>
                  <a:pt x="351" y="8470900"/>
                </a:lnTo>
                <a:lnTo>
                  <a:pt x="1404" y="8521700"/>
                </a:lnTo>
                <a:lnTo>
                  <a:pt x="3160" y="8572500"/>
                </a:lnTo>
                <a:lnTo>
                  <a:pt x="5620" y="8636000"/>
                </a:lnTo>
                <a:lnTo>
                  <a:pt x="8784" y="8686800"/>
                </a:lnTo>
                <a:lnTo>
                  <a:pt x="12652" y="8737600"/>
                </a:lnTo>
                <a:lnTo>
                  <a:pt x="17226" y="8788400"/>
                </a:lnTo>
                <a:lnTo>
                  <a:pt x="22505" y="8839200"/>
                </a:lnTo>
                <a:lnTo>
                  <a:pt x="28491" y="8877300"/>
                </a:lnTo>
                <a:lnTo>
                  <a:pt x="35183" y="8928100"/>
                </a:lnTo>
                <a:lnTo>
                  <a:pt x="42583" y="8978900"/>
                </a:lnTo>
                <a:lnTo>
                  <a:pt x="50690" y="9029700"/>
                </a:lnTo>
                <a:lnTo>
                  <a:pt x="59506" y="9080500"/>
                </a:lnTo>
                <a:lnTo>
                  <a:pt x="69031" y="9131300"/>
                </a:lnTo>
                <a:lnTo>
                  <a:pt x="79265" y="9182100"/>
                </a:lnTo>
                <a:lnTo>
                  <a:pt x="90209" y="9220200"/>
                </a:lnTo>
                <a:lnTo>
                  <a:pt x="101864" y="9271000"/>
                </a:lnTo>
                <a:lnTo>
                  <a:pt x="114230" y="9321800"/>
                </a:lnTo>
                <a:lnTo>
                  <a:pt x="127308" y="9359900"/>
                </a:lnTo>
                <a:lnTo>
                  <a:pt x="141097" y="9410700"/>
                </a:lnTo>
                <a:lnTo>
                  <a:pt x="155600" y="9461500"/>
                </a:lnTo>
                <a:lnTo>
                  <a:pt x="170816" y="9499600"/>
                </a:lnTo>
                <a:lnTo>
                  <a:pt x="186746" y="9550400"/>
                </a:lnTo>
                <a:lnTo>
                  <a:pt x="203390" y="9588500"/>
                </a:lnTo>
                <a:lnTo>
                  <a:pt x="220749" y="9639300"/>
                </a:lnTo>
                <a:lnTo>
                  <a:pt x="238824" y="9677400"/>
                </a:lnTo>
                <a:lnTo>
                  <a:pt x="257615" y="9728200"/>
                </a:lnTo>
                <a:lnTo>
                  <a:pt x="278560" y="9766300"/>
                </a:lnTo>
                <a:lnTo>
                  <a:pt x="300217" y="9817100"/>
                </a:lnTo>
                <a:lnTo>
                  <a:pt x="322587" y="9867900"/>
                </a:lnTo>
                <a:lnTo>
                  <a:pt x="345671" y="9906000"/>
                </a:lnTo>
                <a:lnTo>
                  <a:pt x="369468" y="9956800"/>
                </a:lnTo>
                <a:lnTo>
                  <a:pt x="393980" y="9994900"/>
                </a:lnTo>
                <a:lnTo>
                  <a:pt x="419207" y="10045700"/>
                </a:lnTo>
                <a:lnTo>
                  <a:pt x="445149" y="10083800"/>
                </a:lnTo>
                <a:lnTo>
                  <a:pt x="471808" y="10121900"/>
                </a:lnTo>
                <a:lnTo>
                  <a:pt x="499183" y="10172700"/>
                </a:lnTo>
                <a:lnTo>
                  <a:pt x="527276" y="10210800"/>
                </a:lnTo>
                <a:lnTo>
                  <a:pt x="556086" y="10248900"/>
                </a:lnTo>
                <a:lnTo>
                  <a:pt x="585615" y="10287000"/>
                </a:lnTo>
                <a:lnTo>
                  <a:pt x="615863" y="10337800"/>
                </a:lnTo>
                <a:lnTo>
                  <a:pt x="646830" y="10375900"/>
                </a:lnTo>
                <a:lnTo>
                  <a:pt x="678518" y="10414000"/>
                </a:lnTo>
                <a:lnTo>
                  <a:pt x="710926" y="10452100"/>
                </a:lnTo>
                <a:lnTo>
                  <a:pt x="744055" y="10490200"/>
                </a:lnTo>
                <a:lnTo>
                  <a:pt x="777906" y="10528300"/>
                </a:lnTo>
                <a:lnTo>
                  <a:pt x="812479" y="10566400"/>
                </a:lnTo>
                <a:lnTo>
                  <a:pt x="847775" y="10591800"/>
                </a:lnTo>
                <a:lnTo>
                  <a:pt x="883795" y="10629900"/>
                </a:lnTo>
                <a:lnTo>
                  <a:pt x="920538" y="10668000"/>
                </a:lnTo>
                <a:lnTo>
                  <a:pt x="958006" y="10706100"/>
                </a:lnTo>
                <a:lnTo>
                  <a:pt x="996200" y="10731500"/>
                </a:lnTo>
                <a:lnTo>
                  <a:pt x="1032178" y="10769600"/>
                </a:lnTo>
                <a:lnTo>
                  <a:pt x="1068680" y="10795000"/>
                </a:lnTo>
                <a:lnTo>
                  <a:pt x="1105705" y="10833100"/>
                </a:lnTo>
                <a:lnTo>
                  <a:pt x="1181324" y="10883900"/>
                </a:lnTo>
                <a:lnTo>
                  <a:pt x="1219918" y="10922000"/>
                </a:lnTo>
                <a:lnTo>
                  <a:pt x="1298677" y="10972800"/>
                </a:lnTo>
                <a:lnTo>
                  <a:pt x="1379529" y="11023600"/>
                </a:lnTo>
                <a:lnTo>
                  <a:pt x="1462474" y="11074400"/>
                </a:lnTo>
                <a:lnTo>
                  <a:pt x="1547514" y="11125200"/>
                </a:lnTo>
                <a:lnTo>
                  <a:pt x="1634649" y="11176000"/>
                </a:lnTo>
                <a:lnTo>
                  <a:pt x="1723878" y="11226800"/>
                </a:lnTo>
                <a:lnTo>
                  <a:pt x="1769278" y="11239500"/>
                </a:lnTo>
                <a:lnTo>
                  <a:pt x="1861651" y="11290300"/>
                </a:lnTo>
                <a:lnTo>
                  <a:pt x="1908624" y="11303000"/>
                </a:lnTo>
                <a:lnTo>
                  <a:pt x="5417144" y="11303000"/>
                </a:lnTo>
                <a:lnTo>
                  <a:pt x="5459816" y="11290300"/>
                </a:lnTo>
                <a:lnTo>
                  <a:pt x="5502529" y="11264900"/>
                </a:lnTo>
                <a:lnTo>
                  <a:pt x="5545283" y="11252200"/>
                </a:lnTo>
                <a:lnTo>
                  <a:pt x="5588076" y="11226800"/>
                </a:lnTo>
                <a:lnTo>
                  <a:pt x="5630910" y="11214100"/>
                </a:lnTo>
                <a:lnTo>
                  <a:pt x="5759655" y="11137900"/>
                </a:lnTo>
                <a:lnTo>
                  <a:pt x="5802650" y="11125200"/>
                </a:lnTo>
                <a:lnTo>
                  <a:pt x="6061474" y="10972800"/>
                </a:lnTo>
                <a:lnTo>
                  <a:pt x="6104753" y="10934700"/>
                </a:lnTo>
                <a:lnTo>
                  <a:pt x="6234834" y="10858500"/>
                </a:lnTo>
                <a:lnTo>
                  <a:pt x="6278275" y="10820400"/>
                </a:lnTo>
                <a:lnTo>
                  <a:pt x="6365280" y="10769600"/>
                </a:lnTo>
                <a:lnTo>
                  <a:pt x="6408844" y="10731500"/>
                </a:lnTo>
                <a:lnTo>
                  <a:pt x="6452448" y="10706100"/>
                </a:lnTo>
                <a:lnTo>
                  <a:pt x="6496093" y="10668000"/>
                </a:lnTo>
                <a:lnTo>
                  <a:pt x="6539779" y="10642600"/>
                </a:lnTo>
                <a:lnTo>
                  <a:pt x="6671081" y="10528300"/>
                </a:lnTo>
                <a:lnTo>
                  <a:pt x="6714930" y="10502900"/>
                </a:lnTo>
                <a:lnTo>
                  <a:pt x="6758820" y="10464800"/>
                </a:lnTo>
                <a:lnTo>
                  <a:pt x="9711512" y="10464800"/>
                </a:lnTo>
                <a:lnTo>
                  <a:pt x="8936311" y="9550400"/>
                </a:lnTo>
                <a:lnTo>
                  <a:pt x="3738661" y="9550400"/>
                </a:lnTo>
                <a:lnTo>
                  <a:pt x="3683041" y="9537700"/>
                </a:lnTo>
                <a:lnTo>
                  <a:pt x="3574855" y="9537700"/>
                </a:lnTo>
                <a:lnTo>
                  <a:pt x="3470735" y="9512300"/>
                </a:lnTo>
                <a:lnTo>
                  <a:pt x="3420198" y="9512300"/>
                </a:lnTo>
                <a:lnTo>
                  <a:pt x="3274661" y="9474200"/>
                </a:lnTo>
                <a:lnTo>
                  <a:pt x="3228171" y="9461500"/>
                </a:lnTo>
                <a:lnTo>
                  <a:pt x="3182690" y="9436100"/>
                </a:lnTo>
                <a:lnTo>
                  <a:pt x="3094751" y="9410700"/>
                </a:lnTo>
                <a:lnTo>
                  <a:pt x="3052292" y="9385300"/>
                </a:lnTo>
                <a:lnTo>
                  <a:pt x="3010837" y="9372600"/>
                </a:lnTo>
                <a:lnTo>
                  <a:pt x="2970387" y="9347200"/>
                </a:lnTo>
                <a:lnTo>
                  <a:pt x="2930939" y="9321800"/>
                </a:lnTo>
                <a:lnTo>
                  <a:pt x="2892494" y="9296400"/>
                </a:lnTo>
                <a:lnTo>
                  <a:pt x="2855050" y="9271000"/>
                </a:lnTo>
                <a:lnTo>
                  <a:pt x="2818605" y="9245600"/>
                </a:lnTo>
                <a:lnTo>
                  <a:pt x="2783159" y="9220200"/>
                </a:lnTo>
                <a:lnTo>
                  <a:pt x="2748712" y="9182100"/>
                </a:lnTo>
                <a:lnTo>
                  <a:pt x="2712592" y="9156700"/>
                </a:lnTo>
                <a:lnTo>
                  <a:pt x="2678145" y="9118600"/>
                </a:lnTo>
                <a:lnTo>
                  <a:pt x="2645371" y="9080500"/>
                </a:lnTo>
                <a:lnTo>
                  <a:pt x="2614270" y="9042400"/>
                </a:lnTo>
                <a:lnTo>
                  <a:pt x="2584845" y="9004300"/>
                </a:lnTo>
                <a:lnTo>
                  <a:pt x="2557094" y="8966200"/>
                </a:lnTo>
                <a:lnTo>
                  <a:pt x="2531020" y="8928100"/>
                </a:lnTo>
                <a:lnTo>
                  <a:pt x="2506622" y="8890000"/>
                </a:lnTo>
                <a:lnTo>
                  <a:pt x="2483903" y="8851900"/>
                </a:lnTo>
                <a:lnTo>
                  <a:pt x="2462861" y="8801100"/>
                </a:lnTo>
                <a:lnTo>
                  <a:pt x="2443498" y="8763000"/>
                </a:lnTo>
                <a:lnTo>
                  <a:pt x="2425816" y="8712200"/>
                </a:lnTo>
                <a:lnTo>
                  <a:pt x="2409813" y="8674100"/>
                </a:lnTo>
                <a:lnTo>
                  <a:pt x="2395493" y="8623300"/>
                </a:lnTo>
                <a:lnTo>
                  <a:pt x="2382854" y="8572500"/>
                </a:lnTo>
                <a:lnTo>
                  <a:pt x="2371898" y="8534400"/>
                </a:lnTo>
                <a:lnTo>
                  <a:pt x="2362625" y="8483600"/>
                </a:lnTo>
                <a:lnTo>
                  <a:pt x="2355037" y="8432800"/>
                </a:lnTo>
                <a:lnTo>
                  <a:pt x="2349133" y="8382000"/>
                </a:lnTo>
                <a:lnTo>
                  <a:pt x="2344916" y="8331200"/>
                </a:lnTo>
                <a:lnTo>
                  <a:pt x="2342385" y="8280400"/>
                </a:lnTo>
                <a:lnTo>
                  <a:pt x="2341541" y="8216900"/>
                </a:lnTo>
                <a:lnTo>
                  <a:pt x="2342184" y="8166100"/>
                </a:lnTo>
                <a:lnTo>
                  <a:pt x="2344114" y="8115300"/>
                </a:lnTo>
                <a:lnTo>
                  <a:pt x="2347332" y="8064500"/>
                </a:lnTo>
                <a:lnTo>
                  <a:pt x="2351838" y="8026400"/>
                </a:lnTo>
                <a:lnTo>
                  <a:pt x="2357634" y="7975600"/>
                </a:lnTo>
                <a:lnTo>
                  <a:pt x="2364719" y="7924800"/>
                </a:lnTo>
                <a:lnTo>
                  <a:pt x="2373096" y="7874000"/>
                </a:lnTo>
                <a:lnTo>
                  <a:pt x="2382764" y="7823200"/>
                </a:lnTo>
                <a:lnTo>
                  <a:pt x="2393724" y="7785100"/>
                </a:lnTo>
                <a:lnTo>
                  <a:pt x="2405978" y="7734300"/>
                </a:lnTo>
                <a:lnTo>
                  <a:pt x="2419526" y="7683500"/>
                </a:lnTo>
                <a:lnTo>
                  <a:pt x="2434369" y="7645400"/>
                </a:lnTo>
                <a:lnTo>
                  <a:pt x="2450507" y="7594600"/>
                </a:lnTo>
                <a:lnTo>
                  <a:pt x="2467942" y="7543800"/>
                </a:lnTo>
                <a:lnTo>
                  <a:pt x="2486674" y="7505700"/>
                </a:lnTo>
                <a:lnTo>
                  <a:pt x="2506704" y="7454900"/>
                </a:lnTo>
                <a:lnTo>
                  <a:pt x="2528034" y="7416800"/>
                </a:lnTo>
                <a:lnTo>
                  <a:pt x="2550662" y="7366000"/>
                </a:lnTo>
                <a:lnTo>
                  <a:pt x="2574591" y="7327900"/>
                </a:lnTo>
                <a:lnTo>
                  <a:pt x="2594593" y="7289800"/>
                </a:lnTo>
                <a:lnTo>
                  <a:pt x="2615868" y="7251700"/>
                </a:lnTo>
                <a:lnTo>
                  <a:pt x="2638413" y="7226300"/>
                </a:lnTo>
                <a:lnTo>
                  <a:pt x="2662230" y="7188200"/>
                </a:lnTo>
                <a:lnTo>
                  <a:pt x="2687317" y="7150100"/>
                </a:lnTo>
                <a:lnTo>
                  <a:pt x="2713674" y="7112000"/>
                </a:lnTo>
                <a:lnTo>
                  <a:pt x="2741299" y="7086600"/>
                </a:lnTo>
                <a:lnTo>
                  <a:pt x="2770194" y="7048500"/>
                </a:lnTo>
                <a:lnTo>
                  <a:pt x="2800357" y="7010400"/>
                </a:lnTo>
                <a:lnTo>
                  <a:pt x="2831787" y="6972300"/>
                </a:lnTo>
                <a:lnTo>
                  <a:pt x="2864483" y="6934200"/>
                </a:lnTo>
                <a:lnTo>
                  <a:pt x="2898447" y="6908800"/>
                </a:lnTo>
                <a:lnTo>
                  <a:pt x="2933675" y="6870700"/>
                </a:lnTo>
                <a:lnTo>
                  <a:pt x="2970170" y="6832600"/>
                </a:lnTo>
                <a:lnTo>
                  <a:pt x="3007928" y="6794500"/>
                </a:lnTo>
                <a:lnTo>
                  <a:pt x="3046951" y="6769100"/>
                </a:lnTo>
                <a:lnTo>
                  <a:pt x="3087237" y="6731000"/>
                </a:lnTo>
                <a:lnTo>
                  <a:pt x="3128786" y="6692900"/>
                </a:lnTo>
                <a:lnTo>
                  <a:pt x="3171597" y="6654800"/>
                </a:lnTo>
                <a:lnTo>
                  <a:pt x="3215670" y="6616700"/>
                </a:lnTo>
                <a:lnTo>
                  <a:pt x="3261003" y="6591300"/>
                </a:lnTo>
                <a:lnTo>
                  <a:pt x="3307598" y="6553200"/>
                </a:lnTo>
                <a:lnTo>
                  <a:pt x="3355452" y="6515100"/>
                </a:lnTo>
                <a:lnTo>
                  <a:pt x="3404566" y="6477000"/>
                </a:lnTo>
                <a:lnTo>
                  <a:pt x="6336220" y="6477000"/>
                </a:lnTo>
                <a:lnTo>
                  <a:pt x="4400619" y="4191000"/>
                </a:lnTo>
                <a:lnTo>
                  <a:pt x="4367784" y="4140200"/>
                </a:lnTo>
                <a:lnTo>
                  <a:pt x="4335542" y="4102100"/>
                </a:lnTo>
                <a:lnTo>
                  <a:pt x="4303893" y="4064000"/>
                </a:lnTo>
                <a:lnTo>
                  <a:pt x="4272833" y="4025900"/>
                </a:lnTo>
                <a:lnTo>
                  <a:pt x="4242361" y="3975100"/>
                </a:lnTo>
                <a:lnTo>
                  <a:pt x="4212474" y="3937000"/>
                </a:lnTo>
                <a:lnTo>
                  <a:pt x="4183171" y="3898900"/>
                </a:lnTo>
                <a:lnTo>
                  <a:pt x="4154448" y="3860800"/>
                </a:lnTo>
                <a:lnTo>
                  <a:pt x="4126303" y="3810000"/>
                </a:lnTo>
                <a:lnTo>
                  <a:pt x="4098735" y="3771900"/>
                </a:lnTo>
                <a:lnTo>
                  <a:pt x="4071741" y="3721100"/>
                </a:lnTo>
                <a:lnTo>
                  <a:pt x="4045319" y="3683000"/>
                </a:lnTo>
                <a:lnTo>
                  <a:pt x="4019467" y="3644900"/>
                </a:lnTo>
                <a:lnTo>
                  <a:pt x="3994182" y="3594100"/>
                </a:lnTo>
                <a:lnTo>
                  <a:pt x="3968301" y="3543300"/>
                </a:lnTo>
                <a:lnTo>
                  <a:pt x="3944505" y="3505200"/>
                </a:lnTo>
                <a:lnTo>
                  <a:pt x="3922791" y="3454400"/>
                </a:lnTo>
                <a:lnTo>
                  <a:pt x="3903157" y="3403600"/>
                </a:lnTo>
                <a:lnTo>
                  <a:pt x="3885599" y="3352800"/>
                </a:lnTo>
                <a:lnTo>
                  <a:pt x="3870116" y="3302000"/>
                </a:lnTo>
                <a:lnTo>
                  <a:pt x="3856705" y="3263900"/>
                </a:lnTo>
                <a:lnTo>
                  <a:pt x="3845364" y="3213100"/>
                </a:lnTo>
                <a:lnTo>
                  <a:pt x="3836090" y="3162300"/>
                </a:lnTo>
                <a:lnTo>
                  <a:pt x="3828881" y="3111500"/>
                </a:lnTo>
                <a:lnTo>
                  <a:pt x="3823735" y="3060700"/>
                </a:lnTo>
                <a:lnTo>
                  <a:pt x="3820650" y="3009900"/>
                </a:lnTo>
                <a:lnTo>
                  <a:pt x="3819621" y="2959100"/>
                </a:lnTo>
                <a:lnTo>
                  <a:pt x="3820817" y="2908300"/>
                </a:lnTo>
                <a:lnTo>
                  <a:pt x="3824404" y="2844800"/>
                </a:lnTo>
                <a:lnTo>
                  <a:pt x="3830386" y="2794000"/>
                </a:lnTo>
                <a:lnTo>
                  <a:pt x="3838766" y="2755900"/>
                </a:lnTo>
                <a:lnTo>
                  <a:pt x="3849547" y="2705100"/>
                </a:lnTo>
                <a:lnTo>
                  <a:pt x="3862731" y="2654300"/>
                </a:lnTo>
                <a:lnTo>
                  <a:pt x="3878321" y="2603500"/>
                </a:lnTo>
                <a:lnTo>
                  <a:pt x="3896321" y="2565400"/>
                </a:lnTo>
                <a:lnTo>
                  <a:pt x="3916732" y="2514600"/>
                </a:lnTo>
                <a:lnTo>
                  <a:pt x="3939558" y="2476500"/>
                </a:lnTo>
                <a:lnTo>
                  <a:pt x="3964802" y="2425700"/>
                </a:lnTo>
                <a:lnTo>
                  <a:pt x="3992466" y="2387600"/>
                </a:lnTo>
                <a:lnTo>
                  <a:pt x="4022553" y="2349500"/>
                </a:lnTo>
                <a:lnTo>
                  <a:pt x="4055066" y="2311400"/>
                </a:lnTo>
                <a:lnTo>
                  <a:pt x="4090008" y="2273300"/>
                </a:lnTo>
                <a:lnTo>
                  <a:pt x="4127382" y="2235200"/>
                </a:lnTo>
                <a:lnTo>
                  <a:pt x="4162080" y="2197100"/>
                </a:lnTo>
                <a:lnTo>
                  <a:pt x="4197962" y="2171700"/>
                </a:lnTo>
                <a:lnTo>
                  <a:pt x="4235028" y="2146300"/>
                </a:lnTo>
                <a:lnTo>
                  <a:pt x="4273278" y="2120900"/>
                </a:lnTo>
                <a:lnTo>
                  <a:pt x="4312711" y="2095500"/>
                </a:lnTo>
                <a:lnTo>
                  <a:pt x="4353327" y="2070100"/>
                </a:lnTo>
                <a:lnTo>
                  <a:pt x="4395125" y="2057400"/>
                </a:lnTo>
                <a:lnTo>
                  <a:pt x="4438104" y="2032000"/>
                </a:lnTo>
                <a:lnTo>
                  <a:pt x="4527606" y="2006600"/>
                </a:lnTo>
                <a:lnTo>
                  <a:pt x="4670711" y="1968500"/>
                </a:lnTo>
                <a:lnTo>
                  <a:pt x="4720771" y="1955800"/>
                </a:lnTo>
                <a:lnTo>
                  <a:pt x="4772010" y="1955800"/>
                </a:lnTo>
                <a:lnTo>
                  <a:pt x="4824426" y="1943100"/>
                </a:lnTo>
                <a:lnTo>
                  <a:pt x="7917863" y="1943100"/>
                </a:lnTo>
                <a:lnTo>
                  <a:pt x="7938522" y="1930400"/>
                </a:lnTo>
                <a:lnTo>
                  <a:pt x="7917002" y="1879600"/>
                </a:lnTo>
                <a:lnTo>
                  <a:pt x="7894906" y="1841500"/>
                </a:lnTo>
                <a:lnTo>
                  <a:pt x="7872233" y="1790700"/>
                </a:lnTo>
                <a:lnTo>
                  <a:pt x="7848985" y="1752600"/>
                </a:lnTo>
                <a:lnTo>
                  <a:pt x="7825162" y="1714500"/>
                </a:lnTo>
                <a:lnTo>
                  <a:pt x="7800762" y="1663700"/>
                </a:lnTo>
                <a:lnTo>
                  <a:pt x="7775786" y="1625600"/>
                </a:lnTo>
                <a:lnTo>
                  <a:pt x="7750235" y="1587500"/>
                </a:lnTo>
                <a:lnTo>
                  <a:pt x="7724108" y="1549400"/>
                </a:lnTo>
                <a:lnTo>
                  <a:pt x="7697405" y="1498600"/>
                </a:lnTo>
                <a:lnTo>
                  <a:pt x="7670126" y="1460500"/>
                </a:lnTo>
                <a:lnTo>
                  <a:pt x="7642271" y="1422400"/>
                </a:lnTo>
                <a:lnTo>
                  <a:pt x="7613841" y="1384300"/>
                </a:lnTo>
                <a:lnTo>
                  <a:pt x="7584835" y="1346200"/>
                </a:lnTo>
                <a:lnTo>
                  <a:pt x="7555254" y="1308100"/>
                </a:lnTo>
                <a:lnTo>
                  <a:pt x="7525096" y="1270000"/>
                </a:lnTo>
                <a:lnTo>
                  <a:pt x="7494364" y="1231900"/>
                </a:lnTo>
                <a:lnTo>
                  <a:pt x="7463055" y="1193800"/>
                </a:lnTo>
                <a:lnTo>
                  <a:pt x="7431171" y="1155700"/>
                </a:lnTo>
                <a:lnTo>
                  <a:pt x="7398711" y="1117600"/>
                </a:lnTo>
                <a:lnTo>
                  <a:pt x="7365676" y="1079500"/>
                </a:lnTo>
                <a:lnTo>
                  <a:pt x="7332065" y="1041400"/>
                </a:lnTo>
                <a:lnTo>
                  <a:pt x="7297879" y="1003300"/>
                </a:lnTo>
                <a:lnTo>
                  <a:pt x="7263117" y="965200"/>
                </a:lnTo>
                <a:lnTo>
                  <a:pt x="7227779" y="927100"/>
                </a:lnTo>
                <a:lnTo>
                  <a:pt x="7191866" y="901700"/>
                </a:lnTo>
                <a:lnTo>
                  <a:pt x="7155378" y="863600"/>
                </a:lnTo>
                <a:lnTo>
                  <a:pt x="7118314" y="825500"/>
                </a:lnTo>
                <a:lnTo>
                  <a:pt x="7080675" y="787400"/>
                </a:lnTo>
                <a:lnTo>
                  <a:pt x="7042461" y="762000"/>
                </a:lnTo>
                <a:lnTo>
                  <a:pt x="7003671" y="723900"/>
                </a:lnTo>
                <a:lnTo>
                  <a:pt x="6964305" y="698500"/>
                </a:lnTo>
                <a:lnTo>
                  <a:pt x="6924365" y="660400"/>
                </a:lnTo>
                <a:lnTo>
                  <a:pt x="6883849" y="635000"/>
                </a:lnTo>
                <a:lnTo>
                  <a:pt x="6842757" y="596900"/>
                </a:lnTo>
                <a:lnTo>
                  <a:pt x="6801091" y="571500"/>
                </a:lnTo>
                <a:lnTo>
                  <a:pt x="6764788" y="533400"/>
                </a:lnTo>
                <a:lnTo>
                  <a:pt x="6690642" y="482600"/>
                </a:lnTo>
                <a:lnTo>
                  <a:pt x="6652800" y="457200"/>
                </a:lnTo>
                <a:lnTo>
                  <a:pt x="6614444" y="444500"/>
                </a:lnTo>
                <a:lnTo>
                  <a:pt x="6536191" y="393700"/>
                </a:lnTo>
                <a:lnTo>
                  <a:pt x="6496293" y="368300"/>
                </a:lnTo>
                <a:lnTo>
                  <a:pt x="6455882" y="355600"/>
                </a:lnTo>
                <a:lnTo>
                  <a:pt x="6373516" y="304800"/>
                </a:lnTo>
                <a:lnTo>
                  <a:pt x="6331561" y="292100"/>
                </a:lnTo>
                <a:lnTo>
                  <a:pt x="6289091" y="266700"/>
                </a:lnTo>
                <a:lnTo>
                  <a:pt x="6246107" y="254000"/>
                </a:lnTo>
                <a:lnTo>
                  <a:pt x="6202607" y="228600"/>
                </a:lnTo>
                <a:lnTo>
                  <a:pt x="6069016" y="190500"/>
                </a:lnTo>
                <a:lnTo>
                  <a:pt x="6023454" y="165100"/>
                </a:lnTo>
                <a:lnTo>
                  <a:pt x="5739242" y="88900"/>
                </a:lnTo>
                <a:lnTo>
                  <a:pt x="5690065" y="88900"/>
                </a:lnTo>
                <a:lnTo>
                  <a:pt x="5539431" y="50800"/>
                </a:lnTo>
                <a:lnTo>
                  <a:pt x="5488185" y="50800"/>
                </a:lnTo>
                <a:lnTo>
                  <a:pt x="5436421" y="38100"/>
                </a:lnTo>
                <a:close/>
              </a:path>
              <a:path w="10422255" h="11303000" extrusionOk="0">
                <a:moveTo>
                  <a:pt x="9711512" y="10464800"/>
                </a:moveTo>
                <a:lnTo>
                  <a:pt x="6758820" y="10464800"/>
                </a:lnTo>
                <a:lnTo>
                  <a:pt x="7482309" y="11303000"/>
                </a:lnTo>
                <a:lnTo>
                  <a:pt x="10422114" y="11303000"/>
                </a:lnTo>
                <a:lnTo>
                  <a:pt x="9711512" y="10464800"/>
                </a:lnTo>
                <a:close/>
              </a:path>
              <a:path w="10422255" h="11303000" extrusionOk="0">
                <a:moveTo>
                  <a:pt x="6336220" y="6477000"/>
                </a:moveTo>
                <a:lnTo>
                  <a:pt x="3404566" y="6477000"/>
                </a:lnTo>
                <a:lnTo>
                  <a:pt x="5431499" y="8851900"/>
                </a:lnTo>
                <a:lnTo>
                  <a:pt x="5346590" y="8928100"/>
                </a:lnTo>
                <a:lnTo>
                  <a:pt x="5304406" y="8953500"/>
                </a:lnTo>
                <a:lnTo>
                  <a:pt x="5220568" y="9029700"/>
                </a:lnTo>
                <a:lnTo>
                  <a:pt x="5178909" y="9055100"/>
                </a:lnTo>
                <a:lnTo>
                  <a:pt x="5137420" y="9093200"/>
                </a:lnTo>
                <a:lnTo>
                  <a:pt x="5013947" y="9169400"/>
                </a:lnTo>
                <a:lnTo>
                  <a:pt x="4973113" y="9207500"/>
                </a:lnTo>
                <a:lnTo>
                  <a:pt x="4851547" y="9283700"/>
                </a:lnTo>
                <a:lnTo>
                  <a:pt x="4811329" y="9296400"/>
                </a:lnTo>
                <a:lnTo>
                  <a:pt x="4691553" y="9372600"/>
                </a:lnTo>
                <a:lnTo>
                  <a:pt x="4649146" y="9385300"/>
                </a:lnTo>
                <a:lnTo>
                  <a:pt x="4605858" y="9410700"/>
                </a:lnTo>
                <a:lnTo>
                  <a:pt x="4561692" y="9423400"/>
                </a:lnTo>
                <a:lnTo>
                  <a:pt x="4516652" y="9448800"/>
                </a:lnTo>
                <a:lnTo>
                  <a:pt x="4470740" y="9461500"/>
                </a:lnTo>
                <a:lnTo>
                  <a:pt x="4278439" y="9512300"/>
                </a:lnTo>
                <a:lnTo>
                  <a:pt x="4228217" y="9512300"/>
                </a:lnTo>
                <a:lnTo>
                  <a:pt x="4125217" y="9537700"/>
                </a:lnTo>
                <a:lnTo>
                  <a:pt x="4018831" y="9537700"/>
                </a:lnTo>
                <a:lnTo>
                  <a:pt x="3964377" y="9550400"/>
                </a:lnTo>
                <a:lnTo>
                  <a:pt x="8936311" y="9550400"/>
                </a:lnTo>
                <a:lnTo>
                  <a:pt x="8387210" y="8902700"/>
                </a:lnTo>
                <a:lnTo>
                  <a:pt x="9840605" y="7251700"/>
                </a:lnTo>
                <a:lnTo>
                  <a:pt x="6992174" y="7251700"/>
                </a:lnTo>
                <a:lnTo>
                  <a:pt x="6336220" y="6477000"/>
                </a:lnTo>
                <a:close/>
              </a:path>
              <a:path w="10422255" h="11303000" extrusionOk="0">
                <a:moveTo>
                  <a:pt x="8486181" y="5549900"/>
                </a:moveTo>
                <a:lnTo>
                  <a:pt x="6992174" y="7251700"/>
                </a:lnTo>
                <a:lnTo>
                  <a:pt x="9840605" y="7251700"/>
                </a:lnTo>
                <a:lnTo>
                  <a:pt x="10097744" y="6959600"/>
                </a:lnTo>
                <a:lnTo>
                  <a:pt x="8486181" y="5549900"/>
                </a:lnTo>
                <a:close/>
              </a:path>
              <a:path w="10422255" h="11303000" extrusionOk="0">
                <a:moveTo>
                  <a:pt x="7917863" y="1943100"/>
                </a:moveTo>
                <a:lnTo>
                  <a:pt x="5033721" y="1943100"/>
                </a:lnTo>
                <a:lnTo>
                  <a:pt x="5083501" y="1955800"/>
                </a:lnTo>
                <a:lnTo>
                  <a:pt x="5132830" y="1955800"/>
                </a:lnTo>
                <a:lnTo>
                  <a:pt x="5325728" y="2006600"/>
                </a:lnTo>
                <a:lnTo>
                  <a:pt x="5372871" y="2032000"/>
                </a:lnTo>
                <a:lnTo>
                  <a:pt x="5419590" y="2044700"/>
                </a:lnTo>
                <a:lnTo>
                  <a:pt x="5465890" y="2070100"/>
                </a:lnTo>
                <a:lnTo>
                  <a:pt x="5646990" y="2171700"/>
                </a:lnTo>
                <a:lnTo>
                  <a:pt x="5680036" y="2197100"/>
                </a:lnTo>
                <a:lnTo>
                  <a:pt x="5745114" y="2247900"/>
                </a:lnTo>
                <a:lnTo>
                  <a:pt x="5777147" y="2286000"/>
                </a:lnTo>
                <a:lnTo>
                  <a:pt x="5808844" y="2311400"/>
                </a:lnTo>
                <a:lnTo>
                  <a:pt x="5840206" y="2349500"/>
                </a:lnTo>
                <a:lnTo>
                  <a:pt x="5871233" y="2374900"/>
                </a:lnTo>
                <a:lnTo>
                  <a:pt x="5901927" y="2413000"/>
                </a:lnTo>
                <a:lnTo>
                  <a:pt x="5932287" y="2451100"/>
                </a:lnTo>
                <a:lnTo>
                  <a:pt x="5962315" y="2489200"/>
                </a:lnTo>
                <a:lnTo>
                  <a:pt x="5992012" y="2527300"/>
                </a:lnTo>
                <a:lnTo>
                  <a:pt x="6021378" y="2578100"/>
                </a:lnTo>
                <a:lnTo>
                  <a:pt x="6050415" y="2616200"/>
                </a:lnTo>
                <a:lnTo>
                  <a:pt x="6079122" y="2667000"/>
                </a:lnTo>
                <a:lnTo>
                  <a:pt x="6107501" y="2717800"/>
                </a:lnTo>
                <a:lnTo>
                  <a:pt x="6135553" y="2755900"/>
                </a:lnTo>
                <a:lnTo>
                  <a:pt x="6163278" y="2806700"/>
                </a:lnTo>
                <a:lnTo>
                  <a:pt x="6190677" y="2870200"/>
                </a:lnTo>
                <a:lnTo>
                  <a:pt x="6217751" y="2921000"/>
                </a:lnTo>
                <a:lnTo>
                  <a:pt x="6244500" y="2971800"/>
                </a:lnTo>
                <a:lnTo>
                  <a:pt x="7917863" y="1943100"/>
                </a:lnTo>
                <a:close/>
              </a:path>
              <a:path w="10422255" h="11303000" extrusionOk="0">
                <a:moveTo>
                  <a:pt x="5331339" y="25400"/>
                </a:moveTo>
                <a:lnTo>
                  <a:pt x="4295348" y="25400"/>
                </a:lnTo>
                <a:lnTo>
                  <a:pt x="4243812" y="38100"/>
                </a:lnTo>
                <a:lnTo>
                  <a:pt x="5384139" y="38100"/>
                </a:lnTo>
                <a:lnTo>
                  <a:pt x="5331339" y="25400"/>
                </a:lnTo>
                <a:close/>
              </a:path>
              <a:path w="10422255" h="11303000" extrusionOk="0">
                <a:moveTo>
                  <a:pt x="5224183" y="12700"/>
                </a:moveTo>
                <a:lnTo>
                  <a:pt x="4452371" y="12700"/>
                </a:lnTo>
                <a:lnTo>
                  <a:pt x="4399628" y="25400"/>
                </a:lnTo>
                <a:lnTo>
                  <a:pt x="5278020" y="25400"/>
                </a:lnTo>
                <a:lnTo>
                  <a:pt x="5224183" y="12700"/>
                </a:lnTo>
                <a:close/>
              </a:path>
              <a:path w="10422255" h="11303000" extrusionOk="0">
                <a:moveTo>
                  <a:pt x="5003648" y="0"/>
                </a:moveTo>
                <a:lnTo>
                  <a:pt x="4613009" y="0"/>
                </a:lnTo>
                <a:lnTo>
                  <a:pt x="4559062" y="12700"/>
                </a:lnTo>
                <a:lnTo>
                  <a:pt x="5059560" y="12700"/>
                </a:lnTo>
                <a:lnTo>
                  <a:pt x="5003648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571D011-1B3F-F368-B41E-B25AD6AAF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E2DC899-1FC7-7CC1-BFB7-DBC1138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2A914DCC-11B7-1BDB-DFD7-AAA2AE36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199EABB-FF3A-B861-84B5-02EA789CE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7" y="823203"/>
            <a:ext cx="4564708" cy="5020567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68C0F2C2-6BC0-FAAE-8D7E-87821919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1632575"/>
            <a:ext cx="4644528" cy="3413728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BE518CA-23C2-5B96-DFBC-0FE77BD83B81}"/>
              </a:ext>
            </a:extLst>
          </p:cNvPr>
          <p:cNvSpPr/>
          <p:nvPr/>
        </p:nvSpPr>
        <p:spPr>
          <a:xfrm>
            <a:off x="5845342" y="1664368"/>
            <a:ext cx="401052" cy="35292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5582300-0F7E-68C7-987F-50A2022D4798}"/>
              </a:ext>
            </a:extLst>
          </p:cNvPr>
          <p:cNvSpPr/>
          <p:nvPr/>
        </p:nvSpPr>
        <p:spPr>
          <a:xfrm>
            <a:off x="5717506" y="3189622"/>
            <a:ext cx="762000" cy="240631"/>
          </a:xfrm>
          <a:prstGeom prst="rightArrow">
            <a:avLst/>
          </a:prstGeom>
          <a:solidFill>
            <a:srgbClr val="B9262C"/>
          </a:solidFill>
          <a:ln>
            <a:solidFill>
              <a:srgbClr val="B926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B9262C"/>
              </a:solidFill>
              <a:ea typeface="Calibri"/>
              <a:cs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9B75B93-F5E3-5C40-B993-4427A69E9D31}"/>
              </a:ext>
            </a:extLst>
          </p:cNvPr>
          <p:cNvSpPr/>
          <p:nvPr/>
        </p:nvSpPr>
        <p:spPr>
          <a:xfrm>
            <a:off x="6777668" y="3058426"/>
            <a:ext cx="904992" cy="916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F4183A9-333A-617E-B987-3550BCA1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36" y="776301"/>
            <a:ext cx="1073542" cy="1037824"/>
          </a:xfrm>
          <a:prstGeom prst="rect">
            <a:avLst/>
          </a:prstGeom>
        </p:spPr>
      </p:pic>
      <p:pic>
        <p:nvPicPr>
          <p:cNvPr id="17" name="Imagem 16" descr="Logotipo, Ícone&#10;&#10;Descrição gerada automaticamente">
            <a:extLst>
              <a:ext uri="{FF2B5EF4-FFF2-40B4-BE49-F238E27FC236}">
                <a16:creationId xmlns:a16="http://schemas.microsoft.com/office/drawing/2014/main" id="{4F1A7FE9-1911-BA3C-0ECE-43516CEE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530" y="714375"/>
            <a:ext cx="1190626" cy="4762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7EB5070-F12C-154D-E45D-7B1A903CDB99}"/>
              </a:ext>
            </a:extLst>
          </p:cNvPr>
          <p:cNvSpPr/>
          <p:nvPr/>
        </p:nvSpPr>
        <p:spPr>
          <a:xfrm>
            <a:off x="10272190" y="4285701"/>
            <a:ext cx="670314" cy="28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F60E337-EC8C-E11F-D30D-65301C289FF8}"/>
              </a:ext>
            </a:extLst>
          </p:cNvPr>
          <p:cNvSpPr/>
          <p:nvPr/>
        </p:nvSpPr>
        <p:spPr>
          <a:xfrm rot="5400000">
            <a:off x="9008387" y="2527748"/>
            <a:ext cx="539852" cy="2657324"/>
          </a:xfrm>
          <a:prstGeom prst="bentArrow">
            <a:avLst/>
          </a:prstGeom>
          <a:solidFill>
            <a:srgbClr val="B9262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A46D07-36BD-B055-B5ED-DDC67FDBB5DB}"/>
              </a:ext>
            </a:extLst>
          </p:cNvPr>
          <p:cNvSpPr/>
          <p:nvPr/>
        </p:nvSpPr>
        <p:spPr>
          <a:xfrm>
            <a:off x="6829425" y="3381375"/>
            <a:ext cx="803515" cy="2667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áfico 17" descr="Dedo indicador apontando para a direita com preenchimento sólido">
            <a:extLst>
              <a:ext uri="{FF2B5EF4-FFF2-40B4-BE49-F238E27FC236}">
                <a16:creationId xmlns:a16="http://schemas.microsoft.com/office/drawing/2014/main" id="{32EEF518-9149-7E9B-FC11-B9425EA11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620000">
            <a:off x="10750638" y="4337137"/>
            <a:ext cx="259725" cy="2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CA9E-B807-D2B9-3BE3-7D1746BA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31;p9">
            <a:extLst>
              <a:ext uri="{FF2B5EF4-FFF2-40B4-BE49-F238E27FC236}">
                <a16:creationId xmlns:a16="http://schemas.microsoft.com/office/drawing/2014/main" id="{92DE95A9-6085-A892-8D0C-D9B2C7A9AE35}"/>
              </a:ext>
            </a:extLst>
          </p:cNvPr>
          <p:cNvSpPr/>
          <p:nvPr/>
        </p:nvSpPr>
        <p:spPr>
          <a:xfrm>
            <a:off x="-4172" y="58718"/>
            <a:ext cx="7093763" cy="6758961"/>
          </a:xfrm>
          <a:custGeom>
            <a:avLst/>
            <a:gdLst/>
            <a:ahLst/>
            <a:cxnLst/>
            <a:rect l="l" t="t" r="r" b="b"/>
            <a:pathLst>
              <a:path w="10422255" h="11303000" extrusionOk="0">
                <a:moveTo>
                  <a:pt x="5436421" y="38100"/>
                </a:moveTo>
                <a:lnTo>
                  <a:pt x="4192679" y="38100"/>
                </a:lnTo>
                <a:lnTo>
                  <a:pt x="4091625" y="63500"/>
                </a:lnTo>
                <a:lnTo>
                  <a:pt x="4041704" y="63500"/>
                </a:lnTo>
                <a:lnTo>
                  <a:pt x="3846073" y="114300"/>
                </a:lnTo>
                <a:lnTo>
                  <a:pt x="3798180" y="114300"/>
                </a:lnTo>
                <a:lnTo>
                  <a:pt x="3656944" y="152400"/>
                </a:lnTo>
                <a:lnTo>
                  <a:pt x="3610681" y="177800"/>
                </a:lnTo>
                <a:lnTo>
                  <a:pt x="3429717" y="228600"/>
                </a:lnTo>
                <a:lnTo>
                  <a:pt x="3380199" y="254000"/>
                </a:lnTo>
                <a:lnTo>
                  <a:pt x="3331258" y="266700"/>
                </a:lnTo>
                <a:lnTo>
                  <a:pt x="3235111" y="317500"/>
                </a:lnTo>
                <a:lnTo>
                  <a:pt x="3187905" y="330200"/>
                </a:lnTo>
                <a:lnTo>
                  <a:pt x="3095229" y="381000"/>
                </a:lnTo>
                <a:lnTo>
                  <a:pt x="3049760" y="393700"/>
                </a:lnTo>
                <a:lnTo>
                  <a:pt x="3004871" y="419100"/>
                </a:lnTo>
                <a:lnTo>
                  <a:pt x="2916834" y="469900"/>
                </a:lnTo>
                <a:lnTo>
                  <a:pt x="2831121" y="520700"/>
                </a:lnTo>
                <a:lnTo>
                  <a:pt x="2747734" y="571500"/>
                </a:lnTo>
                <a:lnTo>
                  <a:pt x="2666676" y="622300"/>
                </a:lnTo>
                <a:lnTo>
                  <a:pt x="2587950" y="673100"/>
                </a:lnTo>
                <a:lnTo>
                  <a:pt x="2549463" y="711200"/>
                </a:lnTo>
                <a:lnTo>
                  <a:pt x="2511559" y="736600"/>
                </a:lnTo>
                <a:lnTo>
                  <a:pt x="2474240" y="762000"/>
                </a:lnTo>
                <a:lnTo>
                  <a:pt x="2437505" y="800100"/>
                </a:lnTo>
                <a:lnTo>
                  <a:pt x="2401356" y="825500"/>
                </a:lnTo>
                <a:lnTo>
                  <a:pt x="2365791" y="850900"/>
                </a:lnTo>
                <a:lnTo>
                  <a:pt x="2327970" y="889000"/>
                </a:lnTo>
                <a:lnTo>
                  <a:pt x="2290905" y="927100"/>
                </a:lnTo>
                <a:lnTo>
                  <a:pt x="2254596" y="965200"/>
                </a:lnTo>
                <a:lnTo>
                  <a:pt x="2219043" y="990600"/>
                </a:lnTo>
                <a:lnTo>
                  <a:pt x="2184245" y="1028700"/>
                </a:lnTo>
                <a:lnTo>
                  <a:pt x="2150201" y="1066800"/>
                </a:lnTo>
                <a:lnTo>
                  <a:pt x="2116910" y="1104900"/>
                </a:lnTo>
                <a:lnTo>
                  <a:pt x="2084372" y="1143000"/>
                </a:lnTo>
                <a:lnTo>
                  <a:pt x="2052586" y="1181100"/>
                </a:lnTo>
                <a:lnTo>
                  <a:pt x="2021552" y="1219200"/>
                </a:lnTo>
                <a:lnTo>
                  <a:pt x="1991267" y="1257300"/>
                </a:lnTo>
                <a:lnTo>
                  <a:pt x="1961733" y="1295400"/>
                </a:lnTo>
                <a:lnTo>
                  <a:pt x="1932948" y="1333500"/>
                </a:lnTo>
                <a:lnTo>
                  <a:pt x="1904911" y="1384300"/>
                </a:lnTo>
                <a:lnTo>
                  <a:pt x="1877622" y="1422400"/>
                </a:lnTo>
                <a:lnTo>
                  <a:pt x="1851079" y="1460500"/>
                </a:lnTo>
                <a:lnTo>
                  <a:pt x="1825283" y="1511300"/>
                </a:lnTo>
                <a:lnTo>
                  <a:pt x="1800232" y="1549400"/>
                </a:lnTo>
                <a:lnTo>
                  <a:pt x="1775927" y="1587500"/>
                </a:lnTo>
                <a:lnTo>
                  <a:pt x="1752365" y="1638300"/>
                </a:lnTo>
                <a:lnTo>
                  <a:pt x="1729546" y="1676400"/>
                </a:lnTo>
                <a:lnTo>
                  <a:pt x="1707471" y="1727200"/>
                </a:lnTo>
                <a:lnTo>
                  <a:pt x="1686137" y="1765300"/>
                </a:lnTo>
                <a:lnTo>
                  <a:pt x="1665610" y="1816100"/>
                </a:lnTo>
                <a:lnTo>
                  <a:pt x="1645996" y="1866900"/>
                </a:lnTo>
                <a:lnTo>
                  <a:pt x="1627295" y="1905000"/>
                </a:lnTo>
                <a:lnTo>
                  <a:pt x="1609507" y="1955800"/>
                </a:lnTo>
                <a:lnTo>
                  <a:pt x="1592631" y="2006600"/>
                </a:lnTo>
                <a:lnTo>
                  <a:pt x="1576669" y="2044700"/>
                </a:lnTo>
                <a:lnTo>
                  <a:pt x="1561619" y="2095500"/>
                </a:lnTo>
                <a:lnTo>
                  <a:pt x="1547482" y="2146300"/>
                </a:lnTo>
                <a:lnTo>
                  <a:pt x="1534258" y="2184400"/>
                </a:lnTo>
                <a:lnTo>
                  <a:pt x="1521946" y="2235200"/>
                </a:lnTo>
                <a:lnTo>
                  <a:pt x="1510547" y="2286000"/>
                </a:lnTo>
                <a:lnTo>
                  <a:pt x="1500060" y="2336800"/>
                </a:lnTo>
                <a:lnTo>
                  <a:pt x="1490485" y="2387600"/>
                </a:lnTo>
                <a:lnTo>
                  <a:pt x="1481823" y="2438400"/>
                </a:lnTo>
                <a:lnTo>
                  <a:pt x="1474072" y="2489200"/>
                </a:lnTo>
                <a:lnTo>
                  <a:pt x="1467234" y="2527300"/>
                </a:lnTo>
                <a:lnTo>
                  <a:pt x="1461308" y="2578100"/>
                </a:lnTo>
                <a:lnTo>
                  <a:pt x="1456293" y="2628900"/>
                </a:lnTo>
                <a:lnTo>
                  <a:pt x="1452191" y="2679700"/>
                </a:lnTo>
                <a:lnTo>
                  <a:pt x="1449000" y="2730500"/>
                </a:lnTo>
                <a:lnTo>
                  <a:pt x="1446721" y="2781300"/>
                </a:lnTo>
                <a:lnTo>
                  <a:pt x="1445354" y="2832100"/>
                </a:lnTo>
                <a:lnTo>
                  <a:pt x="1444898" y="2895600"/>
                </a:lnTo>
                <a:lnTo>
                  <a:pt x="1445292" y="2933700"/>
                </a:lnTo>
                <a:lnTo>
                  <a:pt x="1446474" y="2984500"/>
                </a:lnTo>
                <a:lnTo>
                  <a:pt x="1448445" y="3035300"/>
                </a:lnTo>
                <a:lnTo>
                  <a:pt x="1451204" y="3073400"/>
                </a:lnTo>
                <a:lnTo>
                  <a:pt x="1454754" y="3124200"/>
                </a:lnTo>
                <a:lnTo>
                  <a:pt x="1459093" y="3175000"/>
                </a:lnTo>
                <a:lnTo>
                  <a:pt x="1464223" y="3213100"/>
                </a:lnTo>
                <a:lnTo>
                  <a:pt x="1470144" y="3263900"/>
                </a:lnTo>
                <a:lnTo>
                  <a:pt x="1476856" y="3314700"/>
                </a:lnTo>
                <a:lnTo>
                  <a:pt x="1484360" y="3365500"/>
                </a:lnTo>
                <a:lnTo>
                  <a:pt x="1492657" y="3416300"/>
                </a:lnTo>
                <a:lnTo>
                  <a:pt x="1501747" y="3454400"/>
                </a:lnTo>
                <a:lnTo>
                  <a:pt x="1511630" y="3505200"/>
                </a:lnTo>
                <a:lnTo>
                  <a:pt x="1522306" y="3556000"/>
                </a:lnTo>
                <a:lnTo>
                  <a:pt x="1533778" y="3606800"/>
                </a:lnTo>
                <a:lnTo>
                  <a:pt x="1546043" y="3657600"/>
                </a:lnTo>
                <a:lnTo>
                  <a:pt x="1559105" y="3708400"/>
                </a:lnTo>
                <a:lnTo>
                  <a:pt x="1572962" y="3759200"/>
                </a:lnTo>
                <a:lnTo>
                  <a:pt x="1587615" y="3810000"/>
                </a:lnTo>
                <a:lnTo>
                  <a:pt x="1603064" y="3860800"/>
                </a:lnTo>
                <a:lnTo>
                  <a:pt x="1619311" y="3911600"/>
                </a:lnTo>
                <a:lnTo>
                  <a:pt x="1634253" y="3962400"/>
                </a:lnTo>
                <a:lnTo>
                  <a:pt x="1649908" y="4000500"/>
                </a:lnTo>
                <a:lnTo>
                  <a:pt x="1666277" y="4051300"/>
                </a:lnTo>
                <a:lnTo>
                  <a:pt x="1683361" y="4089400"/>
                </a:lnTo>
                <a:lnTo>
                  <a:pt x="1701161" y="4140200"/>
                </a:lnTo>
                <a:lnTo>
                  <a:pt x="1719676" y="4178300"/>
                </a:lnTo>
                <a:lnTo>
                  <a:pt x="1738908" y="4229100"/>
                </a:lnTo>
                <a:lnTo>
                  <a:pt x="1758857" y="4267200"/>
                </a:lnTo>
                <a:lnTo>
                  <a:pt x="1779524" y="4318000"/>
                </a:lnTo>
                <a:lnTo>
                  <a:pt x="1800910" y="4356100"/>
                </a:lnTo>
                <a:lnTo>
                  <a:pt x="1823014" y="4406900"/>
                </a:lnTo>
                <a:lnTo>
                  <a:pt x="1845837" y="4445000"/>
                </a:lnTo>
                <a:lnTo>
                  <a:pt x="1869381" y="4483100"/>
                </a:lnTo>
                <a:lnTo>
                  <a:pt x="1893645" y="4533900"/>
                </a:lnTo>
                <a:lnTo>
                  <a:pt x="1918631" y="4572000"/>
                </a:lnTo>
                <a:lnTo>
                  <a:pt x="1944338" y="4622800"/>
                </a:lnTo>
                <a:lnTo>
                  <a:pt x="1970767" y="4660900"/>
                </a:lnTo>
                <a:lnTo>
                  <a:pt x="1997920" y="4711700"/>
                </a:lnTo>
                <a:lnTo>
                  <a:pt x="2025796" y="4749800"/>
                </a:lnTo>
                <a:lnTo>
                  <a:pt x="2054396" y="4787900"/>
                </a:lnTo>
                <a:lnTo>
                  <a:pt x="2083721" y="4838700"/>
                </a:lnTo>
                <a:lnTo>
                  <a:pt x="2113771" y="4876800"/>
                </a:lnTo>
                <a:lnTo>
                  <a:pt x="2144546" y="4927600"/>
                </a:lnTo>
                <a:lnTo>
                  <a:pt x="2176048" y="4965700"/>
                </a:lnTo>
                <a:lnTo>
                  <a:pt x="2126499" y="4991100"/>
                </a:lnTo>
                <a:lnTo>
                  <a:pt x="2077548" y="5029200"/>
                </a:lnTo>
                <a:lnTo>
                  <a:pt x="2029194" y="5054600"/>
                </a:lnTo>
                <a:lnTo>
                  <a:pt x="1981437" y="5092700"/>
                </a:lnTo>
                <a:lnTo>
                  <a:pt x="1934278" y="5118100"/>
                </a:lnTo>
                <a:lnTo>
                  <a:pt x="1887717" y="5156200"/>
                </a:lnTo>
                <a:lnTo>
                  <a:pt x="1841753" y="5181600"/>
                </a:lnTo>
                <a:lnTo>
                  <a:pt x="1796386" y="5219700"/>
                </a:lnTo>
                <a:lnTo>
                  <a:pt x="1751617" y="5245100"/>
                </a:lnTo>
                <a:lnTo>
                  <a:pt x="1707445" y="5283200"/>
                </a:lnTo>
                <a:lnTo>
                  <a:pt x="1663871" y="5308600"/>
                </a:lnTo>
                <a:lnTo>
                  <a:pt x="1620895" y="5346700"/>
                </a:lnTo>
                <a:lnTo>
                  <a:pt x="1578516" y="5372100"/>
                </a:lnTo>
                <a:lnTo>
                  <a:pt x="1536734" y="5410200"/>
                </a:lnTo>
                <a:lnTo>
                  <a:pt x="1495550" y="5435600"/>
                </a:lnTo>
                <a:lnTo>
                  <a:pt x="1454964" y="5473700"/>
                </a:lnTo>
                <a:lnTo>
                  <a:pt x="1414975" y="5511800"/>
                </a:lnTo>
                <a:lnTo>
                  <a:pt x="1375583" y="5537200"/>
                </a:lnTo>
                <a:lnTo>
                  <a:pt x="1336790" y="5575300"/>
                </a:lnTo>
                <a:lnTo>
                  <a:pt x="1298593" y="5613400"/>
                </a:lnTo>
                <a:lnTo>
                  <a:pt x="1260994" y="5638800"/>
                </a:lnTo>
                <a:lnTo>
                  <a:pt x="1223993" y="5676900"/>
                </a:lnTo>
                <a:lnTo>
                  <a:pt x="1187589" y="5715000"/>
                </a:lnTo>
                <a:lnTo>
                  <a:pt x="1151783" y="5740400"/>
                </a:lnTo>
                <a:lnTo>
                  <a:pt x="1116574" y="5778500"/>
                </a:lnTo>
                <a:lnTo>
                  <a:pt x="1081963" y="5816600"/>
                </a:lnTo>
                <a:lnTo>
                  <a:pt x="1047949" y="5854700"/>
                </a:lnTo>
                <a:lnTo>
                  <a:pt x="1014533" y="5880100"/>
                </a:lnTo>
                <a:lnTo>
                  <a:pt x="981714" y="5918200"/>
                </a:lnTo>
                <a:lnTo>
                  <a:pt x="949493" y="5956300"/>
                </a:lnTo>
                <a:lnTo>
                  <a:pt x="917869" y="5994400"/>
                </a:lnTo>
                <a:lnTo>
                  <a:pt x="886843" y="6032500"/>
                </a:lnTo>
                <a:lnTo>
                  <a:pt x="856414" y="6070600"/>
                </a:lnTo>
                <a:lnTo>
                  <a:pt x="826583" y="6096000"/>
                </a:lnTo>
                <a:lnTo>
                  <a:pt x="797350" y="6134100"/>
                </a:lnTo>
                <a:lnTo>
                  <a:pt x="768714" y="6172200"/>
                </a:lnTo>
                <a:lnTo>
                  <a:pt x="740676" y="6210300"/>
                </a:lnTo>
                <a:lnTo>
                  <a:pt x="713235" y="6248400"/>
                </a:lnTo>
                <a:lnTo>
                  <a:pt x="686391" y="6286500"/>
                </a:lnTo>
                <a:lnTo>
                  <a:pt x="660146" y="6324600"/>
                </a:lnTo>
                <a:lnTo>
                  <a:pt x="634497" y="6362700"/>
                </a:lnTo>
                <a:lnTo>
                  <a:pt x="609447" y="6400800"/>
                </a:lnTo>
                <a:lnTo>
                  <a:pt x="584994" y="6438900"/>
                </a:lnTo>
                <a:lnTo>
                  <a:pt x="561138" y="6477000"/>
                </a:lnTo>
                <a:lnTo>
                  <a:pt x="537880" y="6515100"/>
                </a:lnTo>
                <a:lnTo>
                  <a:pt x="515219" y="6553200"/>
                </a:lnTo>
                <a:lnTo>
                  <a:pt x="489104" y="6604000"/>
                </a:lnTo>
                <a:lnTo>
                  <a:pt x="463669" y="6642100"/>
                </a:lnTo>
                <a:lnTo>
                  <a:pt x="438916" y="6692900"/>
                </a:lnTo>
                <a:lnTo>
                  <a:pt x="414842" y="6731000"/>
                </a:lnTo>
                <a:lnTo>
                  <a:pt x="391450" y="6781800"/>
                </a:lnTo>
                <a:lnTo>
                  <a:pt x="368737" y="6832600"/>
                </a:lnTo>
                <a:lnTo>
                  <a:pt x="346705" y="6870700"/>
                </a:lnTo>
                <a:lnTo>
                  <a:pt x="325353" y="6921500"/>
                </a:lnTo>
                <a:lnTo>
                  <a:pt x="304680" y="6972300"/>
                </a:lnTo>
                <a:lnTo>
                  <a:pt x="284688" y="7010400"/>
                </a:lnTo>
                <a:lnTo>
                  <a:pt x="265375" y="7061200"/>
                </a:lnTo>
                <a:lnTo>
                  <a:pt x="246742" y="7112000"/>
                </a:lnTo>
                <a:lnTo>
                  <a:pt x="228788" y="7150100"/>
                </a:lnTo>
                <a:lnTo>
                  <a:pt x="211513" y="7200900"/>
                </a:lnTo>
                <a:lnTo>
                  <a:pt x="194917" y="7251700"/>
                </a:lnTo>
                <a:lnTo>
                  <a:pt x="179000" y="7302500"/>
                </a:lnTo>
                <a:lnTo>
                  <a:pt x="163763" y="7340600"/>
                </a:lnTo>
                <a:lnTo>
                  <a:pt x="149203" y="7391400"/>
                </a:lnTo>
                <a:lnTo>
                  <a:pt x="135323" y="7442200"/>
                </a:lnTo>
                <a:lnTo>
                  <a:pt x="122121" y="7493000"/>
                </a:lnTo>
                <a:lnTo>
                  <a:pt x="109597" y="7531100"/>
                </a:lnTo>
                <a:lnTo>
                  <a:pt x="97751" y="7581900"/>
                </a:lnTo>
                <a:lnTo>
                  <a:pt x="86583" y="7632700"/>
                </a:lnTo>
                <a:lnTo>
                  <a:pt x="76093" y="7683500"/>
                </a:lnTo>
                <a:lnTo>
                  <a:pt x="66281" y="7734300"/>
                </a:lnTo>
                <a:lnTo>
                  <a:pt x="57147" y="7772400"/>
                </a:lnTo>
                <a:lnTo>
                  <a:pt x="48690" y="7823200"/>
                </a:lnTo>
                <a:lnTo>
                  <a:pt x="40910" y="7874000"/>
                </a:lnTo>
                <a:lnTo>
                  <a:pt x="33808" y="7924800"/>
                </a:lnTo>
                <a:lnTo>
                  <a:pt x="27382" y="7975600"/>
                </a:lnTo>
                <a:lnTo>
                  <a:pt x="21634" y="8026400"/>
                </a:lnTo>
                <a:lnTo>
                  <a:pt x="16562" y="8077200"/>
                </a:lnTo>
                <a:lnTo>
                  <a:pt x="12167" y="8115300"/>
                </a:lnTo>
                <a:lnTo>
                  <a:pt x="8449" y="8166100"/>
                </a:lnTo>
                <a:lnTo>
                  <a:pt x="5407" y="8216900"/>
                </a:lnTo>
                <a:lnTo>
                  <a:pt x="3041" y="8267700"/>
                </a:lnTo>
                <a:lnTo>
                  <a:pt x="1351" y="8318500"/>
                </a:lnTo>
                <a:lnTo>
                  <a:pt x="337" y="8369300"/>
                </a:lnTo>
                <a:lnTo>
                  <a:pt x="0" y="8420100"/>
                </a:lnTo>
                <a:lnTo>
                  <a:pt x="351" y="8470900"/>
                </a:lnTo>
                <a:lnTo>
                  <a:pt x="1404" y="8521700"/>
                </a:lnTo>
                <a:lnTo>
                  <a:pt x="3160" y="8572500"/>
                </a:lnTo>
                <a:lnTo>
                  <a:pt x="5620" y="8636000"/>
                </a:lnTo>
                <a:lnTo>
                  <a:pt x="8784" y="8686800"/>
                </a:lnTo>
                <a:lnTo>
                  <a:pt x="12652" y="8737600"/>
                </a:lnTo>
                <a:lnTo>
                  <a:pt x="17226" y="8788400"/>
                </a:lnTo>
                <a:lnTo>
                  <a:pt x="22505" y="8839200"/>
                </a:lnTo>
                <a:lnTo>
                  <a:pt x="28491" y="8877300"/>
                </a:lnTo>
                <a:lnTo>
                  <a:pt x="35183" y="8928100"/>
                </a:lnTo>
                <a:lnTo>
                  <a:pt x="42583" y="8978900"/>
                </a:lnTo>
                <a:lnTo>
                  <a:pt x="50690" y="9029700"/>
                </a:lnTo>
                <a:lnTo>
                  <a:pt x="59506" y="9080500"/>
                </a:lnTo>
                <a:lnTo>
                  <a:pt x="69031" y="9131300"/>
                </a:lnTo>
                <a:lnTo>
                  <a:pt x="79265" y="9182100"/>
                </a:lnTo>
                <a:lnTo>
                  <a:pt x="90209" y="9220200"/>
                </a:lnTo>
                <a:lnTo>
                  <a:pt x="101864" y="9271000"/>
                </a:lnTo>
                <a:lnTo>
                  <a:pt x="114230" y="9321800"/>
                </a:lnTo>
                <a:lnTo>
                  <a:pt x="127308" y="9359900"/>
                </a:lnTo>
                <a:lnTo>
                  <a:pt x="141097" y="9410700"/>
                </a:lnTo>
                <a:lnTo>
                  <a:pt x="155600" y="9461500"/>
                </a:lnTo>
                <a:lnTo>
                  <a:pt x="170816" y="9499600"/>
                </a:lnTo>
                <a:lnTo>
                  <a:pt x="186746" y="9550400"/>
                </a:lnTo>
                <a:lnTo>
                  <a:pt x="203390" y="9588500"/>
                </a:lnTo>
                <a:lnTo>
                  <a:pt x="220749" y="9639300"/>
                </a:lnTo>
                <a:lnTo>
                  <a:pt x="238824" y="9677400"/>
                </a:lnTo>
                <a:lnTo>
                  <a:pt x="257615" y="9728200"/>
                </a:lnTo>
                <a:lnTo>
                  <a:pt x="278560" y="9766300"/>
                </a:lnTo>
                <a:lnTo>
                  <a:pt x="300217" y="9817100"/>
                </a:lnTo>
                <a:lnTo>
                  <a:pt x="322587" y="9867900"/>
                </a:lnTo>
                <a:lnTo>
                  <a:pt x="345671" y="9906000"/>
                </a:lnTo>
                <a:lnTo>
                  <a:pt x="369468" y="9956800"/>
                </a:lnTo>
                <a:lnTo>
                  <a:pt x="393980" y="9994900"/>
                </a:lnTo>
                <a:lnTo>
                  <a:pt x="419207" y="10045700"/>
                </a:lnTo>
                <a:lnTo>
                  <a:pt x="445149" y="10083800"/>
                </a:lnTo>
                <a:lnTo>
                  <a:pt x="471808" y="10121900"/>
                </a:lnTo>
                <a:lnTo>
                  <a:pt x="499183" y="10172700"/>
                </a:lnTo>
                <a:lnTo>
                  <a:pt x="527276" y="10210800"/>
                </a:lnTo>
                <a:lnTo>
                  <a:pt x="556086" y="10248900"/>
                </a:lnTo>
                <a:lnTo>
                  <a:pt x="585615" y="10287000"/>
                </a:lnTo>
                <a:lnTo>
                  <a:pt x="615863" y="10337800"/>
                </a:lnTo>
                <a:lnTo>
                  <a:pt x="646830" y="10375900"/>
                </a:lnTo>
                <a:lnTo>
                  <a:pt x="678518" y="10414000"/>
                </a:lnTo>
                <a:lnTo>
                  <a:pt x="710926" y="10452100"/>
                </a:lnTo>
                <a:lnTo>
                  <a:pt x="744055" y="10490200"/>
                </a:lnTo>
                <a:lnTo>
                  <a:pt x="777906" y="10528300"/>
                </a:lnTo>
                <a:lnTo>
                  <a:pt x="812479" y="10566400"/>
                </a:lnTo>
                <a:lnTo>
                  <a:pt x="847775" y="10591800"/>
                </a:lnTo>
                <a:lnTo>
                  <a:pt x="883795" y="10629900"/>
                </a:lnTo>
                <a:lnTo>
                  <a:pt x="920538" y="10668000"/>
                </a:lnTo>
                <a:lnTo>
                  <a:pt x="958006" y="10706100"/>
                </a:lnTo>
                <a:lnTo>
                  <a:pt x="996200" y="10731500"/>
                </a:lnTo>
                <a:lnTo>
                  <a:pt x="1032178" y="10769600"/>
                </a:lnTo>
                <a:lnTo>
                  <a:pt x="1068680" y="10795000"/>
                </a:lnTo>
                <a:lnTo>
                  <a:pt x="1105705" y="10833100"/>
                </a:lnTo>
                <a:lnTo>
                  <a:pt x="1181324" y="10883900"/>
                </a:lnTo>
                <a:lnTo>
                  <a:pt x="1219918" y="10922000"/>
                </a:lnTo>
                <a:lnTo>
                  <a:pt x="1298677" y="10972800"/>
                </a:lnTo>
                <a:lnTo>
                  <a:pt x="1379529" y="11023600"/>
                </a:lnTo>
                <a:lnTo>
                  <a:pt x="1462474" y="11074400"/>
                </a:lnTo>
                <a:lnTo>
                  <a:pt x="1547514" y="11125200"/>
                </a:lnTo>
                <a:lnTo>
                  <a:pt x="1634649" y="11176000"/>
                </a:lnTo>
                <a:lnTo>
                  <a:pt x="1723878" y="11226800"/>
                </a:lnTo>
                <a:lnTo>
                  <a:pt x="1769278" y="11239500"/>
                </a:lnTo>
                <a:lnTo>
                  <a:pt x="1861651" y="11290300"/>
                </a:lnTo>
                <a:lnTo>
                  <a:pt x="1908624" y="11303000"/>
                </a:lnTo>
                <a:lnTo>
                  <a:pt x="5417144" y="11303000"/>
                </a:lnTo>
                <a:lnTo>
                  <a:pt x="5459816" y="11290300"/>
                </a:lnTo>
                <a:lnTo>
                  <a:pt x="5502529" y="11264900"/>
                </a:lnTo>
                <a:lnTo>
                  <a:pt x="5545283" y="11252200"/>
                </a:lnTo>
                <a:lnTo>
                  <a:pt x="5588076" y="11226800"/>
                </a:lnTo>
                <a:lnTo>
                  <a:pt x="5630910" y="11214100"/>
                </a:lnTo>
                <a:lnTo>
                  <a:pt x="5759655" y="11137900"/>
                </a:lnTo>
                <a:lnTo>
                  <a:pt x="5802650" y="11125200"/>
                </a:lnTo>
                <a:lnTo>
                  <a:pt x="6061474" y="10972800"/>
                </a:lnTo>
                <a:lnTo>
                  <a:pt x="6104753" y="10934700"/>
                </a:lnTo>
                <a:lnTo>
                  <a:pt x="6234834" y="10858500"/>
                </a:lnTo>
                <a:lnTo>
                  <a:pt x="6278275" y="10820400"/>
                </a:lnTo>
                <a:lnTo>
                  <a:pt x="6365280" y="10769600"/>
                </a:lnTo>
                <a:lnTo>
                  <a:pt x="6408844" y="10731500"/>
                </a:lnTo>
                <a:lnTo>
                  <a:pt x="6452448" y="10706100"/>
                </a:lnTo>
                <a:lnTo>
                  <a:pt x="6496093" y="10668000"/>
                </a:lnTo>
                <a:lnTo>
                  <a:pt x="6539779" y="10642600"/>
                </a:lnTo>
                <a:lnTo>
                  <a:pt x="6671081" y="10528300"/>
                </a:lnTo>
                <a:lnTo>
                  <a:pt x="6714930" y="10502900"/>
                </a:lnTo>
                <a:lnTo>
                  <a:pt x="6758820" y="10464800"/>
                </a:lnTo>
                <a:lnTo>
                  <a:pt x="9711512" y="10464800"/>
                </a:lnTo>
                <a:lnTo>
                  <a:pt x="8936311" y="9550400"/>
                </a:lnTo>
                <a:lnTo>
                  <a:pt x="3738661" y="9550400"/>
                </a:lnTo>
                <a:lnTo>
                  <a:pt x="3683041" y="9537700"/>
                </a:lnTo>
                <a:lnTo>
                  <a:pt x="3574855" y="9537700"/>
                </a:lnTo>
                <a:lnTo>
                  <a:pt x="3470735" y="9512300"/>
                </a:lnTo>
                <a:lnTo>
                  <a:pt x="3420198" y="9512300"/>
                </a:lnTo>
                <a:lnTo>
                  <a:pt x="3274661" y="9474200"/>
                </a:lnTo>
                <a:lnTo>
                  <a:pt x="3228171" y="9461500"/>
                </a:lnTo>
                <a:lnTo>
                  <a:pt x="3182690" y="9436100"/>
                </a:lnTo>
                <a:lnTo>
                  <a:pt x="3094751" y="9410700"/>
                </a:lnTo>
                <a:lnTo>
                  <a:pt x="3052292" y="9385300"/>
                </a:lnTo>
                <a:lnTo>
                  <a:pt x="3010837" y="9372600"/>
                </a:lnTo>
                <a:lnTo>
                  <a:pt x="2970387" y="9347200"/>
                </a:lnTo>
                <a:lnTo>
                  <a:pt x="2930939" y="9321800"/>
                </a:lnTo>
                <a:lnTo>
                  <a:pt x="2892494" y="9296400"/>
                </a:lnTo>
                <a:lnTo>
                  <a:pt x="2855050" y="9271000"/>
                </a:lnTo>
                <a:lnTo>
                  <a:pt x="2818605" y="9245600"/>
                </a:lnTo>
                <a:lnTo>
                  <a:pt x="2783159" y="9220200"/>
                </a:lnTo>
                <a:lnTo>
                  <a:pt x="2748712" y="9182100"/>
                </a:lnTo>
                <a:lnTo>
                  <a:pt x="2712592" y="9156700"/>
                </a:lnTo>
                <a:lnTo>
                  <a:pt x="2678145" y="9118600"/>
                </a:lnTo>
                <a:lnTo>
                  <a:pt x="2645371" y="9080500"/>
                </a:lnTo>
                <a:lnTo>
                  <a:pt x="2614270" y="9042400"/>
                </a:lnTo>
                <a:lnTo>
                  <a:pt x="2584845" y="9004300"/>
                </a:lnTo>
                <a:lnTo>
                  <a:pt x="2557094" y="8966200"/>
                </a:lnTo>
                <a:lnTo>
                  <a:pt x="2531020" y="8928100"/>
                </a:lnTo>
                <a:lnTo>
                  <a:pt x="2506622" y="8890000"/>
                </a:lnTo>
                <a:lnTo>
                  <a:pt x="2483903" y="8851900"/>
                </a:lnTo>
                <a:lnTo>
                  <a:pt x="2462861" y="8801100"/>
                </a:lnTo>
                <a:lnTo>
                  <a:pt x="2443498" y="8763000"/>
                </a:lnTo>
                <a:lnTo>
                  <a:pt x="2425816" y="8712200"/>
                </a:lnTo>
                <a:lnTo>
                  <a:pt x="2409813" y="8674100"/>
                </a:lnTo>
                <a:lnTo>
                  <a:pt x="2395493" y="8623300"/>
                </a:lnTo>
                <a:lnTo>
                  <a:pt x="2382854" y="8572500"/>
                </a:lnTo>
                <a:lnTo>
                  <a:pt x="2371898" y="8534400"/>
                </a:lnTo>
                <a:lnTo>
                  <a:pt x="2362625" y="8483600"/>
                </a:lnTo>
                <a:lnTo>
                  <a:pt x="2355037" y="8432800"/>
                </a:lnTo>
                <a:lnTo>
                  <a:pt x="2349133" y="8382000"/>
                </a:lnTo>
                <a:lnTo>
                  <a:pt x="2344916" y="8331200"/>
                </a:lnTo>
                <a:lnTo>
                  <a:pt x="2342385" y="8280400"/>
                </a:lnTo>
                <a:lnTo>
                  <a:pt x="2341541" y="8216900"/>
                </a:lnTo>
                <a:lnTo>
                  <a:pt x="2342184" y="8166100"/>
                </a:lnTo>
                <a:lnTo>
                  <a:pt x="2344114" y="8115300"/>
                </a:lnTo>
                <a:lnTo>
                  <a:pt x="2347332" y="8064500"/>
                </a:lnTo>
                <a:lnTo>
                  <a:pt x="2351838" y="8026400"/>
                </a:lnTo>
                <a:lnTo>
                  <a:pt x="2357634" y="7975600"/>
                </a:lnTo>
                <a:lnTo>
                  <a:pt x="2364719" y="7924800"/>
                </a:lnTo>
                <a:lnTo>
                  <a:pt x="2373096" y="7874000"/>
                </a:lnTo>
                <a:lnTo>
                  <a:pt x="2382764" y="7823200"/>
                </a:lnTo>
                <a:lnTo>
                  <a:pt x="2393724" y="7785100"/>
                </a:lnTo>
                <a:lnTo>
                  <a:pt x="2405978" y="7734300"/>
                </a:lnTo>
                <a:lnTo>
                  <a:pt x="2419526" y="7683500"/>
                </a:lnTo>
                <a:lnTo>
                  <a:pt x="2434369" y="7645400"/>
                </a:lnTo>
                <a:lnTo>
                  <a:pt x="2450507" y="7594600"/>
                </a:lnTo>
                <a:lnTo>
                  <a:pt x="2467942" y="7543800"/>
                </a:lnTo>
                <a:lnTo>
                  <a:pt x="2486674" y="7505700"/>
                </a:lnTo>
                <a:lnTo>
                  <a:pt x="2506704" y="7454900"/>
                </a:lnTo>
                <a:lnTo>
                  <a:pt x="2528034" y="7416800"/>
                </a:lnTo>
                <a:lnTo>
                  <a:pt x="2550662" y="7366000"/>
                </a:lnTo>
                <a:lnTo>
                  <a:pt x="2574591" y="7327900"/>
                </a:lnTo>
                <a:lnTo>
                  <a:pt x="2594593" y="7289800"/>
                </a:lnTo>
                <a:lnTo>
                  <a:pt x="2615868" y="7251700"/>
                </a:lnTo>
                <a:lnTo>
                  <a:pt x="2638413" y="7226300"/>
                </a:lnTo>
                <a:lnTo>
                  <a:pt x="2662230" y="7188200"/>
                </a:lnTo>
                <a:lnTo>
                  <a:pt x="2687317" y="7150100"/>
                </a:lnTo>
                <a:lnTo>
                  <a:pt x="2713674" y="7112000"/>
                </a:lnTo>
                <a:lnTo>
                  <a:pt x="2741299" y="7086600"/>
                </a:lnTo>
                <a:lnTo>
                  <a:pt x="2770194" y="7048500"/>
                </a:lnTo>
                <a:lnTo>
                  <a:pt x="2800357" y="7010400"/>
                </a:lnTo>
                <a:lnTo>
                  <a:pt x="2831787" y="6972300"/>
                </a:lnTo>
                <a:lnTo>
                  <a:pt x="2864483" y="6934200"/>
                </a:lnTo>
                <a:lnTo>
                  <a:pt x="2898447" y="6908800"/>
                </a:lnTo>
                <a:lnTo>
                  <a:pt x="2933675" y="6870700"/>
                </a:lnTo>
                <a:lnTo>
                  <a:pt x="2970170" y="6832600"/>
                </a:lnTo>
                <a:lnTo>
                  <a:pt x="3007928" y="6794500"/>
                </a:lnTo>
                <a:lnTo>
                  <a:pt x="3046951" y="6769100"/>
                </a:lnTo>
                <a:lnTo>
                  <a:pt x="3087237" y="6731000"/>
                </a:lnTo>
                <a:lnTo>
                  <a:pt x="3128786" y="6692900"/>
                </a:lnTo>
                <a:lnTo>
                  <a:pt x="3171597" y="6654800"/>
                </a:lnTo>
                <a:lnTo>
                  <a:pt x="3215670" y="6616700"/>
                </a:lnTo>
                <a:lnTo>
                  <a:pt x="3261003" y="6591300"/>
                </a:lnTo>
                <a:lnTo>
                  <a:pt x="3307598" y="6553200"/>
                </a:lnTo>
                <a:lnTo>
                  <a:pt x="3355452" y="6515100"/>
                </a:lnTo>
                <a:lnTo>
                  <a:pt x="3404566" y="6477000"/>
                </a:lnTo>
                <a:lnTo>
                  <a:pt x="6336220" y="6477000"/>
                </a:lnTo>
                <a:lnTo>
                  <a:pt x="4400619" y="4191000"/>
                </a:lnTo>
                <a:lnTo>
                  <a:pt x="4367784" y="4140200"/>
                </a:lnTo>
                <a:lnTo>
                  <a:pt x="4335542" y="4102100"/>
                </a:lnTo>
                <a:lnTo>
                  <a:pt x="4303893" y="4064000"/>
                </a:lnTo>
                <a:lnTo>
                  <a:pt x="4272833" y="4025900"/>
                </a:lnTo>
                <a:lnTo>
                  <a:pt x="4242361" y="3975100"/>
                </a:lnTo>
                <a:lnTo>
                  <a:pt x="4212474" y="3937000"/>
                </a:lnTo>
                <a:lnTo>
                  <a:pt x="4183171" y="3898900"/>
                </a:lnTo>
                <a:lnTo>
                  <a:pt x="4154448" y="3860800"/>
                </a:lnTo>
                <a:lnTo>
                  <a:pt x="4126303" y="3810000"/>
                </a:lnTo>
                <a:lnTo>
                  <a:pt x="4098735" y="3771900"/>
                </a:lnTo>
                <a:lnTo>
                  <a:pt x="4071741" y="3721100"/>
                </a:lnTo>
                <a:lnTo>
                  <a:pt x="4045319" y="3683000"/>
                </a:lnTo>
                <a:lnTo>
                  <a:pt x="4019467" y="3644900"/>
                </a:lnTo>
                <a:lnTo>
                  <a:pt x="3994182" y="3594100"/>
                </a:lnTo>
                <a:lnTo>
                  <a:pt x="3968301" y="3543300"/>
                </a:lnTo>
                <a:lnTo>
                  <a:pt x="3944505" y="3505200"/>
                </a:lnTo>
                <a:lnTo>
                  <a:pt x="3922791" y="3454400"/>
                </a:lnTo>
                <a:lnTo>
                  <a:pt x="3903157" y="3403600"/>
                </a:lnTo>
                <a:lnTo>
                  <a:pt x="3885599" y="3352800"/>
                </a:lnTo>
                <a:lnTo>
                  <a:pt x="3870116" y="3302000"/>
                </a:lnTo>
                <a:lnTo>
                  <a:pt x="3856705" y="3263900"/>
                </a:lnTo>
                <a:lnTo>
                  <a:pt x="3845364" y="3213100"/>
                </a:lnTo>
                <a:lnTo>
                  <a:pt x="3836090" y="3162300"/>
                </a:lnTo>
                <a:lnTo>
                  <a:pt x="3828881" y="3111500"/>
                </a:lnTo>
                <a:lnTo>
                  <a:pt x="3823735" y="3060700"/>
                </a:lnTo>
                <a:lnTo>
                  <a:pt x="3820650" y="3009900"/>
                </a:lnTo>
                <a:lnTo>
                  <a:pt x="3819621" y="2959100"/>
                </a:lnTo>
                <a:lnTo>
                  <a:pt x="3820817" y="2908300"/>
                </a:lnTo>
                <a:lnTo>
                  <a:pt x="3824404" y="2844800"/>
                </a:lnTo>
                <a:lnTo>
                  <a:pt x="3830386" y="2794000"/>
                </a:lnTo>
                <a:lnTo>
                  <a:pt x="3838766" y="2755900"/>
                </a:lnTo>
                <a:lnTo>
                  <a:pt x="3849547" y="2705100"/>
                </a:lnTo>
                <a:lnTo>
                  <a:pt x="3862731" y="2654300"/>
                </a:lnTo>
                <a:lnTo>
                  <a:pt x="3878321" y="2603500"/>
                </a:lnTo>
                <a:lnTo>
                  <a:pt x="3896321" y="2565400"/>
                </a:lnTo>
                <a:lnTo>
                  <a:pt x="3916732" y="2514600"/>
                </a:lnTo>
                <a:lnTo>
                  <a:pt x="3939558" y="2476500"/>
                </a:lnTo>
                <a:lnTo>
                  <a:pt x="3964802" y="2425700"/>
                </a:lnTo>
                <a:lnTo>
                  <a:pt x="3992466" y="2387600"/>
                </a:lnTo>
                <a:lnTo>
                  <a:pt x="4022553" y="2349500"/>
                </a:lnTo>
                <a:lnTo>
                  <a:pt x="4055066" y="2311400"/>
                </a:lnTo>
                <a:lnTo>
                  <a:pt x="4090008" y="2273300"/>
                </a:lnTo>
                <a:lnTo>
                  <a:pt x="4127382" y="2235200"/>
                </a:lnTo>
                <a:lnTo>
                  <a:pt x="4162080" y="2197100"/>
                </a:lnTo>
                <a:lnTo>
                  <a:pt x="4197962" y="2171700"/>
                </a:lnTo>
                <a:lnTo>
                  <a:pt x="4235028" y="2146300"/>
                </a:lnTo>
                <a:lnTo>
                  <a:pt x="4273278" y="2120900"/>
                </a:lnTo>
                <a:lnTo>
                  <a:pt x="4312711" y="2095500"/>
                </a:lnTo>
                <a:lnTo>
                  <a:pt x="4353327" y="2070100"/>
                </a:lnTo>
                <a:lnTo>
                  <a:pt x="4395125" y="2057400"/>
                </a:lnTo>
                <a:lnTo>
                  <a:pt x="4438104" y="2032000"/>
                </a:lnTo>
                <a:lnTo>
                  <a:pt x="4527606" y="2006600"/>
                </a:lnTo>
                <a:lnTo>
                  <a:pt x="4670711" y="1968500"/>
                </a:lnTo>
                <a:lnTo>
                  <a:pt x="4720771" y="1955800"/>
                </a:lnTo>
                <a:lnTo>
                  <a:pt x="4772010" y="1955800"/>
                </a:lnTo>
                <a:lnTo>
                  <a:pt x="4824426" y="1943100"/>
                </a:lnTo>
                <a:lnTo>
                  <a:pt x="7917863" y="1943100"/>
                </a:lnTo>
                <a:lnTo>
                  <a:pt x="7938522" y="1930400"/>
                </a:lnTo>
                <a:lnTo>
                  <a:pt x="7917002" y="1879600"/>
                </a:lnTo>
                <a:lnTo>
                  <a:pt x="7894906" y="1841500"/>
                </a:lnTo>
                <a:lnTo>
                  <a:pt x="7872233" y="1790700"/>
                </a:lnTo>
                <a:lnTo>
                  <a:pt x="7848985" y="1752600"/>
                </a:lnTo>
                <a:lnTo>
                  <a:pt x="7825162" y="1714500"/>
                </a:lnTo>
                <a:lnTo>
                  <a:pt x="7800762" y="1663700"/>
                </a:lnTo>
                <a:lnTo>
                  <a:pt x="7775786" y="1625600"/>
                </a:lnTo>
                <a:lnTo>
                  <a:pt x="7750235" y="1587500"/>
                </a:lnTo>
                <a:lnTo>
                  <a:pt x="7724108" y="1549400"/>
                </a:lnTo>
                <a:lnTo>
                  <a:pt x="7697405" y="1498600"/>
                </a:lnTo>
                <a:lnTo>
                  <a:pt x="7670126" y="1460500"/>
                </a:lnTo>
                <a:lnTo>
                  <a:pt x="7642271" y="1422400"/>
                </a:lnTo>
                <a:lnTo>
                  <a:pt x="7613841" y="1384300"/>
                </a:lnTo>
                <a:lnTo>
                  <a:pt x="7584835" y="1346200"/>
                </a:lnTo>
                <a:lnTo>
                  <a:pt x="7555254" y="1308100"/>
                </a:lnTo>
                <a:lnTo>
                  <a:pt x="7525096" y="1270000"/>
                </a:lnTo>
                <a:lnTo>
                  <a:pt x="7494364" y="1231900"/>
                </a:lnTo>
                <a:lnTo>
                  <a:pt x="7463055" y="1193800"/>
                </a:lnTo>
                <a:lnTo>
                  <a:pt x="7431171" y="1155700"/>
                </a:lnTo>
                <a:lnTo>
                  <a:pt x="7398711" y="1117600"/>
                </a:lnTo>
                <a:lnTo>
                  <a:pt x="7365676" y="1079500"/>
                </a:lnTo>
                <a:lnTo>
                  <a:pt x="7332065" y="1041400"/>
                </a:lnTo>
                <a:lnTo>
                  <a:pt x="7297879" y="1003300"/>
                </a:lnTo>
                <a:lnTo>
                  <a:pt x="7263117" y="965200"/>
                </a:lnTo>
                <a:lnTo>
                  <a:pt x="7227779" y="927100"/>
                </a:lnTo>
                <a:lnTo>
                  <a:pt x="7191866" y="901700"/>
                </a:lnTo>
                <a:lnTo>
                  <a:pt x="7155378" y="863600"/>
                </a:lnTo>
                <a:lnTo>
                  <a:pt x="7118314" y="825500"/>
                </a:lnTo>
                <a:lnTo>
                  <a:pt x="7080675" y="787400"/>
                </a:lnTo>
                <a:lnTo>
                  <a:pt x="7042461" y="762000"/>
                </a:lnTo>
                <a:lnTo>
                  <a:pt x="7003671" y="723900"/>
                </a:lnTo>
                <a:lnTo>
                  <a:pt x="6964305" y="698500"/>
                </a:lnTo>
                <a:lnTo>
                  <a:pt x="6924365" y="660400"/>
                </a:lnTo>
                <a:lnTo>
                  <a:pt x="6883849" y="635000"/>
                </a:lnTo>
                <a:lnTo>
                  <a:pt x="6842757" y="596900"/>
                </a:lnTo>
                <a:lnTo>
                  <a:pt x="6801091" y="571500"/>
                </a:lnTo>
                <a:lnTo>
                  <a:pt x="6764788" y="533400"/>
                </a:lnTo>
                <a:lnTo>
                  <a:pt x="6690642" y="482600"/>
                </a:lnTo>
                <a:lnTo>
                  <a:pt x="6652800" y="457200"/>
                </a:lnTo>
                <a:lnTo>
                  <a:pt x="6614444" y="444500"/>
                </a:lnTo>
                <a:lnTo>
                  <a:pt x="6536191" y="393700"/>
                </a:lnTo>
                <a:lnTo>
                  <a:pt x="6496293" y="368300"/>
                </a:lnTo>
                <a:lnTo>
                  <a:pt x="6455882" y="355600"/>
                </a:lnTo>
                <a:lnTo>
                  <a:pt x="6373516" y="304800"/>
                </a:lnTo>
                <a:lnTo>
                  <a:pt x="6331561" y="292100"/>
                </a:lnTo>
                <a:lnTo>
                  <a:pt x="6289091" y="266700"/>
                </a:lnTo>
                <a:lnTo>
                  <a:pt x="6246107" y="254000"/>
                </a:lnTo>
                <a:lnTo>
                  <a:pt x="6202607" y="228600"/>
                </a:lnTo>
                <a:lnTo>
                  <a:pt x="6069016" y="190500"/>
                </a:lnTo>
                <a:lnTo>
                  <a:pt x="6023454" y="165100"/>
                </a:lnTo>
                <a:lnTo>
                  <a:pt x="5739242" y="88900"/>
                </a:lnTo>
                <a:lnTo>
                  <a:pt x="5690065" y="88900"/>
                </a:lnTo>
                <a:lnTo>
                  <a:pt x="5539431" y="50800"/>
                </a:lnTo>
                <a:lnTo>
                  <a:pt x="5488185" y="50800"/>
                </a:lnTo>
                <a:lnTo>
                  <a:pt x="5436421" y="38100"/>
                </a:lnTo>
                <a:close/>
              </a:path>
              <a:path w="10422255" h="11303000" extrusionOk="0">
                <a:moveTo>
                  <a:pt x="9711512" y="10464800"/>
                </a:moveTo>
                <a:lnTo>
                  <a:pt x="6758820" y="10464800"/>
                </a:lnTo>
                <a:lnTo>
                  <a:pt x="7482309" y="11303000"/>
                </a:lnTo>
                <a:lnTo>
                  <a:pt x="10422114" y="11303000"/>
                </a:lnTo>
                <a:lnTo>
                  <a:pt x="9711512" y="10464800"/>
                </a:lnTo>
                <a:close/>
              </a:path>
              <a:path w="10422255" h="11303000" extrusionOk="0">
                <a:moveTo>
                  <a:pt x="6336220" y="6477000"/>
                </a:moveTo>
                <a:lnTo>
                  <a:pt x="3404566" y="6477000"/>
                </a:lnTo>
                <a:lnTo>
                  <a:pt x="5431499" y="8851900"/>
                </a:lnTo>
                <a:lnTo>
                  <a:pt x="5346590" y="8928100"/>
                </a:lnTo>
                <a:lnTo>
                  <a:pt x="5304406" y="8953500"/>
                </a:lnTo>
                <a:lnTo>
                  <a:pt x="5220568" y="9029700"/>
                </a:lnTo>
                <a:lnTo>
                  <a:pt x="5178909" y="9055100"/>
                </a:lnTo>
                <a:lnTo>
                  <a:pt x="5137420" y="9093200"/>
                </a:lnTo>
                <a:lnTo>
                  <a:pt x="5013947" y="9169400"/>
                </a:lnTo>
                <a:lnTo>
                  <a:pt x="4973113" y="9207500"/>
                </a:lnTo>
                <a:lnTo>
                  <a:pt x="4851547" y="9283700"/>
                </a:lnTo>
                <a:lnTo>
                  <a:pt x="4811329" y="9296400"/>
                </a:lnTo>
                <a:lnTo>
                  <a:pt x="4691553" y="9372600"/>
                </a:lnTo>
                <a:lnTo>
                  <a:pt x="4649146" y="9385300"/>
                </a:lnTo>
                <a:lnTo>
                  <a:pt x="4605858" y="9410700"/>
                </a:lnTo>
                <a:lnTo>
                  <a:pt x="4561692" y="9423400"/>
                </a:lnTo>
                <a:lnTo>
                  <a:pt x="4516652" y="9448800"/>
                </a:lnTo>
                <a:lnTo>
                  <a:pt x="4470740" y="9461500"/>
                </a:lnTo>
                <a:lnTo>
                  <a:pt x="4278439" y="9512300"/>
                </a:lnTo>
                <a:lnTo>
                  <a:pt x="4228217" y="9512300"/>
                </a:lnTo>
                <a:lnTo>
                  <a:pt x="4125217" y="9537700"/>
                </a:lnTo>
                <a:lnTo>
                  <a:pt x="4018831" y="9537700"/>
                </a:lnTo>
                <a:lnTo>
                  <a:pt x="3964377" y="9550400"/>
                </a:lnTo>
                <a:lnTo>
                  <a:pt x="8936311" y="9550400"/>
                </a:lnTo>
                <a:lnTo>
                  <a:pt x="8387210" y="8902700"/>
                </a:lnTo>
                <a:lnTo>
                  <a:pt x="9840605" y="7251700"/>
                </a:lnTo>
                <a:lnTo>
                  <a:pt x="6992174" y="7251700"/>
                </a:lnTo>
                <a:lnTo>
                  <a:pt x="6336220" y="6477000"/>
                </a:lnTo>
                <a:close/>
              </a:path>
              <a:path w="10422255" h="11303000" extrusionOk="0">
                <a:moveTo>
                  <a:pt x="8486181" y="5549900"/>
                </a:moveTo>
                <a:lnTo>
                  <a:pt x="6992174" y="7251700"/>
                </a:lnTo>
                <a:lnTo>
                  <a:pt x="9840605" y="7251700"/>
                </a:lnTo>
                <a:lnTo>
                  <a:pt x="10097744" y="6959600"/>
                </a:lnTo>
                <a:lnTo>
                  <a:pt x="8486181" y="5549900"/>
                </a:lnTo>
                <a:close/>
              </a:path>
              <a:path w="10422255" h="11303000" extrusionOk="0">
                <a:moveTo>
                  <a:pt x="7917863" y="1943100"/>
                </a:moveTo>
                <a:lnTo>
                  <a:pt x="5033721" y="1943100"/>
                </a:lnTo>
                <a:lnTo>
                  <a:pt x="5083501" y="1955800"/>
                </a:lnTo>
                <a:lnTo>
                  <a:pt x="5132830" y="1955800"/>
                </a:lnTo>
                <a:lnTo>
                  <a:pt x="5325728" y="2006600"/>
                </a:lnTo>
                <a:lnTo>
                  <a:pt x="5372871" y="2032000"/>
                </a:lnTo>
                <a:lnTo>
                  <a:pt x="5419590" y="2044700"/>
                </a:lnTo>
                <a:lnTo>
                  <a:pt x="5465890" y="2070100"/>
                </a:lnTo>
                <a:lnTo>
                  <a:pt x="5646990" y="2171700"/>
                </a:lnTo>
                <a:lnTo>
                  <a:pt x="5680036" y="2197100"/>
                </a:lnTo>
                <a:lnTo>
                  <a:pt x="5745114" y="2247900"/>
                </a:lnTo>
                <a:lnTo>
                  <a:pt x="5777147" y="2286000"/>
                </a:lnTo>
                <a:lnTo>
                  <a:pt x="5808844" y="2311400"/>
                </a:lnTo>
                <a:lnTo>
                  <a:pt x="5840206" y="2349500"/>
                </a:lnTo>
                <a:lnTo>
                  <a:pt x="5871233" y="2374900"/>
                </a:lnTo>
                <a:lnTo>
                  <a:pt x="5901927" y="2413000"/>
                </a:lnTo>
                <a:lnTo>
                  <a:pt x="5932287" y="2451100"/>
                </a:lnTo>
                <a:lnTo>
                  <a:pt x="5962315" y="2489200"/>
                </a:lnTo>
                <a:lnTo>
                  <a:pt x="5992012" y="2527300"/>
                </a:lnTo>
                <a:lnTo>
                  <a:pt x="6021378" y="2578100"/>
                </a:lnTo>
                <a:lnTo>
                  <a:pt x="6050415" y="2616200"/>
                </a:lnTo>
                <a:lnTo>
                  <a:pt x="6079122" y="2667000"/>
                </a:lnTo>
                <a:lnTo>
                  <a:pt x="6107501" y="2717800"/>
                </a:lnTo>
                <a:lnTo>
                  <a:pt x="6135553" y="2755900"/>
                </a:lnTo>
                <a:lnTo>
                  <a:pt x="6163278" y="2806700"/>
                </a:lnTo>
                <a:lnTo>
                  <a:pt x="6190677" y="2870200"/>
                </a:lnTo>
                <a:lnTo>
                  <a:pt x="6217751" y="2921000"/>
                </a:lnTo>
                <a:lnTo>
                  <a:pt x="6244500" y="2971800"/>
                </a:lnTo>
                <a:lnTo>
                  <a:pt x="7917863" y="1943100"/>
                </a:lnTo>
                <a:close/>
              </a:path>
              <a:path w="10422255" h="11303000" extrusionOk="0">
                <a:moveTo>
                  <a:pt x="5331339" y="25400"/>
                </a:moveTo>
                <a:lnTo>
                  <a:pt x="4295348" y="25400"/>
                </a:lnTo>
                <a:lnTo>
                  <a:pt x="4243812" y="38100"/>
                </a:lnTo>
                <a:lnTo>
                  <a:pt x="5384139" y="38100"/>
                </a:lnTo>
                <a:lnTo>
                  <a:pt x="5331339" y="25400"/>
                </a:lnTo>
                <a:close/>
              </a:path>
              <a:path w="10422255" h="11303000" extrusionOk="0">
                <a:moveTo>
                  <a:pt x="5224183" y="12700"/>
                </a:moveTo>
                <a:lnTo>
                  <a:pt x="4452371" y="12700"/>
                </a:lnTo>
                <a:lnTo>
                  <a:pt x="4399628" y="25400"/>
                </a:lnTo>
                <a:lnTo>
                  <a:pt x="5278020" y="25400"/>
                </a:lnTo>
                <a:lnTo>
                  <a:pt x="5224183" y="12700"/>
                </a:lnTo>
                <a:close/>
              </a:path>
              <a:path w="10422255" h="11303000" extrusionOk="0">
                <a:moveTo>
                  <a:pt x="5003648" y="0"/>
                </a:moveTo>
                <a:lnTo>
                  <a:pt x="4613009" y="0"/>
                </a:lnTo>
                <a:lnTo>
                  <a:pt x="4559062" y="12700"/>
                </a:lnTo>
                <a:lnTo>
                  <a:pt x="5059560" y="12700"/>
                </a:lnTo>
                <a:lnTo>
                  <a:pt x="5003648" y="0"/>
                </a:lnTo>
                <a:close/>
              </a:path>
            </a:pathLst>
          </a:custGeom>
          <a:solidFill>
            <a:srgbClr val="ADDF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Imagem 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266E6206-91B3-926C-6D1F-4E7B4E51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4" y="3432923"/>
            <a:ext cx="6345891" cy="1218326"/>
          </a:xfrm>
          <a:prstGeom prst="rect">
            <a:avLst/>
          </a:prstGeo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CC7559-6AFC-20CA-2B02-AB3F46B3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4" y="1504950"/>
            <a:ext cx="6345891" cy="1720130"/>
          </a:xfrm>
          <a:prstGeom prst="rect">
            <a:avLst/>
          </a:prstGeom>
        </p:spPr>
      </p:pic>
      <p:pic>
        <p:nvPicPr>
          <p:cNvPr id="9" name="Imagem 8" descr="Linha do tempo&#10;&#10;Descrição gerada automaticamente">
            <a:extLst>
              <a:ext uri="{FF2B5EF4-FFF2-40B4-BE49-F238E27FC236}">
                <a16:creationId xmlns:a16="http://schemas.microsoft.com/office/drawing/2014/main" id="{497F2622-57EF-C576-460F-C7B0E0695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7" r="-149" b="-556"/>
          <a:stretch/>
        </p:blipFill>
        <p:spPr>
          <a:xfrm>
            <a:off x="5692028" y="4943554"/>
            <a:ext cx="6357115" cy="16895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EA07667-0886-77CB-4D87-37AD36B220BC}"/>
              </a:ext>
            </a:extLst>
          </p:cNvPr>
          <p:cNvSpPr/>
          <p:nvPr/>
        </p:nvSpPr>
        <p:spPr>
          <a:xfrm>
            <a:off x="8759079" y="2125195"/>
            <a:ext cx="1689845" cy="718296"/>
          </a:xfrm>
          <a:prstGeom prst="rect">
            <a:avLst/>
          </a:prstGeom>
          <a:noFill/>
          <a:ln w="28575">
            <a:solidFill>
              <a:srgbClr val="213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945060E-FF97-69AA-5D33-03B8D05C6598}"/>
              </a:ext>
            </a:extLst>
          </p:cNvPr>
          <p:cNvSpPr/>
          <p:nvPr/>
        </p:nvSpPr>
        <p:spPr>
          <a:xfrm>
            <a:off x="5670564" y="4027480"/>
            <a:ext cx="1689845" cy="718296"/>
          </a:xfrm>
          <a:prstGeom prst="rect">
            <a:avLst/>
          </a:prstGeom>
          <a:noFill/>
          <a:ln w="28575">
            <a:solidFill>
              <a:srgbClr val="213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EF26FA0-FFD2-376D-A5A2-3D7AF83A28E6}"/>
              </a:ext>
            </a:extLst>
          </p:cNvPr>
          <p:cNvSpPr/>
          <p:nvPr/>
        </p:nvSpPr>
        <p:spPr>
          <a:xfrm>
            <a:off x="201705" y="336176"/>
            <a:ext cx="5412439" cy="560296"/>
          </a:xfrm>
          <a:prstGeom prst="roundRect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A35E711-B297-44DD-4F55-FD74CFC8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1478293"/>
            <a:ext cx="2972506" cy="2802402"/>
          </a:xfrm>
          <a:prstGeom prst="rect">
            <a:avLst/>
          </a:prstGeom>
        </p:spPr>
      </p:pic>
      <p:pic>
        <p:nvPicPr>
          <p:cNvPr id="11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ADA32B91-68F0-59BF-00D8-734A107DA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3033" y="539917"/>
            <a:ext cx="1493922" cy="56147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0285B8-98F0-8939-BBAB-95279BEE15E1}"/>
              </a:ext>
            </a:extLst>
          </p:cNvPr>
          <p:cNvSpPr txBox="1"/>
          <p:nvPr/>
        </p:nvSpPr>
        <p:spPr>
          <a:xfrm>
            <a:off x="591552" y="2297204"/>
            <a:ext cx="146985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>
                <a:latin typeface="Arial Nova"/>
                <a:ea typeface="Calibri"/>
                <a:cs typeface="Calibri"/>
              </a:rPr>
              <a:t>usuário de rede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CF5C02A-10A8-DE16-3D1D-936EBEB273D3}"/>
              </a:ext>
            </a:extLst>
          </p:cNvPr>
          <p:cNvSpPr txBox="1"/>
          <p:nvPr/>
        </p:nvSpPr>
        <p:spPr>
          <a:xfrm>
            <a:off x="591551" y="2876032"/>
            <a:ext cx="18277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>
                <a:latin typeface="Arial Nova"/>
                <a:cs typeface="Calibri"/>
              </a:rPr>
              <a:t>senha do computador</a:t>
            </a:r>
            <a:endParaRPr lang="pt-BR" sz="160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5E2C4A36-7C51-EF71-B917-0B005AAF5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65" y="414167"/>
            <a:ext cx="5274047" cy="407992"/>
          </a:xfrm>
          <a:prstGeom prst="flowChartAlternateProcess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4D76B868-880C-6EC7-BEA9-683DC32CFC91}"/>
              </a:ext>
            </a:extLst>
          </p:cNvPr>
          <p:cNvSpPr/>
          <p:nvPr/>
        </p:nvSpPr>
        <p:spPr>
          <a:xfrm rot="5400000">
            <a:off x="1570629" y="1071581"/>
            <a:ext cx="362858" cy="173312"/>
          </a:xfrm>
          <a:prstGeom prst="rightArrow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D43EA657-67C4-6110-9C8F-0A9FA7243D62}"/>
              </a:ext>
            </a:extLst>
          </p:cNvPr>
          <p:cNvSpPr/>
          <p:nvPr/>
        </p:nvSpPr>
        <p:spPr>
          <a:xfrm>
            <a:off x="3923303" y="2338405"/>
            <a:ext cx="1143908" cy="354287"/>
          </a:xfrm>
          <a:prstGeom prst="rightArrow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6EBA0BA3-ADFD-0A28-9349-29C8611B3AF1}"/>
              </a:ext>
            </a:extLst>
          </p:cNvPr>
          <p:cNvSpPr/>
          <p:nvPr/>
        </p:nvSpPr>
        <p:spPr>
          <a:xfrm rot="5400000">
            <a:off x="8457203" y="3357580"/>
            <a:ext cx="362858" cy="173312"/>
          </a:xfrm>
          <a:prstGeom prst="rightArrow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261BE0D-8D79-F30C-76A3-8EF3FB0E2185}"/>
              </a:ext>
            </a:extLst>
          </p:cNvPr>
          <p:cNvSpPr/>
          <p:nvPr/>
        </p:nvSpPr>
        <p:spPr>
          <a:xfrm rot="5400000">
            <a:off x="8457203" y="4819600"/>
            <a:ext cx="362858" cy="173312"/>
          </a:xfrm>
          <a:prstGeom prst="rightArrow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0E2D1B6-86BC-B6AE-C3C3-55DB4350C3C9}"/>
              </a:ext>
            </a:extLst>
          </p:cNvPr>
          <p:cNvSpPr txBox="1"/>
          <p:nvPr/>
        </p:nvSpPr>
        <p:spPr>
          <a:xfrm>
            <a:off x="5991063" y="403704"/>
            <a:ext cx="33013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>
                <a:solidFill>
                  <a:srgbClr val="070707"/>
                </a:solidFill>
                <a:latin typeface="Verdana Pro"/>
                <a:ea typeface="+mn-lt"/>
                <a:cs typeface="+mn-lt"/>
              </a:rPr>
              <a:t>ABRIR CHAMADO</a:t>
            </a:r>
            <a:br>
              <a:rPr lang="pt-BR" sz="2400" b="1" i="1">
                <a:latin typeface="Verdana Pro"/>
                <a:ea typeface="+mn-lt"/>
                <a:cs typeface="+mn-lt"/>
              </a:rPr>
            </a:br>
            <a:r>
              <a:rPr lang="pt-BR" sz="2400" b="1">
                <a:solidFill>
                  <a:srgbClr val="ADDFE8"/>
                </a:solidFill>
                <a:latin typeface="Verdana Pro"/>
                <a:ea typeface="+mn-lt"/>
                <a:cs typeface="Calibri"/>
              </a:rPr>
              <a:t>             TI</a:t>
            </a:r>
            <a:r>
              <a:rPr lang="pt-BR" sz="2400" b="1">
                <a:solidFill>
                  <a:srgbClr val="000000"/>
                </a:solidFill>
                <a:latin typeface="Verdana Pro"/>
                <a:ea typeface="+mn-lt"/>
                <a:cs typeface="Calibri"/>
              </a:rPr>
              <a:t>CORP</a:t>
            </a:r>
            <a:endParaRPr lang="pt-BR" sz="2400" b="1" i="1">
              <a:latin typeface="Verdana Pro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BE8A5F-5D7B-C5B1-0646-9E745B2AA906}"/>
              </a:ext>
            </a:extLst>
          </p:cNvPr>
          <p:cNvSpPr txBox="1"/>
          <p:nvPr/>
        </p:nvSpPr>
        <p:spPr>
          <a:xfrm>
            <a:off x="2091519" y="6163574"/>
            <a:ext cx="3613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400">
                <a:solidFill>
                  <a:srgbClr val="000000"/>
                </a:solidFill>
                <a:latin typeface="Arial Nova"/>
                <a:ea typeface="+mn-lt"/>
                <a:cs typeface="+mn-lt"/>
              </a:rPr>
              <a:t>selecionar a opção que atende a necessidade no momento</a:t>
            </a:r>
            <a:endParaRPr lang="pt-BR" sz="1400">
              <a:solidFill>
                <a:srgbClr val="000000"/>
              </a:solidFill>
              <a:latin typeface="Arial Nova"/>
              <a:ea typeface="Calibri"/>
              <a:cs typeface="Calibri"/>
            </a:endParaRP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FAA7CED5-7451-B4AA-4777-F8313744C911}"/>
              </a:ext>
            </a:extLst>
          </p:cNvPr>
          <p:cNvSpPr/>
          <p:nvPr/>
        </p:nvSpPr>
        <p:spPr>
          <a:xfrm>
            <a:off x="5056778" y="5994663"/>
            <a:ext cx="362858" cy="173312"/>
          </a:xfrm>
          <a:prstGeom prst="rightArrow">
            <a:avLst/>
          </a:prstGeom>
          <a:solidFill>
            <a:srgbClr val="65AED1"/>
          </a:solidFill>
          <a:ln>
            <a:solidFill>
              <a:srgbClr val="65AE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Código QR&#10;&#10;Descrição gerada automaticamente">
            <a:extLst>
              <a:ext uri="{FF2B5EF4-FFF2-40B4-BE49-F238E27FC236}">
                <a16:creationId xmlns:a16="http://schemas.microsoft.com/office/drawing/2014/main" id="{B2BB3408-6111-6FA5-F351-A3654E043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50" y="5409479"/>
            <a:ext cx="1381125" cy="1419225"/>
          </a:xfrm>
          <a:prstGeom prst="rect">
            <a:avLst/>
          </a:prstGeom>
        </p:spPr>
      </p:pic>
      <p:pic>
        <p:nvPicPr>
          <p:cNvPr id="32" name="Imagem 31" descr="Caixa de Texto">
            <a:extLst>
              <a:ext uri="{FF2B5EF4-FFF2-40B4-BE49-F238E27FC236}">
                <a16:creationId xmlns:a16="http://schemas.microsoft.com/office/drawing/2014/main" id="{7DBE88EF-975A-31C8-3F05-28BA25C956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863" y="5009429"/>
            <a:ext cx="962025" cy="35242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B032F468-CC05-CFC4-79C6-7CE14E7C2B01}"/>
              </a:ext>
            </a:extLst>
          </p:cNvPr>
          <p:cNvSpPr txBox="1"/>
          <p:nvPr/>
        </p:nvSpPr>
        <p:spPr>
          <a:xfrm>
            <a:off x="81744" y="21291"/>
            <a:ext cx="5655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400">
                <a:solidFill>
                  <a:srgbClr val="000000"/>
                </a:solidFill>
                <a:latin typeface="Arial Nova"/>
                <a:ea typeface="+mn-lt"/>
                <a:cs typeface="+mn-lt"/>
              </a:rPr>
              <a:t>Site:</a:t>
            </a:r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F6CF7ED-F060-D528-9088-DF525E4B48B7}"/>
              </a:ext>
            </a:extLst>
          </p:cNvPr>
          <p:cNvSpPr txBox="1"/>
          <p:nvPr/>
        </p:nvSpPr>
        <p:spPr>
          <a:xfrm>
            <a:off x="1500969" y="4911657"/>
            <a:ext cx="32741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700" b="1">
                <a:solidFill>
                  <a:srgbClr val="000000"/>
                </a:solidFill>
                <a:latin typeface="Verdana Pro"/>
                <a:ea typeface="+mn-lt"/>
                <a:cs typeface="+mn-lt"/>
              </a:rPr>
              <a:t>Ou</a:t>
            </a:r>
            <a:endParaRPr lang="pt-BR" sz="1200" b="1">
              <a:latin typeface="Verdana Pro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563DDC2-D9EE-A993-F265-0C44A3B05C0D}"/>
              </a:ext>
            </a:extLst>
          </p:cNvPr>
          <p:cNvSpPr/>
          <p:nvPr/>
        </p:nvSpPr>
        <p:spPr>
          <a:xfrm>
            <a:off x="9723988" y="1521961"/>
            <a:ext cx="1557617" cy="156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A16318A-DD8A-0136-B0B9-82531E959A84}"/>
              </a:ext>
            </a:extLst>
          </p:cNvPr>
          <p:cNvSpPr/>
          <p:nvPr/>
        </p:nvSpPr>
        <p:spPr>
          <a:xfrm>
            <a:off x="9772546" y="3402173"/>
            <a:ext cx="1557617" cy="224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98F8A97-EB75-CBEB-3CFD-2E5AE8C16C1C}"/>
              </a:ext>
            </a:extLst>
          </p:cNvPr>
          <p:cNvSpPr/>
          <p:nvPr/>
        </p:nvSpPr>
        <p:spPr>
          <a:xfrm>
            <a:off x="9738928" y="4913929"/>
            <a:ext cx="1557617" cy="2241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37F7CBAE-35D1-4472-A13A-A0884FE69087}"/>
              </a:ext>
            </a:extLst>
          </p:cNvPr>
          <p:cNvCxnSpPr/>
          <p:nvPr/>
        </p:nvCxnSpPr>
        <p:spPr>
          <a:xfrm>
            <a:off x="9714345" y="581891"/>
            <a:ext cx="2309" cy="4525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áfico 53" descr="Dedo indicador apontando para a direita com preenchimento sólido">
            <a:extLst>
              <a:ext uri="{FF2B5EF4-FFF2-40B4-BE49-F238E27FC236}">
                <a16:creationId xmlns:a16="http://schemas.microsoft.com/office/drawing/2014/main" id="{C6954476-6825-F3E8-F665-B4C68C6A5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20000">
            <a:off x="10031568" y="2373109"/>
            <a:ext cx="259725" cy="291922"/>
          </a:xfrm>
          <a:prstGeom prst="rect">
            <a:avLst/>
          </a:prstGeom>
        </p:spPr>
      </p:pic>
      <p:pic>
        <p:nvPicPr>
          <p:cNvPr id="56" name="Gráfico 55" descr="Dedo indicador apontando para a direita com preenchimento sólido">
            <a:extLst>
              <a:ext uri="{FF2B5EF4-FFF2-40B4-BE49-F238E27FC236}">
                <a16:creationId xmlns:a16="http://schemas.microsoft.com/office/drawing/2014/main" id="{5BAFA29A-8057-CD96-F401-561825A32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620000">
            <a:off x="6962103" y="4240545"/>
            <a:ext cx="259725" cy="2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ost Image">
            <a:extLst>
              <a:ext uri="{FF2B5EF4-FFF2-40B4-BE49-F238E27FC236}">
                <a16:creationId xmlns:a16="http://schemas.microsoft.com/office/drawing/2014/main" id="{106EB67B-C3D6-3478-999E-BFB77B08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47" y="918"/>
            <a:ext cx="6874525" cy="6856163"/>
          </a:xfrm>
          <a:prstGeom prst="rect">
            <a:avLst/>
          </a:prstGeom>
        </p:spPr>
      </p:pic>
      <p:sp>
        <p:nvSpPr>
          <p:cNvPr id="5" name="Google Shape;135;p9">
            <a:extLst>
              <a:ext uri="{FF2B5EF4-FFF2-40B4-BE49-F238E27FC236}">
                <a16:creationId xmlns:a16="http://schemas.microsoft.com/office/drawing/2014/main" id="{FF9430D0-B229-0533-F4D3-1AA26C782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891" y="408036"/>
            <a:ext cx="5044909" cy="142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"/>
            <a:r>
              <a:rPr lang="en-US" sz="3600" b="1" u="sng">
                <a:solidFill>
                  <a:srgbClr val="65AED1"/>
                </a:solidFill>
                <a:latin typeface="Tahoma"/>
                <a:ea typeface="Tahoma"/>
                <a:cs typeface="Tahoma"/>
              </a:rPr>
              <a:t>INTELICHAT</a:t>
            </a:r>
            <a:r>
              <a:rPr lang="en-US" sz="3600" b="1">
                <a:latin typeface="Tahoma"/>
                <a:ea typeface="Tahoma"/>
                <a:cs typeface="Tahoma"/>
              </a:rPr>
              <a:t> </a:t>
            </a:r>
            <a:br>
              <a:rPr lang="en-US" sz="2800" b="1">
                <a:latin typeface="Tahoma"/>
                <a:ea typeface="Tahoma"/>
                <a:cs typeface="Tahoma"/>
              </a:rPr>
            </a:br>
            <a:r>
              <a:rPr lang="en-US" sz="2800" b="1">
                <a:latin typeface="Tahoma"/>
                <a:ea typeface="Tahoma"/>
                <a:cs typeface="Tahoma"/>
              </a:rPr>
              <a:t>CANAL DE ATENDIMENTO AUTOMATIZADO DA TI</a:t>
            </a:r>
            <a:endParaRPr lang="pt-BR" sz="2800"/>
          </a:p>
        </p:txBody>
      </p:sp>
      <p:sp>
        <p:nvSpPr>
          <p:cNvPr id="7" name="Google Shape;135;p9">
            <a:extLst>
              <a:ext uri="{FF2B5EF4-FFF2-40B4-BE49-F238E27FC236}">
                <a16:creationId xmlns:a16="http://schemas.microsoft.com/office/drawing/2014/main" id="{A2F99495-FCE1-5BE7-289D-4344B6F1C7B7}"/>
              </a:ext>
            </a:extLst>
          </p:cNvPr>
          <p:cNvSpPr txBox="1">
            <a:spLocks/>
          </p:cNvSpPr>
          <p:nvPr/>
        </p:nvSpPr>
        <p:spPr>
          <a:xfrm>
            <a:off x="187930" y="1992463"/>
            <a:ext cx="4763628" cy="286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7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4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2720">
              <a:spcBef>
                <a:spcPts val="731"/>
              </a:spcBef>
            </a:pPr>
            <a:r>
              <a:rPr lang="pt-BR" sz="2000" b="1">
                <a:latin typeface="Tahoma"/>
                <a:ea typeface="Tahoma"/>
                <a:cs typeface="Tahoma"/>
              </a:rPr>
              <a:t>O </a:t>
            </a:r>
            <a:r>
              <a:rPr lang="pt-BR" sz="2000" b="1" u="sng" err="1">
                <a:solidFill>
                  <a:srgbClr val="65AED1"/>
                </a:solidFill>
                <a:latin typeface="Tahoma"/>
                <a:ea typeface="Tahoma"/>
                <a:cs typeface="Tahoma"/>
              </a:rPr>
              <a:t>Intelichat</a:t>
            </a:r>
            <a:r>
              <a:rPr lang="pt-BR" sz="2000" b="1" u="sng">
                <a:solidFill>
                  <a:srgbClr val="65AED1"/>
                </a:solidFill>
                <a:latin typeface="Tahoma"/>
                <a:ea typeface="Tahoma"/>
                <a:cs typeface="Tahoma"/>
              </a:rPr>
              <a:t> </a:t>
            </a:r>
            <a:r>
              <a:rPr lang="pt-BR" sz="2000" b="1">
                <a:latin typeface="Tahoma"/>
                <a:ea typeface="Tahoma"/>
                <a:cs typeface="Tahoma"/>
              </a:rPr>
              <a:t>nosso novo canal de atendimento automatizado está pronto para ajudar você com questões de TI de maneira rápida e eficiente, direto pelo </a:t>
            </a:r>
            <a:r>
              <a:rPr lang="pt-BR" sz="2000" b="1">
                <a:solidFill>
                  <a:srgbClr val="00B050"/>
                </a:solidFill>
                <a:latin typeface="Tahoma"/>
                <a:ea typeface="Tahoma"/>
                <a:cs typeface="Tahoma"/>
              </a:rPr>
              <a:t>WhatsApp</a:t>
            </a:r>
            <a:r>
              <a:rPr lang="pt-BR" sz="2000" b="1">
                <a:latin typeface="Tahoma"/>
                <a:ea typeface="Tahoma"/>
                <a:cs typeface="Tahoma"/>
              </a:rPr>
              <a:t>. Experimente agora e veja como é fácil solucionar problemas de tecnologia! </a:t>
            </a:r>
            <a:endParaRPr lang="pt-BR"/>
          </a:p>
          <a:p>
            <a:pPr>
              <a:spcBef>
                <a:spcPts val="3"/>
              </a:spcBef>
            </a:pPr>
            <a:endParaRPr lang="pt-BR" sz="2000">
              <a:solidFill>
                <a:schemeClr val="tx1"/>
              </a:solidFill>
              <a:ea typeface="Tahom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11997E-14DF-4AA1-D924-3C69BE52274B}"/>
              </a:ext>
            </a:extLst>
          </p:cNvPr>
          <p:cNvSpPr txBox="1"/>
          <p:nvPr/>
        </p:nvSpPr>
        <p:spPr>
          <a:xfrm rot="14460000">
            <a:off x="3542357" y="4418232"/>
            <a:ext cx="11302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>
                <a:cs typeface="Calibri"/>
              </a:rPr>
              <a:t>☝🏼</a:t>
            </a:r>
            <a:endParaRPr lang="pt-BR" sz="5400"/>
          </a:p>
        </p:txBody>
      </p:sp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7BD6EC2E-D01A-EAFE-08B6-1875090D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66" y="4557309"/>
            <a:ext cx="2073617" cy="20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1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64b23fb-0ab0-4db6-a6e9-feec46b9e358">
      <UserInfo>
        <DisplayName/>
        <AccountId xsi:nil="true"/>
        <AccountType/>
      </UserInfo>
    </SharedWithUsers>
    <lcf76f155ced4ddcb4097134ff3c332f xmlns="fb6850ca-f12a-4eb8-a5a3-931bb85d72bf">
      <Terms xmlns="http://schemas.microsoft.com/office/infopath/2007/PartnerControls"/>
    </lcf76f155ced4ddcb4097134ff3c332f>
    <TaxCatchAll xmlns="364b23fb-0ab0-4db6-a6e9-feec46b9e358" xsi:nil="true"/>
    <_Flow_SignoffStatus xmlns="fb6850ca-f12a-4eb8-a5a3-931bb85d72b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9E8AE78566D34F9665E7E68F385737" ma:contentTypeVersion="14" ma:contentTypeDescription="Crie um novo documento." ma:contentTypeScope="" ma:versionID="9bcca3a93cd937b52efa5b6e8dcc08e3">
  <xsd:schema xmlns:xsd="http://www.w3.org/2001/XMLSchema" xmlns:xs="http://www.w3.org/2001/XMLSchema" xmlns:p="http://schemas.microsoft.com/office/2006/metadata/properties" xmlns:ns2="fb6850ca-f12a-4eb8-a5a3-931bb85d72bf" xmlns:ns3="364b23fb-0ab0-4db6-a6e9-feec46b9e358" targetNamespace="http://schemas.microsoft.com/office/2006/metadata/properties" ma:root="true" ma:fieldsID="f429f6bb0b5df12c35ff1f133578d5fa" ns2:_="" ns3:_="">
    <xsd:import namespace="fb6850ca-f12a-4eb8-a5a3-931bb85d72bf"/>
    <xsd:import namespace="364b23fb-0ab0-4db6-a6e9-feec46b9e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850ca-f12a-4eb8-a5a3-931bb85d7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cc76ca8-47e2-420a-8c60-0c11176565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Flow_SignoffStatus" ma:index="21" nillable="true" ma:displayName="Status de liberação" ma:internalName="Status_x0020_de_x0020_libera_x00e7__x00e3_o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b23fb-0ab0-4db6-a6e9-feec46b9e3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dc66182-c685-45ac-b5cf-74ab72e2d42b}" ma:internalName="TaxCatchAll" ma:showField="CatchAllData" ma:web="364b23fb-0ab0-4db6-a6e9-feec46b9e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A01159-DBE3-479A-9402-CCCBCC01FE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6B8DFA-63CF-4722-BC5E-F772BFE4D573}">
  <ds:schemaRefs>
    <ds:schemaRef ds:uri="364b23fb-0ab0-4db6-a6e9-feec46b9e358"/>
    <ds:schemaRef ds:uri="fb6850ca-f12a-4eb8-a5a3-931bb85d72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9B5BDA-A49C-4DD6-9C47-05F171F76105}">
  <ds:schemaRefs>
    <ds:schemaRef ds:uri="364b23fb-0ab0-4db6-a6e9-feec46b9e358"/>
    <ds:schemaRef ds:uri="fb6850ca-f12a-4eb8-a5a3-931bb85d72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BEM-VINDE A AREZZO&amp;CO!</vt:lpstr>
      <vt:lpstr>Apresentação do PowerPoint</vt:lpstr>
      <vt:lpstr>Apresentação do PowerPoint</vt:lpstr>
      <vt:lpstr>INTELICHAT  CANAL DE ATENDIMENTO AUTOMATIZADO DA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BEM-VINDE A AREZZO&amp;CO!</dc:title>
  <dc:creator/>
  <cp:revision>3</cp:revision>
  <cp:lastPrinted>2024-04-12T15:32:56Z</cp:lastPrinted>
  <dcterms:created xsi:type="dcterms:W3CDTF">2024-02-01T13:26:03Z</dcterms:created>
  <dcterms:modified xsi:type="dcterms:W3CDTF">2024-10-24T15:36:46Z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0x010100DE9E8AE78566D34F9665E7E68F385737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_activity">
    <vt:lpwstr>{"FileActivityType":"9","FileActivityTimeStamp":"2024-02-01T17:55:15.270Z","FileActivityUsersOnPage":[{"DisplayName":"Guilherme Alves Quiller de Alencar","Id":"gaalencar@arezzo.com.br"}],"FileActivityNavigationId":null}</vt:lpwstr>
  </property>
  <property fmtid="{D5CDD505-2E9C-101B-9397-08002B2CF9AE}" pid="7" name="TriggerFlowInfo">
    <vt:lpwstr/>
  </property>
</Properties>
</file>