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7559675" cy="1069181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D36916-B136-4612-88B8-83C15E29A3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000" y="141480"/>
            <a:ext cx="6803640" cy="23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829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8000" y="2501280"/>
            <a:ext cx="680364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8000" y="5740560"/>
            <a:ext cx="680364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9E881A-BB6A-4B38-9150-37E5CE927F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8000" y="141480"/>
            <a:ext cx="6803640" cy="23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829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8000" y="2501280"/>
            <a:ext cx="33199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4240" y="2501280"/>
            <a:ext cx="33199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8000" y="5740560"/>
            <a:ext cx="33199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4240" y="5740560"/>
            <a:ext cx="33199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B66CAD-2D0A-4F5F-B91A-BCB4C38034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8000" y="141480"/>
            <a:ext cx="6803640" cy="23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829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8000" y="2501280"/>
            <a:ext cx="219060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8400" y="2501280"/>
            <a:ext cx="219060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9160" y="2501280"/>
            <a:ext cx="219060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8000" y="5740560"/>
            <a:ext cx="219060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8400" y="5740560"/>
            <a:ext cx="219060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9160" y="5740560"/>
            <a:ext cx="219060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9C2A88-5C55-44A7-92B2-590EC03C5D0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8000" y="141480"/>
            <a:ext cx="6803640" cy="23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829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2501280"/>
            <a:ext cx="6803640" cy="620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96B36B-9A2A-4906-B2EA-7FA9C35458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8000" y="141480"/>
            <a:ext cx="6803640" cy="23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829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8000" y="2501280"/>
            <a:ext cx="6803640" cy="620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F24DF1-C858-48EC-A8DB-457A363992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" y="141480"/>
            <a:ext cx="6803640" cy="23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829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8000" y="2501280"/>
            <a:ext cx="3319920" cy="620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4240" y="2501280"/>
            <a:ext cx="3319920" cy="620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29ECEE-F5C4-4B96-86CB-D83C203E88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8000" y="141480"/>
            <a:ext cx="6803640" cy="23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829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2A198F-65CD-4825-8B34-6AB578A3A6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8000" y="425880"/>
            <a:ext cx="6803640" cy="82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4FBADC-412F-48BC-A1A9-E004E35275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8000" y="141480"/>
            <a:ext cx="6803640" cy="23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829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8000" y="2501280"/>
            <a:ext cx="33199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4240" y="2501280"/>
            <a:ext cx="3319920" cy="620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8000" y="5740560"/>
            <a:ext cx="33199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FE14BE-8465-41E6-A075-AD46D9BC4A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8000" y="141480"/>
            <a:ext cx="6803640" cy="23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829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8000" y="2501280"/>
            <a:ext cx="3319920" cy="620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4240" y="2501280"/>
            <a:ext cx="33199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4240" y="5740560"/>
            <a:ext cx="33199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A09F82-C353-486A-8FC4-B5E749D0C1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8000" y="141480"/>
            <a:ext cx="6803640" cy="23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829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8000" y="2501280"/>
            <a:ext cx="33199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4240" y="2501280"/>
            <a:ext cx="331992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8000" y="5740560"/>
            <a:ext cx="6803640" cy="295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603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8EB543-125F-48B3-9A92-2B1C963931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" y="425880"/>
            <a:ext cx="680364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8290" spc="-1" strike="noStrike">
                <a:latin typeface="Arial"/>
              </a:rPr>
              <a:t>Click to edit the title text format</a:t>
            </a:r>
            <a:endParaRPr b="0" lang="ru-RU" sz="829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501280"/>
            <a:ext cx="6803640" cy="620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Bef>
                <a:spcPts val="26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30" spc="-1" strike="noStrike">
                <a:latin typeface="Arial"/>
              </a:rPr>
              <a:t>Click to edit the outline text format</a:t>
            </a:r>
            <a:endParaRPr b="0" lang="ru-RU" sz="6030" spc="-1" strike="noStrike">
              <a:latin typeface="Arial"/>
            </a:endParaRPr>
          </a:p>
          <a:p>
            <a:pPr lvl="1" marL="864000" indent="-324000">
              <a:spcBef>
                <a:spcPts val="2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5280" spc="-1" strike="noStrike">
                <a:latin typeface="Arial"/>
              </a:rPr>
              <a:t>Second Outline Level</a:t>
            </a:r>
            <a:endParaRPr b="0" lang="ru-RU" sz="5280" spc="-1" strike="noStrike">
              <a:latin typeface="Arial"/>
            </a:endParaRPr>
          </a:p>
          <a:p>
            <a:pPr lvl="2" marL="1296000" indent="-288000">
              <a:spcBef>
                <a:spcPts val="15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4520" spc="-1" strike="noStrike">
                <a:latin typeface="Arial"/>
              </a:rPr>
              <a:t>Third Outline Level</a:t>
            </a:r>
            <a:endParaRPr b="0" lang="ru-RU" sz="4520" spc="-1" strike="noStrike">
              <a:latin typeface="Arial"/>
            </a:endParaRPr>
          </a:p>
          <a:p>
            <a:pPr lvl="3" marL="1728000" indent="-216000">
              <a:spcBef>
                <a:spcPts val="106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770" spc="-1" strike="noStrike">
                <a:latin typeface="Arial"/>
              </a:rPr>
              <a:t>Fourth Outline Level</a:t>
            </a:r>
            <a:endParaRPr b="0" lang="ru-RU" sz="3770" spc="-1" strike="noStrike">
              <a:latin typeface="Arial"/>
            </a:endParaRPr>
          </a:p>
          <a:p>
            <a:pPr lvl="4" marL="2160000" indent="-216000">
              <a:spcBef>
                <a:spcPts val="53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770" spc="-1" strike="noStrike">
                <a:latin typeface="Arial"/>
              </a:rPr>
              <a:t>Fifth Outline Level</a:t>
            </a:r>
            <a:endParaRPr b="0" lang="ru-RU" sz="3770" spc="-1" strike="noStrike">
              <a:latin typeface="Arial"/>
            </a:endParaRPr>
          </a:p>
          <a:p>
            <a:pPr lvl="5" marL="2592000" indent="-216000">
              <a:spcBef>
                <a:spcPts val="53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770" spc="-1" strike="noStrike">
                <a:latin typeface="Arial"/>
              </a:rPr>
              <a:t>Sixth Outline Level</a:t>
            </a:r>
            <a:endParaRPr b="0" lang="ru-RU" sz="3770" spc="-1" strike="noStrike">
              <a:latin typeface="Arial"/>
            </a:endParaRPr>
          </a:p>
          <a:p>
            <a:pPr lvl="6" marL="3024000" indent="-216000">
              <a:spcBef>
                <a:spcPts val="53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770" spc="-1" strike="noStrike">
                <a:latin typeface="Arial"/>
              </a:rPr>
              <a:t>Seventh Outline Level</a:t>
            </a:r>
            <a:endParaRPr b="0" lang="ru-RU" sz="37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378000" y="9739800"/>
            <a:ext cx="1761120" cy="73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585160" y="9739800"/>
            <a:ext cx="2396160" cy="73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420160" y="9739800"/>
            <a:ext cx="1761120" cy="73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EAF9671-0936-4DFE-B840-71A81D76965F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78000" y="425880"/>
            <a:ext cx="680364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8290" spc="-1" strike="noStrike">
                <a:latin typeface="Arial"/>
              </a:rPr>
              <a:t>Test Test Test</a:t>
            </a:r>
            <a:endParaRPr b="0" lang="ru-RU" sz="829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78000" y="2501280"/>
            <a:ext cx="6803640" cy="620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6030" spc="-1" strike="noStrike">
                <a:latin typeface="Arial"/>
              </a:rPr>
              <a:t>Test Test Test</a:t>
            </a:r>
            <a:endParaRPr b="0" lang="ru-RU" sz="60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78000" y="425880"/>
            <a:ext cx="6803640" cy="178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8290" spc="-1" strike="noStrike">
                <a:latin typeface="Arial"/>
              </a:rPr>
              <a:t>42 42 42</a:t>
            </a:r>
            <a:endParaRPr b="0" lang="ru-RU" sz="829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378000" y="2501280"/>
            <a:ext cx="6803640" cy="620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26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6030" spc="-1" strike="noStrike">
                <a:latin typeface="Arial"/>
              </a:rPr>
              <a:t>42 42 42</a:t>
            </a:r>
            <a:endParaRPr b="0" lang="ru-RU" sz="60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LibreOffice/7.3.0.2$Linux_X86_64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2022-01-21T21:24:43Z</dcterms:created>
  <dc:creator/>
  <dc:description/>
  <dc:language>ru-RU</dc:language>
  <cp:lastModifiedBy/>
  <dcterms:modified xsi:type="dcterms:W3CDTF">2022-01-21T22:39:00Z</dcterms:modified>
  <cp:revision>2</cp:revision>
  <dc:subject/>
  <dc:title/>
</cp:coreProperties>
</file>