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9"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100" d="100"/>
          <a:sy n="100" d="100"/>
        </p:scale>
        <p:origin x="4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10460-834D-4152-8175-AB117135F958}"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zh-TW" altLang="en-US"/>
        </a:p>
      </dgm:t>
    </dgm:pt>
    <dgm:pt modelId="{EE50C49A-0EFF-4D49-97B0-64B9E501EC3A}">
      <dgm:prSet/>
      <dgm:spPr/>
      <dgm:t>
        <a:bodyPr/>
        <a:lstStyle/>
        <a:p>
          <a:r>
            <a:rPr lang="en-US" dirty="0"/>
            <a:t>                                                               min   max </a:t>
          </a:r>
          <a:endParaRPr lang="zh-TW" dirty="0"/>
        </a:p>
      </dgm:t>
    </dgm:pt>
    <dgm:pt modelId="{7CCCB74A-074C-45AC-A2B0-415AEEB4D992}" type="parTrans" cxnId="{3B489BE6-3820-481C-B31F-2DAB0A3B154B}">
      <dgm:prSet/>
      <dgm:spPr/>
      <dgm:t>
        <a:bodyPr/>
        <a:lstStyle/>
        <a:p>
          <a:endParaRPr lang="zh-TW" altLang="en-US"/>
        </a:p>
      </dgm:t>
    </dgm:pt>
    <dgm:pt modelId="{6F42ED8E-61BF-4FC6-A537-8A2DEF60FFE7}" type="sibTrans" cxnId="{3B489BE6-3820-481C-B31F-2DAB0A3B154B}">
      <dgm:prSet/>
      <dgm:spPr/>
      <dgm:t>
        <a:bodyPr/>
        <a:lstStyle/>
        <a:p>
          <a:endParaRPr lang="zh-TW" altLang="en-US"/>
        </a:p>
      </dgm:t>
    </dgm:pt>
    <dgm:pt modelId="{C6B6CA79-E09C-4774-A277-B9C2BEA5345C}">
      <dgm:prSet/>
      <dgm:spPr/>
      <dgm:t>
        <a:bodyPr/>
        <a:lstStyle/>
        <a:p>
          <a:r>
            <a:rPr lang="en-US"/>
            <a:t>compactness (standard error):         0.002  0.135</a:t>
          </a:r>
          <a:endParaRPr lang="zh-TW"/>
        </a:p>
      </dgm:t>
    </dgm:pt>
    <dgm:pt modelId="{BEB92F95-4BEA-4F2A-B527-0E588A93E946}" type="parTrans" cxnId="{64E09207-91A2-4EBA-9DA7-24DA86286BD1}">
      <dgm:prSet/>
      <dgm:spPr/>
      <dgm:t>
        <a:bodyPr/>
        <a:lstStyle/>
        <a:p>
          <a:endParaRPr lang="zh-TW" altLang="en-US"/>
        </a:p>
      </dgm:t>
    </dgm:pt>
    <dgm:pt modelId="{FB62072B-E579-4347-B82D-A0D35CF282D4}" type="sibTrans" cxnId="{64E09207-91A2-4EBA-9DA7-24DA86286BD1}">
      <dgm:prSet/>
      <dgm:spPr/>
      <dgm:t>
        <a:bodyPr/>
        <a:lstStyle/>
        <a:p>
          <a:endParaRPr lang="zh-TW" altLang="en-US"/>
        </a:p>
      </dgm:t>
    </dgm:pt>
    <dgm:pt modelId="{C5487F28-7691-40C4-869B-B8EB04131D88}">
      <dgm:prSet/>
      <dgm:spPr/>
      <dgm:t>
        <a:bodyPr/>
        <a:lstStyle/>
        <a:p>
          <a:r>
            <a:rPr lang="en-US"/>
            <a:t>concavity (standard error):           0.0    0.396</a:t>
          </a:r>
          <a:endParaRPr lang="zh-TW"/>
        </a:p>
      </dgm:t>
    </dgm:pt>
    <dgm:pt modelId="{A1F28AB0-DD5E-4C03-80C3-C1AD85DB245D}" type="parTrans" cxnId="{43BF106E-6092-41C7-93AE-09C3BD3EEEC0}">
      <dgm:prSet/>
      <dgm:spPr/>
      <dgm:t>
        <a:bodyPr/>
        <a:lstStyle/>
        <a:p>
          <a:endParaRPr lang="zh-TW" altLang="en-US"/>
        </a:p>
      </dgm:t>
    </dgm:pt>
    <dgm:pt modelId="{324CFDDE-1881-4414-8AD4-512C5F0CB274}" type="sibTrans" cxnId="{43BF106E-6092-41C7-93AE-09C3BD3EEEC0}">
      <dgm:prSet/>
      <dgm:spPr/>
      <dgm:t>
        <a:bodyPr/>
        <a:lstStyle/>
        <a:p>
          <a:endParaRPr lang="zh-TW" altLang="en-US"/>
        </a:p>
      </dgm:t>
    </dgm:pt>
    <dgm:pt modelId="{595C1D79-5C83-4DC0-BB15-59F69851C273}">
      <dgm:prSet/>
      <dgm:spPr/>
      <dgm:t>
        <a:bodyPr/>
        <a:lstStyle/>
        <a:p>
          <a:r>
            <a:rPr lang="en-US"/>
            <a:t>concave points (standard error):      0.0    0.053</a:t>
          </a:r>
          <a:endParaRPr lang="zh-TW"/>
        </a:p>
      </dgm:t>
    </dgm:pt>
    <dgm:pt modelId="{119D007E-9174-45A9-9585-4108DDE7AFE8}" type="parTrans" cxnId="{0EC7F78F-D725-4461-A532-B3B800B1D503}">
      <dgm:prSet/>
      <dgm:spPr/>
      <dgm:t>
        <a:bodyPr/>
        <a:lstStyle/>
        <a:p>
          <a:endParaRPr lang="zh-TW" altLang="en-US"/>
        </a:p>
      </dgm:t>
    </dgm:pt>
    <dgm:pt modelId="{0E3E6651-8BE7-4192-BB65-0C3D8531BE34}" type="sibTrans" cxnId="{0EC7F78F-D725-4461-A532-B3B800B1D503}">
      <dgm:prSet/>
      <dgm:spPr/>
      <dgm:t>
        <a:bodyPr/>
        <a:lstStyle/>
        <a:p>
          <a:endParaRPr lang="zh-TW" altLang="en-US"/>
        </a:p>
      </dgm:t>
    </dgm:pt>
    <dgm:pt modelId="{64BAB4A6-5B24-4ABE-AF06-A28D9A13B697}">
      <dgm:prSet/>
      <dgm:spPr/>
      <dgm:t>
        <a:bodyPr/>
        <a:lstStyle/>
        <a:p>
          <a:r>
            <a:rPr lang="en-US"/>
            <a:t>symmetry (standard error):            0.008  0.079</a:t>
          </a:r>
          <a:endParaRPr lang="zh-TW"/>
        </a:p>
      </dgm:t>
    </dgm:pt>
    <dgm:pt modelId="{F32125C5-04A2-4590-B263-DDAC7072653E}" type="parTrans" cxnId="{5B67E516-3D3C-447A-8B37-5BD4B4D100C0}">
      <dgm:prSet/>
      <dgm:spPr/>
      <dgm:t>
        <a:bodyPr/>
        <a:lstStyle/>
        <a:p>
          <a:endParaRPr lang="zh-TW" altLang="en-US"/>
        </a:p>
      </dgm:t>
    </dgm:pt>
    <dgm:pt modelId="{0223AF07-761C-493D-8823-E2A390B0CEA9}" type="sibTrans" cxnId="{5B67E516-3D3C-447A-8B37-5BD4B4D100C0}">
      <dgm:prSet/>
      <dgm:spPr/>
      <dgm:t>
        <a:bodyPr/>
        <a:lstStyle/>
        <a:p>
          <a:endParaRPr lang="zh-TW" altLang="en-US"/>
        </a:p>
      </dgm:t>
    </dgm:pt>
    <dgm:pt modelId="{E6863711-95FE-4845-A552-B77D07C120C8}">
      <dgm:prSet/>
      <dgm:spPr/>
      <dgm:t>
        <a:bodyPr/>
        <a:lstStyle/>
        <a:p>
          <a:r>
            <a:rPr lang="en-US"/>
            <a:t>fractal dimension (standard error):   0.001  0.03</a:t>
          </a:r>
          <a:endParaRPr lang="zh-TW"/>
        </a:p>
      </dgm:t>
    </dgm:pt>
    <dgm:pt modelId="{C3B14F80-7AAF-41DE-A10F-6A044DBF7134}" type="parTrans" cxnId="{49311DF1-9903-4B79-8D2D-7C0D8A932D5F}">
      <dgm:prSet/>
      <dgm:spPr/>
      <dgm:t>
        <a:bodyPr/>
        <a:lstStyle/>
        <a:p>
          <a:endParaRPr lang="zh-TW" altLang="en-US"/>
        </a:p>
      </dgm:t>
    </dgm:pt>
    <dgm:pt modelId="{E564456B-1AC3-4C3C-A496-2E545AB304B6}" type="sibTrans" cxnId="{49311DF1-9903-4B79-8D2D-7C0D8A932D5F}">
      <dgm:prSet/>
      <dgm:spPr/>
      <dgm:t>
        <a:bodyPr/>
        <a:lstStyle/>
        <a:p>
          <a:endParaRPr lang="zh-TW" altLang="en-US"/>
        </a:p>
      </dgm:t>
    </dgm:pt>
    <dgm:pt modelId="{380E3DC1-B87D-4DE7-B6D1-D6D91A13D133}">
      <dgm:prSet/>
      <dgm:spPr/>
      <dgm:t>
        <a:bodyPr/>
        <a:lstStyle/>
        <a:p>
          <a:r>
            <a:rPr lang="en-US"/>
            <a:t>radius (worst):                       7.93   36.04</a:t>
          </a:r>
          <a:endParaRPr lang="zh-TW"/>
        </a:p>
      </dgm:t>
    </dgm:pt>
    <dgm:pt modelId="{4CE85BD2-441D-4DBF-8E0C-878E65A7C73D}" type="parTrans" cxnId="{62378E20-4DA2-40E8-A9D3-26050EF58531}">
      <dgm:prSet/>
      <dgm:spPr/>
      <dgm:t>
        <a:bodyPr/>
        <a:lstStyle/>
        <a:p>
          <a:endParaRPr lang="zh-TW" altLang="en-US"/>
        </a:p>
      </dgm:t>
    </dgm:pt>
    <dgm:pt modelId="{CF46B687-8BD3-4029-AC30-388C564B323D}" type="sibTrans" cxnId="{62378E20-4DA2-40E8-A9D3-26050EF58531}">
      <dgm:prSet/>
      <dgm:spPr/>
      <dgm:t>
        <a:bodyPr/>
        <a:lstStyle/>
        <a:p>
          <a:endParaRPr lang="zh-TW" altLang="en-US"/>
        </a:p>
      </dgm:t>
    </dgm:pt>
    <dgm:pt modelId="{9B8EB22F-85B5-4404-BC24-8858BC5335CA}">
      <dgm:prSet/>
      <dgm:spPr/>
      <dgm:t>
        <a:bodyPr/>
        <a:lstStyle/>
        <a:p>
          <a:r>
            <a:rPr lang="en-US"/>
            <a:t>texture (worst):                      12.02  49.54</a:t>
          </a:r>
          <a:endParaRPr lang="zh-TW"/>
        </a:p>
      </dgm:t>
    </dgm:pt>
    <dgm:pt modelId="{2094C7EC-61F9-41BD-9B13-9E8CCE789018}" type="parTrans" cxnId="{6BEAB116-8B4F-4DCD-A4EE-2DAA3EE673AC}">
      <dgm:prSet/>
      <dgm:spPr/>
      <dgm:t>
        <a:bodyPr/>
        <a:lstStyle/>
        <a:p>
          <a:endParaRPr lang="zh-TW" altLang="en-US"/>
        </a:p>
      </dgm:t>
    </dgm:pt>
    <dgm:pt modelId="{50290DDA-3558-4E72-8730-A5B057FB7F13}" type="sibTrans" cxnId="{6BEAB116-8B4F-4DCD-A4EE-2DAA3EE673AC}">
      <dgm:prSet/>
      <dgm:spPr/>
      <dgm:t>
        <a:bodyPr/>
        <a:lstStyle/>
        <a:p>
          <a:endParaRPr lang="zh-TW" altLang="en-US"/>
        </a:p>
      </dgm:t>
    </dgm:pt>
    <dgm:pt modelId="{D1E8658D-0F7D-4249-8EE9-FD917F39AD7B}">
      <dgm:prSet/>
      <dgm:spPr/>
      <dgm:t>
        <a:bodyPr/>
        <a:lstStyle/>
        <a:p>
          <a:r>
            <a:rPr lang="en-US" dirty="0"/>
            <a:t>perimeter (worst):                    50.41  251.2</a:t>
          </a:r>
          <a:endParaRPr lang="zh-TW" dirty="0"/>
        </a:p>
      </dgm:t>
    </dgm:pt>
    <dgm:pt modelId="{456E6A89-5B1F-4DE8-B6E7-E06EB0FD9FDB}" type="parTrans" cxnId="{95CBD4B9-51ED-40A7-9ADE-30E31430EF3B}">
      <dgm:prSet/>
      <dgm:spPr/>
      <dgm:t>
        <a:bodyPr/>
        <a:lstStyle/>
        <a:p>
          <a:endParaRPr lang="zh-TW" altLang="en-US"/>
        </a:p>
      </dgm:t>
    </dgm:pt>
    <dgm:pt modelId="{751F2DDD-0706-46B2-B7FD-9DB87AB2AA9A}" type="sibTrans" cxnId="{95CBD4B9-51ED-40A7-9ADE-30E31430EF3B}">
      <dgm:prSet/>
      <dgm:spPr/>
      <dgm:t>
        <a:bodyPr/>
        <a:lstStyle/>
        <a:p>
          <a:endParaRPr lang="zh-TW" altLang="en-US"/>
        </a:p>
      </dgm:t>
    </dgm:pt>
    <dgm:pt modelId="{25FDA85D-DE49-4377-8DB2-A040AF9DF702}">
      <dgm:prSet/>
      <dgm:spPr/>
      <dgm:t>
        <a:bodyPr/>
        <a:lstStyle/>
        <a:p>
          <a:r>
            <a:rPr lang="en-US"/>
            <a:t>area (worst):                         185.2  4254.0</a:t>
          </a:r>
          <a:endParaRPr lang="zh-TW"/>
        </a:p>
      </dgm:t>
    </dgm:pt>
    <dgm:pt modelId="{F00A9635-7F6B-40BE-8A53-5B2CBD084E57}" type="parTrans" cxnId="{357F9CD0-7D29-43FD-9466-3509D285463A}">
      <dgm:prSet/>
      <dgm:spPr/>
      <dgm:t>
        <a:bodyPr/>
        <a:lstStyle/>
        <a:p>
          <a:endParaRPr lang="zh-TW" altLang="en-US"/>
        </a:p>
      </dgm:t>
    </dgm:pt>
    <dgm:pt modelId="{542E7DA8-9E97-48E7-94BE-52D0AF7A8C44}" type="sibTrans" cxnId="{357F9CD0-7D29-43FD-9466-3509D285463A}">
      <dgm:prSet/>
      <dgm:spPr/>
      <dgm:t>
        <a:bodyPr/>
        <a:lstStyle/>
        <a:p>
          <a:endParaRPr lang="zh-TW" altLang="en-US"/>
        </a:p>
      </dgm:t>
    </dgm:pt>
    <dgm:pt modelId="{FA2BBD0D-5CB2-4DDD-8464-512C911ABB94}">
      <dgm:prSet/>
      <dgm:spPr/>
      <dgm:t>
        <a:bodyPr/>
        <a:lstStyle/>
        <a:p>
          <a:r>
            <a:rPr lang="en-US"/>
            <a:t>smoothness (worst):                   0.071  0.223</a:t>
          </a:r>
          <a:endParaRPr lang="zh-TW"/>
        </a:p>
      </dgm:t>
    </dgm:pt>
    <dgm:pt modelId="{75C67FDE-DE50-40DF-82FF-686265A2102B}" type="parTrans" cxnId="{4D9C65A9-F402-4A89-879A-E9812690C8DD}">
      <dgm:prSet/>
      <dgm:spPr/>
      <dgm:t>
        <a:bodyPr/>
        <a:lstStyle/>
        <a:p>
          <a:endParaRPr lang="zh-TW" altLang="en-US"/>
        </a:p>
      </dgm:t>
    </dgm:pt>
    <dgm:pt modelId="{255F9ECD-76B4-4F22-88A6-C9DB079F4D8E}" type="sibTrans" cxnId="{4D9C65A9-F402-4A89-879A-E9812690C8DD}">
      <dgm:prSet/>
      <dgm:spPr/>
      <dgm:t>
        <a:bodyPr/>
        <a:lstStyle/>
        <a:p>
          <a:endParaRPr lang="zh-TW" altLang="en-US"/>
        </a:p>
      </dgm:t>
    </dgm:pt>
    <dgm:pt modelId="{8606657E-B9F4-49FC-9F1A-29EFA640903A}">
      <dgm:prSet/>
      <dgm:spPr/>
      <dgm:t>
        <a:bodyPr/>
        <a:lstStyle/>
        <a:p>
          <a:r>
            <a:rPr lang="en-US"/>
            <a:t>compactness (worst):                  0.027  1.058</a:t>
          </a:r>
          <a:endParaRPr lang="zh-TW"/>
        </a:p>
      </dgm:t>
    </dgm:pt>
    <dgm:pt modelId="{7143565E-41E2-49B0-B569-60F2D18477A7}" type="parTrans" cxnId="{01411D3B-BB00-407D-B36E-03973E2A021B}">
      <dgm:prSet/>
      <dgm:spPr/>
      <dgm:t>
        <a:bodyPr/>
        <a:lstStyle/>
        <a:p>
          <a:endParaRPr lang="zh-TW" altLang="en-US"/>
        </a:p>
      </dgm:t>
    </dgm:pt>
    <dgm:pt modelId="{D2580808-3D6B-4145-BA1F-23B9B26D5035}" type="sibTrans" cxnId="{01411D3B-BB00-407D-B36E-03973E2A021B}">
      <dgm:prSet/>
      <dgm:spPr/>
      <dgm:t>
        <a:bodyPr/>
        <a:lstStyle/>
        <a:p>
          <a:endParaRPr lang="zh-TW" altLang="en-US"/>
        </a:p>
      </dgm:t>
    </dgm:pt>
    <dgm:pt modelId="{B013BBF2-9B08-4924-A8AB-911F60A7DD00}">
      <dgm:prSet/>
      <dgm:spPr/>
      <dgm:t>
        <a:bodyPr/>
        <a:lstStyle/>
        <a:p>
          <a:r>
            <a:rPr lang="en-US"/>
            <a:t>concavity (worst):                    0.0    1.252</a:t>
          </a:r>
          <a:endParaRPr lang="zh-TW"/>
        </a:p>
      </dgm:t>
    </dgm:pt>
    <dgm:pt modelId="{3A701554-2CC3-486E-8F90-E90A314FA019}" type="parTrans" cxnId="{FBDC11D1-E679-486F-9828-F41D0AC47983}">
      <dgm:prSet/>
      <dgm:spPr/>
      <dgm:t>
        <a:bodyPr/>
        <a:lstStyle/>
        <a:p>
          <a:endParaRPr lang="zh-TW" altLang="en-US"/>
        </a:p>
      </dgm:t>
    </dgm:pt>
    <dgm:pt modelId="{74A914F9-A3B7-4159-AED8-0C3213C80A88}" type="sibTrans" cxnId="{FBDC11D1-E679-486F-9828-F41D0AC47983}">
      <dgm:prSet/>
      <dgm:spPr/>
      <dgm:t>
        <a:bodyPr/>
        <a:lstStyle/>
        <a:p>
          <a:endParaRPr lang="zh-TW" altLang="en-US"/>
        </a:p>
      </dgm:t>
    </dgm:pt>
    <dgm:pt modelId="{A46F8DCC-2058-4E17-B578-1D27E21CA5C3}">
      <dgm:prSet/>
      <dgm:spPr/>
      <dgm:t>
        <a:bodyPr/>
        <a:lstStyle/>
        <a:p>
          <a:r>
            <a:rPr lang="en-US"/>
            <a:t>concave points (worst):               0.0    0.291</a:t>
          </a:r>
          <a:endParaRPr lang="zh-TW"/>
        </a:p>
      </dgm:t>
    </dgm:pt>
    <dgm:pt modelId="{3BC302D0-10AE-48BF-BE02-88B160249859}" type="parTrans" cxnId="{98934F6F-56A7-4287-9AE5-E4A44C936E75}">
      <dgm:prSet/>
      <dgm:spPr/>
      <dgm:t>
        <a:bodyPr/>
        <a:lstStyle/>
        <a:p>
          <a:endParaRPr lang="zh-TW" altLang="en-US"/>
        </a:p>
      </dgm:t>
    </dgm:pt>
    <dgm:pt modelId="{4764E4AA-CF96-4BB3-9E27-F4C4C4A892D7}" type="sibTrans" cxnId="{98934F6F-56A7-4287-9AE5-E4A44C936E75}">
      <dgm:prSet/>
      <dgm:spPr/>
      <dgm:t>
        <a:bodyPr/>
        <a:lstStyle/>
        <a:p>
          <a:endParaRPr lang="zh-TW" altLang="en-US"/>
        </a:p>
      </dgm:t>
    </dgm:pt>
    <dgm:pt modelId="{F5086B37-BC84-4DD3-928D-5D5E323CB84C}">
      <dgm:prSet/>
      <dgm:spPr/>
      <dgm:t>
        <a:bodyPr/>
        <a:lstStyle/>
        <a:p>
          <a:r>
            <a:rPr lang="en-US"/>
            <a:t>symmetry (worst):                     0.156  0.664</a:t>
          </a:r>
          <a:endParaRPr lang="zh-TW"/>
        </a:p>
      </dgm:t>
    </dgm:pt>
    <dgm:pt modelId="{18DEAF5D-81A4-4318-B275-1969CB64FE1C}" type="parTrans" cxnId="{2566F247-91A0-4E02-9E28-32EE31474220}">
      <dgm:prSet/>
      <dgm:spPr/>
      <dgm:t>
        <a:bodyPr/>
        <a:lstStyle/>
        <a:p>
          <a:endParaRPr lang="zh-TW" altLang="en-US"/>
        </a:p>
      </dgm:t>
    </dgm:pt>
    <dgm:pt modelId="{FB1E7942-01FD-4FEA-9132-FD2EB2EA3D6A}" type="sibTrans" cxnId="{2566F247-91A0-4E02-9E28-32EE31474220}">
      <dgm:prSet/>
      <dgm:spPr/>
      <dgm:t>
        <a:bodyPr/>
        <a:lstStyle/>
        <a:p>
          <a:endParaRPr lang="zh-TW" altLang="en-US"/>
        </a:p>
      </dgm:t>
    </dgm:pt>
    <dgm:pt modelId="{EDBC37EE-6BB7-4515-9F54-7958BBD3B397}">
      <dgm:prSet/>
      <dgm:spPr/>
      <dgm:t>
        <a:bodyPr/>
        <a:lstStyle/>
        <a:p>
          <a:r>
            <a:rPr lang="en-US" dirty="0"/>
            <a:t>fractal dimension (worst):            0.055  0.208</a:t>
          </a:r>
          <a:endParaRPr lang="zh-TW" dirty="0"/>
        </a:p>
      </dgm:t>
    </dgm:pt>
    <dgm:pt modelId="{18D883A9-A68E-43BD-BADD-CFA111919935}" type="parTrans" cxnId="{E3DC5B4D-1F76-4BEF-922C-2F5D15A81F34}">
      <dgm:prSet/>
      <dgm:spPr/>
      <dgm:t>
        <a:bodyPr/>
        <a:lstStyle/>
        <a:p>
          <a:endParaRPr lang="zh-TW" altLang="en-US"/>
        </a:p>
      </dgm:t>
    </dgm:pt>
    <dgm:pt modelId="{070B5DF6-1FFB-4019-A33D-06B780237967}" type="sibTrans" cxnId="{E3DC5B4D-1F76-4BEF-922C-2F5D15A81F34}">
      <dgm:prSet/>
      <dgm:spPr/>
      <dgm:t>
        <a:bodyPr/>
        <a:lstStyle/>
        <a:p>
          <a:endParaRPr lang="zh-TW" altLang="en-US"/>
        </a:p>
      </dgm:t>
    </dgm:pt>
    <dgm:pt modelId="{525B0F1A-9E41-4652-95F9-8EC7D79D26FF}" type="pres">
      <dgm:prSet presAssocID="{9B610460-834D-4152-8175-AB117135F958}" presName="Name0" presStyleCnt="0">
        <dgm:presLayoutVars>
          <dgm:dir/>
          <dgm:animLvl val="lvl"/>
          <dgm:resizeHandles val="exact"/>
        </dgm:presLayoutVars>
      </dgm:prSet>
      <dgm:spPr/>
    </dgm:pt>
    <dgm:pt modelId="{41EAF170-0563-415A-91CD-61371D092635}" type="pres">
      <dgm:prSet presAssocID="{EE50C49A-0EFF-4D49-97B0-64B9E501EC3A}" presName="linNode" presStyleCnt="0"/>
      <dgm:spPr/>
    </dgm:pt>
    <dgm:pt modelId="{8E4191EA-00C1-467F-B4F2-1E1CC07CD0B7}" type="pres">
      <dgm:prSet presAssocID="{EE50C49A-0EFF-4D49-97B0-64B9E501EC3A}" presName="parentText" presStyleLbl="node1" presStyleIdx="0" presStyleCnt="16">
        <dgm:presLayoutVars>
          <dgm:chMax val="1"/>
          <dgm:bulletEnabled val="1"/>
        </dgm:presLayoutVars>
      </dgm:prSet>
      <dgm:spPr/>
    </dgm:pt>
    <dgm:pt modelId="{F0202249-FF1A-446E-9001-242CDFDA0931}" type="pres">
      <dgm:prSet presAssocID="{6F42ED8E-61BF-4FC6-A537-8A2DEF60FFE7}" presName="sp" presStyleCnt="0"/>
      <dgm:spPr/>
    </dgm:pt>
    <dgm:pt modelId="{F18EF572-AB1C-484D-BF1E-3DD08AF577DE}" type="pres">
      <dgm:prSet presAssocID="{C6B6CA79-E09C-4774-A277-B9C2BEA5345C}" presName="linNode" presStyleCnt="0"/>
      <dgm:spPr/>
    </dgm:pt>
    <dgm:pt modelId="{E69632F5-955C-456C-886C-0F9DBD6DDF64}" type="pres">
      <dgm:prSet presAssocID="{C6B6CA79-E09C-4774-A277-B9C2BEA5345C}" presName="parentText" presStyleLbl="node1" presStyleIdx="1" presStyleCnt="16">
        <dgm:presLayoutVars>
          <dgm:chMax val="1"/>
          <dgm:bulletEnabled val="1"/>
        </dgm:presLayoutVars>
      </dgm:prSet>
      <dgm:spPr/>
    </dgm:pt>
    <dgm:pt modelId="{4DB7ECB4-557F-49CA-9DCF-0409BCAC3493}" type="pres">
      <dgm:prSet presAssocID="{FB62072B-E579-4347-B82D-A0D35CF282D4}" presName="sp" presStyleCnt="0"/>
      <dgm:spPr/>
    </dgm:pt>
    <dgm:pt modelId="{2EBCD7B0-F1AA-4007-9937-D1F7460A71CB}" type="pres">
      <dgm:prSet presAssocID="{C5487F28-7691-40C4-869B-B8EB04131D88}" presName="linNode" presStyleCnt="0"/>
      <dgm:spPr/>
    </dgm:pt>
    <dgm:pt modelId="{62380FE0-E2AC-467B-8BDF-358087EC2A63}" type="pres">
      <dgm:prSet presAssocID="{C5487F28-7691-40C4-869B-B8EB04131D88}" presName="parentText" presStyleLbl="node1" presStyleIdx="2" presStyleCnt="16">
        <dgm:presLayoutVars>
          <dgm:chMax val="1"/>
          <dgm:bulletEnabled val="1"/>
        </dgm:presLayoutVars>
      </dgm:prSet>
      <dgm:spPr/>
    </dgm:pt>
    <dgm:pt modelId="{4776F2A4-07A9-469C-91E4-00EFF3C00A9E}" type="pres">
      <dgm:prSet presAssocID="{324CFDDE-1881-4414-8AD4-512C5F0CB274}" presName="sp" presStyleCnt="0"/>
      <dgm:spPr/>
    </dgm:pt>
    <dgm:pt modelId="{FCDAD5AD-A52A-496C-8764-3BB771F086BB}" type="pres">
      <dgm:prSet presAssocID="{595C1D79-5C83-4DC0-BB15-59F69851C273}" presName="linNode" presStyleCnt="0"/>
      <dgm:spPr/>
    </dgm:pt>
    <dgm:pt modelId="{13AFB699-582F-42C2-8B8F-D7C389770364}" type="pres">
      <dgm:prSet presAssocID="{595C1D79-5C83-4DC0-BB15-59F69851C273}" presName="parentText" presStyleLbl="node1" presStyleIdx="3" presStyleCnt="16">
        <dgm:presLayoutVars>
          <dgm:chMax val="1"/>
          <dgm:bulletEnabled val="1"/>
        </dgm:presLayoutVars>
      </dgm:prSet>
      <dgm:spPr/>
    </dgm:pt>
    <dgm:pt modelId="{553E5806-7F72-42A8-945F-DB5CFA35B183}" type="pres">
      <dgm:prSet presAssocID="{0E3E6651-8BE7-4192-BB65-0C3D8531BE34}" presName="sp" presStyleCnt="0"/>
      <dgm:spPr/>
    </dgm:pt>
    <dgm:pt modelId="{49051E78-28CB-4767-B087-0D6892A40F3E}" type="pres">
      <dgm:prSet presAssocID="{64BAB4A6-5B24-4ABE-AF06-A28D9A13B697}" presName="linNode" presStyleCnt="0"/>
      <dgm:spPr/>
    </dgm:pt>
    <dgm:pt modelId="{B5946051-22B6-49BB-AF94-DB383726371A}" type="pres">
      <dgm:prSet presAssocID="{64BAB4A6-5B24-4ABE-AF06-A28D9A13B697}" presName="parentText" presStyleLbl="node1" presStyleIdx="4" presStyleCnt="16">
        <dgm:presLayoutVars>
          <dgm:chMax val="1"/>
          <dgm:bulletEnabled val="1"/>
        </dgm:presLayoutVars>
      </dgm:prSet>
      <dgm:spPr/>
    </dgm:pt>
    <dgm:pt modelId="{ACE7956A-BBF8-4D12-BABD-65236CE7F114}" type="pres">
      <dgm:prSet presAssocID="{0223AF07-761C-493D-8823-E2A390B0CEA9}" presName="sp" presStyleCnt="0"/>
      <dgm:spPr/>
    </dgm:pt>
    <dgm:pt modelId="{B6630B02-33E1-4B3C-9862-C46B2FDC8319}" type="pres">
      <dgm:prSet presAssocID="{E6863711-95FE-4845-A552-B77D07C120C8}" presName="linNode" presStyleCnt="0"/>
      <dgm:spPr/>
    </dgm:pt>
    <dgm:pt modelId="{35BED432-C6C5-4276-B709-71E04B51E78C}" type="pres">
      <dgm:prSet presAssocID="{E6863711-95FE-4845-A552-B77D07C120C8}" presName="parentText" presStyleLbl="node1" presStyleIdx="5" presStyleCnt="16">
        <dgm:presLayoutVars>
          <dgm:chMax val="1"/>
          <dgm:bulletEnabled val="1"/>
        </dgm:presLayoutVars>
      </dgm:prSet>
      <dgm:spPr/>
    </dgm:pt>
    <dgm:pt modelId="{10C9754D-CF08-40D9-A804-260859508325}" type="pres">
      <dgm:prSet presAssocID="{E564456B-1AC3-4C3C-A496-2E545AB304B6}" presName="sp" presStyleCnt="0"/>
      <dgm:spPr/>
    </dgm:pt>
    <dgm:pt modelId="{6A402DB7-C0C6-400A-B3CA-CE72941A731C}" type="pres">
      <dgm:prSet presAssocID="{380E3DC1-B87D-4DE7-B6D1-D6D91A13D133}" presName="linNode" presStyleCnt="0"/>
      <dgm:spPr/>
    </dgm:pt>
    <dgm:pt modelId="{CBCDCB53-2225-4419-A7EE-0F903E4C289C}" type="pres">
      <dgm:prSet presAssocID="{380E3DC1-B87D-4DE7-B6D1-D6D91A13D133}" presName="parentText" presStyleLbl="node1" presStyleIdx="6" presStyleCnt="16">
        <dgm:presLayoutVars>
          <dgm:chMax val="1"/>
          <dgm:bulletEnabled val="1"/>
        </dgm:presLayoutVars>
      </dgm:prSet>
      <dgm:spPr/>
    </dgm:pt>
    <dgm:pt modelId="{50AE6978-3F7E-4766-B06A-8AC58E4E2067}" type="pres">
      <dgm:prSet presAssocID="{CF46B687-8BD3-4029-AC30-388C564B323D}" presName="sp" presStyleCnt="0"/>
      <dgm:spPr/>
    </dgm:pt>
    <dgm:pt modelId="{0790A416-A3CC-42F5-AEDB-7227AD0504F6}" type="pres">
      <dgm:prSet presAssocID="{9B8EB22F-85B5-4404-BC24-8858BC5335CA}" presName="linNode" presStyleCnt="0"/>
      <dgm:spPr/>
    </dgm:pt>
    <dgm:pt modelId="{74F8D43F-55C7-4046-8C5B-1FE2BA15B2F4}" type="pres">
      <dgm:prSet presAssocID="{9B8EB22F-85B5-4404-BC24-8858BC5335CA}" presName="parentText" presStyleLbl="node1" presStyleIdx="7" presStyleCnt="16">
        <dgm:presLayoutVars>
          <dgm:chMax val="1"/>
          <dgm:bulletEnabled val="1"/>
        </dgm:presLayoutVars>
      </dgm:prSet>
      <dgm:spPr/>
    </dgm:pt>
    <dgm:pt modelId="{F100DED9-B8FC-4073-81C3-0DA4A90DD935}" type="pres">
      <dgm:prSet presAssocID="{50290DDA-3558-4E72-8730-A5B057FB7F13}" presName="sp" presStyleCnt="0"/>
      <dgm:spPr/>
    </dgm:pt>
    <dgm:pt modelId="{365D02C5-F03E-45CF-BE01-E0AE7994B483}" type="pres">
      <dgm:prSet presAssocID="{D1E8658D-0F7D-4249-8EE9-FD917F39AD7B}" presName="linNode" presStyleCnt="0"/>
      <dgm:spPr/>
    </dgm:pt>
    <dgm:pt modelId="{FF9FE884-57B1-436A-A966-C56F4DFBB08F}" type="pres">
      <dgm:prSet presAssocID="{D1E8658D-0F7D-4249-8EE9-FD917F39AD7B}" presName="parentText" presStyleLbl="node1" presStyleIdx="8" presStyleCnt="16">
        <dgm:presLayoutVars>
          <dgm:chMax val="1"/>
          <dgm:bulletEnabled val="1"/>
        </dgm:presLayoutVars>
      </dgm:prSet>
      <dgm:spPr/>
    </dgm:pt>
    <dgm:pt modelId="{8C56D982-7D3C-4922-9ED3-1844058E16E1}" type="pres">
      <dgm:prSet presAssocID="{751F2DDD-0706-46B2-B7FD-9DB87AB2AA9A}" presName="sp" presStyleCnt="0"/>
      <dgm:spPr/>
    </dgm:pt>
    <dgm:pt modelId="{980808EC-F88A-46C9-BF52-ED2D6D403130}" type="pres">
      <dgm:prSet presAssocID="{25FDA85D-DE49-4377-8DB2-A040AF9DF702}" presName="linNode" presStyleCnt="0"/>
      <dgm:spPr/>
    </dgm:pt>
    <dgm:pt modelId="{4EB1C2A4-6FF7-462E-885F-5C6938F5CF4F}" type="pres">
      <dgm:prSet presAssocID="{25FDA85D-DE49-4377-8DB2-A040AF9DF702}" presName="parentText" presStyleLbl="node1" presStyleIdx="9" presStyleCnt="16">
        <dgm:presLayoutVars>
          <dgm:chMax val="1"/>
          <dgm:bulletEnabled val="1"/>
        </dgm:presLayoutVars>
      </dgm:prSet>
      <dgm:spPr/>
    </dgm:pt>
    <dgm:pt modelId="{6B178A27-270D-486D-9F74-CF232938E836}" type="pres">
      <dgm:prSet presAssocID="{542E7DA8-9E97-48E7-94BE-52D0AF7A8C44}" presName="sp" presStyleCnt="0"/>
      <dgm:spPr/>
    </dgm:pt>
    <dgm:pt modelId="{A76BECFE-6F2E-404E-A5E6-50A95D424CB6}" type="pres">
      <dgm:prSet presAssocID="{FA2BBD0D-5CB2-4DDD-8464-512C911ABB94}" presName="linNode" presStyleCnt="0"/>
      <dgm:spPr/>
    </dgm:pt>
    <dgm:pt modelId="{C1B26F22-E4FA-4CD1-B4D9-9BED5473AD8E}" type="pres">
      <dgm:prSet presAssocID="{FA2BBD0D-5CB2-4DDD-8464-512C911ABB94}" presName="parentText" presStyleLbl="node1" presStyleIdx="10" presStyleCnt="16">
        <dgm:presLayoutVars>
          <dgm:chMax val="1"/>
          <dgm:bulletEnabled val="1"/>
        </dgm:presLayoutVars>
      </dgm:prSet>
      <dgm:spPr/>
    </dgm:pt>
    <dgm:pt modelId="{D8D27BCC-EF73-462D-B041-9F6492683C5B}" type="pres">
      <dgm:prSet presAssocID="{255F9ECD-76B4-4F22-88A6-C9DB079F4D8E}" presName="sp" presStyleCnt="0"/>
      <dgm:spPr/>
    </dgm:pt>
    <dgm:pt modelId="{4AFEE5A2-93A8-4537-9E86-B2AFC3D8CBE8}" type="pres">
      <dgm:prSet presAssocID="{8606657E-B9F4-49FC-9F1A-29EFA640903A}" presName="linNode" presStyleCnt="0"/>
      <dgm:spPr/>
    </dgm:pt>
    <dgm:pt modelId="{5FB3D9AB-2558-43F4-9E18-9A929349B223}" type="pres">
      <dgm:prSet presAssocID="{8606657E-B9F4-49FC-9F1A-29EFA640903A}" presName="parentText" presStyleLbl="node1" presStyleIdx="11" presStyleCnt="16">
        <dgm:presLayoutVars>
          <dgm:chMax val="1"/>
          <dgm:bulletEnabled val="1"/>
        </dgm:presLayoutVars>
      </dgm:prSet>
      <dgm:spPr/>
    </dgm:pt>
    <dgm:pt modelId="{4FE1ECA7-53FD-46F2-B9DA-B371F73E70DA}" type="pres">
      <dgm:prSet presAssocID="{D2580808-3D6B-4145-BA1F-23B9B26D5035}" presName="sp" presStyleCnt="0"/>
      <dgm:spPr/>
    </dgm:pt>
    <dgm:pt modelId="{00A0AA1F-9114-4F61-8CD2-5D4A05049AA7}" type="pres">
      <dgm:prSet presAssocID="{B013BBF2-9B08-4924-A8AB-911F60A7DD00}" presName="linNode" presStyleCnt="0"/>
      <dgm:spPr/>
    </dgm:pt>
    <dgm:pt modelId="{98A7E719-16AD-4680-B88B-62501A165FB4}" type="pres">
      <dgm:prSet presAssocID="{B013BBF2-9B08-4924-A8AB-911F60A7DD00}" presName="parentText" presStyleLbl="node1" presStyleIdx="12" presStyleCnt="16">
        <dgm:presLayoutVars>
          <dgm:chMax val="1"/>
          <dgm:bulletEnabled val="1"/>
        </dgm:presLayoutVars>
      </dgm:prSet>
      <dgm:spPr/>
    </dgm:pt>
    <dgm:pt modelId="{92CC880F-7BD4-4456-A43A-F9CD47064F26}" type="pres">
      <dgm:prSet presAssocID="{74A914F9-A3B7-4159-AED8-0C3213C80A88}" presName="sp" presStyleCnt="0"/>
      <dgm:spPr/>
    </dgm:pt>
    <dgm:pt modelId="{2A0C2955-92C3-42CC-912B-165E17CBC12C}" type="pres">
      <dgm:prSet presAssocID="{A46F8DCC-2058-4E17-B578-1D27E21CA5C3}" presName="linNode" presStyleCnt="0"/>
      <dgm:spPr/>
    </dgm:pt>
    <dgm:pt modelId="{2600746A-C7FF-4001-AC21-AD4520728799}" type="pres">
      <dgm:prSet presAssocID="{A46F8DCC-2058-4E17-B578-1D27E21CA5C3}" presName="parentText" presStyleLbl="node1" presStyleIdx="13" presStyleCnt="16">
        <dgm:presLayoutVars>
          <dgm:chMax val="1"/>
          <dgm:bulletEnabled val="1"/>
        </dgm:presLayoutVars>
      </dgm:prSet>
      <dgm:spPr/>
    </dgm:pt>
    <dgm:pt modelId="{0BA90228-12FE-454E-8434-538CC97C7465}" type="pres">
      <dgm:prSet presAssocID="{4764E4AA-CF96-4BB3-9E27-F4C4C4A892D7}" presName="sp" presStyleCnt="0"/>
      <dgm:spPr/>
    </dgm:pt>
    <dgm:pt modelId="{4F828E8A-702D-4429-8B73-1D799B7384B9}" type="pres">
      <dgm:prSet presAssocID="{F5086B37-BC84-4DD3-928D-5D5E323CB84C}" presName="linNode" presStyleCnt="0"/>
      <dgm:spPr/>
    </dgm:pt>
    <dgm:pt modelId="{CC63D709-CECA-47E8-9533-0F7FABA6E11E}" type="pres">
      <dgm:prSet presAssocID="{F5086B37-BC84-4DD3-928D-5D5E323CB84C}" presName="parentText" presStyleLbl="node1" presStyleIdx="14" presStyleCnt="16">
        <dgm:presLayoutVars>
          <dgm:chMax val="1"/>
          <dgm:bulletEnabled val="1"/>
        </dgm:presLayoutVars>
      </dgm:prSet>
      <dgm:spPr/>
    </dgm:pt>
    <dgm:pt modelId="{67D213C4-6A2A-45BE-9FA1-982132D63DEE}" type="pres">
      <dgm:prSet presAssocID="{FB1E7942-01FD-4FEA-9132-FD2EB2EA3D6A}" presName="sp" presStyleCnt="0"/>
      <dgm:spPr/>
    </dgm:pt>
    <dgm:pt modelId="{2F335668-DC8D-48E2-B5BB-2E9AA10696AC}" type="pres">
      <dgm:prSet presAssocID="{EDBC37EE-6BB7-4515-9F54-7958BBD3B397}" presName="linNode" presStyleCnt="0"/>
      <dgm:spPr/>
    </dgm:pt>
    <dgm:pt modelId="{624FD26C-09DE-4DE2-8333-FBEB4421B31A}" type="pres">
      <dgm:prSet presAssocID="{EDBC37EE-6BB7-4515-9F54-7958BBD3B397}" presName="parentText" presStyleLbl="node1" presStyleIdx="15" presStyleCnt="16">
        <dgm:presLayoutVars>
          <dgm:chMax val="1"/>
          <dgm:bulletEnabled val="1"/>
        </dgm:presLayoutVars>
      </dgm:prSet>
      <dgm:spPr/>
    </dgm:pt>
  </dgm:ptLst>
  <dgm:cxnLst>
    <dgm:cxn modelId="{64E09207-91A2-4EBA-9DA7-24DA86286BD1}" srcId="{9B610460-834D-4152-8175-AB117135F958}" destId="{C6B6CA79-E09C-4774-A277-B9C2BEA5345C}" srcOrd="1" destOrd="0" parTransId="{BEB92F95-4BEA-4F2A-B527-0E588A93E946}" sibTransId="{FB62072B-E579-4347-B82D-A0D35CF282D4}"/>
    <dgm:cxn modelId="{6BEAB116-8B4F-4DCD-A4EE-2DAA3EE673AC}" srcId="{9B610460-834D-4152-8175-AB117135F958}" destId="{9B8EB22F-85B5-4404-BC24-8858BC5335CA}" srcOrd="7" destOrd="0" parTransId="{2094C7EC-61F9-41BD-9B13-9E8CCE789018}" sibTransId="{50290DDA-3558-4E72-8730-A5B057FB7F13}"/>
    <dgm:cxn modelId="{5B67E516-3D3C-447A-8B37-5BD4B4D100C0}" srcId="{9B610460-834D-4152-8175-AB117135F958}" destId="{64BAB4A6-5B24-4ABE-AF06-A28D9A13B697}" srcOrd="4" destOrd="0" parTransId="{F32125C5-04A2-4590-B263-DDAC7072653E}" sibTransId="{0223AF07-761C-493D-8823-E2A390B0CEA9}"/>
    <dgm:cxn modelId="{62378E20-4DA2-40E8-A9D3-26050EF58531}" srcId="{9B610460-834D-4152-8175-AB117135F958}" destId="{380E3DC1-B87D-4DE7-B6D1-D6D91A13D133}" srcOrd="6" destOrd="0" parTransId="{4CE85BD2-441D-4DBF-8E0C-878E65A7C73D}" sibTransId="{CF46B687-8BD3-4029-AC30-388C564B323D}"/>
    <dgm:cxn modelId="{682C6527-2523-4AB5-864C-DC5FC4ABA23A}" type="presOf" srcId="{D1E8658D-0F7D-4249-8EE9-FD917F39AD7B}" destId="{FF9FE884-57B1-436A-A966-C56F4DFBB08F}" srcOrd="0" destOrd="0" presId="urn:microsoft.com/office/officeart/2005/8/layout/vList5"/>
    <dgm:cxn modelId="{01411D3B-BB00-407D-B36E-03973E2A021B}" srcId="{9B610460-834D-4152-8175-AB117135F958}" destId="{8606657E-B9F4-49FC-9F1A-29EFA640903A}" srcOrd="11" destOrd="0" parTransId="{7143565E-41E2-49B0-B569-60F2D18477A7}" sibTransId="{D2580808-3D6B-4145-BA1F-23B9B26D5035}"/>
    <dgm:cxn modelId="{CD84D73B-ADF9-42E6-ADA4-387B95F0EFC3}" type="presOf" srcId="{EDBC37EE-6BB7-4515-9F54-7958BBD3B397}" destId="{624FD26C-09DE-4DE2-8333-FBEB4421B31A}" srcOrd="0" destOrd="0" presId="urn:microsoft.com/office/officeart/2005/8/layout/vList5"/>
    <dgm:cxn modelId="{BCF1DA60-3DA7-4C5B-B551-A682CB2DE122}" type="presOf" srcId="{B013BBF2-9B08-4924-A8AB-911F60A7DD00}" destId="{98A7E719-16AD-4680-B88B-62501A165FB4}" srcOrd="0" destOrd="0" presId="urn:microsoft.com/office/officeart/2005/8/layout/vList5"/>
    <dgm:cxn modelId="{2566F247-91A0-4E02-9E28-32EE31474220}" srcId="{9B610460-834D-4152-8175-AB117135F958}" destId="{F5086B37-BC84-4DD3-928D-5D5E323CB84C}" srcOrd="14" destOrd="0" parTransId="{18DEAF5D-81A4-4318-B275-1969CB64FE1C}" sibTransId="{FB1E7942-01FD-4FEA-9132-FD2EB2EA3D6A}"/>
    <dgm:cxn modelId="{E3DC5B4D-1F76-4BEF-922C-2F5D15A81F34}" srcId="{9B610460-834D-4152-8175-AB117135F958}" destId="{EDBC37EE-6BB7-4515-9F54-7958BBD3B397}" srcOrd="15" destOrd="0" parTransId="{18D883A9-A68E-43BD-BADD-CFA111919935}" sibTransId="{070B5DF6-1FFB-4019-A33D-06B780237967}"/>
    <dgm:cxn modelId="{43BF106E-6092-41C7-93AE-09C3BD3EEEC0}" srcId="{9B610460-834D-4152-8175-AB117135F958}" destId="{C5487F28-7691-40C4-869B-B8EB04131D88}" srcOrd="2" destOrd="0" parTransId="{A1F28AB0-DD5E-4C03-80C3-C1AD85DB245D}" sibTransId="{324CFDDE-1881-4414-8AD4-512C5F0CB274}"/>
    <dgm:cxn modelId="{48C7554E-D4CB-4243-8A7C-4A27CD592F0C}" type="presOf" srcId="{380E3DC1-B87D-4DE7-B6D1-D6D91A13D133}" destId="{CBCDCB53-2225-4419-A7EE-0F903E4C289C}" srcOrd="0" destOrd="0" presId="urn:microsoft.com/office/officeart/2005/8/layout/vList5"/>
    <dgm:cxn modelId="{98934F6F-56A7-4287-9AE5-E4A44C936E75}" srcId="{9B610460-834D-4152-8175-AB117135F958}" destId="{A46F8DCC-2058-4E17-B578-1D27E21CA5C3}" srcOrd="13" destOrd="0" parTransId="{3BC302D0-10AE-48BF-BE02-88B160249859}" sibTransId="{4764E4AA-CF96-4BB3-9E27-F4C4C4A892D7}"/>
    <dgm:cxn modelId="{381A9050-B353-4E90-81A4-8C37A2760C8F}" type="presOf" srcId="{C5487F28-7691-40C4-869B-B8EB04131D88}" destId="{62380FE0-E2AC-467B-8BDF-358087EC2A63}" srcOrd="0" destOrd="0" presId="urn:microsoft.com/office/officeart/2005/8/layout/vList5"/>
    <dgm:cxn modelId="{7EEDA950-9DD4-4A24-88F0-391FE99A2FA6}" type="presOf" srcId="{A46F8DCC-2058-4E17-B578-1D27E21CA5C3}" destId="{2600746A-C7FF-4001-AC21-AD4520728799}" srcOrd="0" destOrd="0" presId="urn:microsoft.com/office/officeart/2005/8/layout/vList5"/>
    <dgm:cxn modelId="{BDEEB753-6983-4670-B396-78837A11C7B6}" type="presOf" srcId="{FA2BBD0D-5CB2-4DDD-8464-512C911ABB94}" destId="{C1B26F22-E4FA-4CD1-B4D9-9BED5473AD8E}" srcOrd="0" destOrd="0" presId="urn:microsoft.com/office/officeart/2005/8/layout/vList5"/>
    <dgm:cxn modelId="{37F2E357-D7A3-46FF-9C3D-E1B948830BE0}" type="presOf" srcId="{9B8EB22F-85B5-4404-BC24-8858BC5335CA}" destId="{74F8D43F-55C7-4046-8C5B-1FE2BA15B2F4}" srcOrd="0" destOrd="0" presId="urn:microsoft.com/office/officeart/2005/8/layout/vList5"/>
    <dgm:cxn modelId="{4F94AC83-B989-410F-A1C2-BC5076E23F1C}" type="presOf" srcId="{8606657E-B9F4-49FC-9F1A-29EFA640903A}" destId="{5FB3D9AB-2558-43F4-9E18-9A929349B223}" srcOrd="0" destOrd="0" presId="urn:microsoft.com/office/officeart/2005/8/layout/vList5"/>
    <dgm:cxn modelId="{E0C42786-E66C-4ED1-993B-C5824C9A04A9}" type="presOf" srcId="{64BAB4A6-5B24-4ABE-AF06-A28D9A13B697}" destId="{B5946051-22B6-49BB-AF94-DB383726371A}" srcOrd="0" destOrd="0" presId="urn:microsoft.com/office/officeart/2005/8/layout/vList5"/>
    <dgm:cxn modelId="{0EC7F78F-D725-4461-A532-B3B800B1D503}" srcId="{9B610460-834D-4152-8175-AB117135F958}" destId="{595C1D79-5C83-4DC0-BB15-59F69851C273}" srcOrd="3" destOrd="0" parTransId="{119D007E-9174-45A9-9585-4108DDE7AFE8}" sibTransId="{0E3E6651-8BE7-4192-BB65-0C3D8531BE34}"/>
    <dgm:cxn modelId="{96084599-21D0-4C24-A436-4EF22AF6F105}" type="presOf" srcId="{C6B6CA79-E09C-4774-A277-B9C2BEA5345C}" destId="{E69632F5-955C-456C-886C-0F9DBD6DDF64}" srcOrd="0" destOrd="0" presId="urn:microsoft.com/office/officeart/2005/8/layout/vList5"/>
    <dgm:cxn modelId="{4D9C65A9-F402-4A89-879A-E9812690C8DD}" srcId="{9B610460-834D-4152-8175-AB117135F958}" destId="{FA2BBD0D-5CB2-4DDD-8464-512C911ABB94}" srcOrd="10" destOrd="0" parTransId="{75C67FDE-DE50-40DF-82FF-686265A2102B}" sibTransId="{255F9ECD-76B4-4F22-88A6-C9DB079F4D8E}"/>
    <dgm:cxn modelId="{B89C2CB6-EDE6-4FD0-A6E8-6D33E7E26E8F}" type="presOf" srcId="{E6863711-95FE-4845-A552-B77D07C120C8}" destId="{35BED432-C6C5-4276-B709-71E04B51E78C}" srcOrd="0" destOrd="0" presId="urn:microsoft.com/office/officeart/2005/8/layout/vList5"/>
    <dgm:cxn modelId="{95CBD4B9-51ED-40A7-9ADE-30E31430EF3B}" srcId="{9B610460-834D-4152-8175-AB117135F958}" destId="{D1E8658D-0F7D-4249-8EE9-FD917F39AD7B}" srcOrd="8" destOrd="0" parTransId="{456E6A89-5B1F-4DE8-B6E7-E06EB0FD9FDB}" sibTransId="{751F2DDD-0706-46B2-B7FD-9DB87AB2AA9A}"/>
    <dgm:cxn modelId="{65951CC2-75A7-43CB-87CE-09F919DE6D38}" type="presOf" srcId="{9B610460-834D-4152-8175-AB117135F958}" destId="{525B0F1A-9E41-4652-95F9-8EC7D79D26FF}" srcOrd="0" destOrd="0" presId="urn:microsoft.com/office/officeart/2005/8/layout/vList5"/>
    <dgm:cxn modelId="{3C2428C2-7B65-401E-848F-1DA53AA551EF}" type="presOf" srcId="{595C1D79-5C83-4DC0-BB15-59F69851C273}" destId="{13AFB699-582F-42C2-8B8F-D7C389770364}" srcOrd="0" destOrd="0" presId="urn:microsoft.com/office/officeart/2005/8/layout/vList5"/>
    <dgm:cxn modelId="{8D9A45C3-EABC-410A-BD2D-1DD00BC780FF}" type="presOf" srcId="{F5086B37-BC84-4DD3-928D-5D5E323CB84C}" destId="{CC63D709-CECA-47E8-9533-0F7FABA6E11E}" srcOrd="0" destOrd="0" presId="urn:microsoft.com/office/officeart/2005/8/layout/vList5"/>
    <dgm:cxn modelId="{357F9CD0-7D29-43FD-9466-3509D285463A}" srcId="{9B610460-834D-4152-8175-AB117135F958}" destId="{25FDA85D-DE49-4377-8DB2-A040AF9DF702}" srcOrd="9" destOrd="0" parTransId="{F00A9635-7F6B-40BE-8A53-5B2CBD084E57}" sibTransId="{542E7DA8-9E97-48E7-94BE-52D0AF7A8C44}"/>
    <dgm:cxn modelId="{FBDC11D1-E679-486F-9828-F41D0AC47983}" srcId="{9B610460-834D-4152-8175-AB117135F958}" destId="{B013BBF2-9B08-4924-A8AB-911F60A7DD00}" srcOrd="12" destOrd="0" parTransId="{3A701554-2CC3-486E-8F90-E90A314FA019}" sibTransId="{74A914F9-A3B7-4159-AED8-0C3213C80A88}"/>
    <dgm:cxn modelId="{3B489BE6-3820-481C-B31F-2DAB0A3B154B}" srcId="{9B610460-834D-4152-8175-AB117135F958}" destId="{EE50C49A-0EFF-4D49-97B0-64B9E501EC3A}" srcOrd="0" destOrd="0" parTransId="{7CCCB74A-074C-45AC-A2B0-415AEEB4D992}" sibTransId="{6F42ED8E-61BF-4FC6-A537-8A2DEF60FFE7}"/>
    <dgm:cxn modelId="{4137F5E6-0703-41F8-B7CD-A531DC9BF683}" type="presOf" srcId="{EE50C49A-0EFF-4D49-97B0-64B9E501EC3A}" destId="{8E4191EA-00C1-467F-B4F2-1E1CC07CD0B7}" srcOrd="0" destOrd="0" presId="urn:microsoft.com/office/officeart/2005/8/layout/vList5"/>
    <dgm:cxn modelId="{49311DF1-9903-4B79-8D2D-7C0D8A932D5F}" srcId="{9B610460-834D-4152-8175-AB117135F958}" destId="{E6863711-95FE-4845-A552-B77D07C120C8}" srcOrd="5" destOrd="0" parTransId="{C3B14F80-7AAF-41DE-A10F-6A044DBF7134}" sibTransId="{E564456B-1AC3-4C3C-A496-2E545AB304B6}"/>
    <dgm:cxn modelId="{C6701EF8-8D75-459A-8FF2-DE9C4E6FABF3}" type="presOf" srcId="{25FDA85D-DE49-4377-8DB2-A040AF9DF702}" destId="{4EB1C2A4-6FF7-462E-885F-5C6938F5CF4F}" srcOrd="0" destOrd="0" presId="urn:microsoft.com/office/officeart/2005/8/layout/vList5"/>
    <dgm:cxn modelId="{04FFD49E-CEFD-4A74-8D40-AC6E567BD8F3}" type="presParOf" srcId="{525B0F1A-9E41-4652-95F9-8EC7D79D26FF}" destId="{41EAF170-0563-415A-91CD-61371D092635}" srcOrd="0" destOrd="0" presId="urn:microsoft.com/office/officeart/2005/8/layout/vList5"/>
    <dgm:cxn modelId="{2E9DA4EF-9F42-4992-B521-0B35F04F990C}" type="presParOf" srcId="{41EAF170-0563-415A-91CD-61371D092635}" destId="{8E4191EA-00C1-467F-B4F2-1E1CC07CD0B7}" srcOrd="0" destOrd="0" presId="urn:microsoft.com/office/officeart/2005/8/layout/vList5"/>
    <dgm:cxn modelId="{E1A82AE2-57FD-49D9-8D03-ACD11CFE3B28}" type="presParOf" srcId="{525B0F1A-9E41-4652-95F9-8EC7D79D26FF}" destId="{F0202249-FF1A-446E-9001-242CDFDA0931}" srcOrd="1" destOrd="0" presId="urn:microsoft.com/office/officeart/2005/8/layout/vList5"/>
    <dgm:cxn modelId="{3D8B92FA-B2FE-4CA6-A499-0B101FB8411A}" type="presParOf" srcId="{525B0F1A-9E41-4652-95F9-8EC7D79D26FF}" destId="{F18EF572-AB1C-484D-BF1E-3DD08AF577DE}" srcOrd="2" destOrd="0" presId="urn:microsoft.com/office/officeart/2005/8/layout/vList5"/>
    <dgm:cxn modelId="{20194252-5F63-4584-9257-84A7BCD22B3E}" type="presParOf" srcId="{F18EF572-AB1C-484D-BF1E-3DD08AF577DE}" destId="{E69632F5-955C-456C-886C-0F9DBD6DDF64}" srcOrd="0" destOrd="0" presId="urn:microsoft.com/office/officeart/2005/8/layout/vList5"/>
    <dgm:cxn modelId="{DC95855B-446E-4734-A176-44ABCBC8C5A2}" type="presParOf" srcId="{525B0F1A-9E41-4652-95F9-8EC7D79D26FF}" destId="{4DB7ECB4-557F-49CA-9DCF-0409BCAC3493}" srcOrd="3" destOrd="0" presId="urn:microsoft.com/office/officeart/2005/8/layout/vList5"/>
    <dgm:cxn modelId="{54CD0F86-7D07-4D0A-BE64-EBAFE3EB12C3}" type="presParOf" srcId="{525B0F1A-9E41-4652-95F9-8EC7D79D26FF}" destId="{2EBCD7B0-F1AA-4007-9937-D1F7460A71CB}" srcOrd="4" destOrd="0" presId="urn:microsoft.com/office/officeart/2005/8/layout/vList5"/>
    <dgm:cxn modelId="{47079199-1E57-4BA5-94F3-927DC332C025}" type="presParOf" srcId="{2EBCD7B0-F1AA-4007-9937-D1F7460A71CB}" destId="{62380FE0-E2AC-467B-8BDF-358087EC2A63}" srcOrd="0" destOrd="0" presId="urn:microsoft.com/office/officeart/2005/8/layout/vList5"/>
    <dgm:cxn modelId="{FDE4E6BA-883E-4772-8673-42DBE1E4D30B}" type="presParOf" srcId="{525B0F1A-9E41-4652-95F9-8EC7D79D26FF}" destId="{4776F2A4-07A9-469C-91E4-00EFF3C00A9E}" srcOrd="5" destOrd="0" presId="urn:microsoft.com/office/officeart/2005/8/layout/vList5"/>
    <dgm:cxn modelId="{69329461-53D7-43DF-B8B0-47351269331D}" type="presParOf" srcId="{525B0F1A-9E41-4652-95F9-8EC7D79D26FF}" destId="{FCDAD5AD-A52A-496C-8764-3BB771F086BB}" srcOrd="6" destOrd="0" presId="urn:microsoft.com/office/officeart/2005/8/layout/vList5"/>
    <dgm:cxn modelId="{BB21ECC0-022A-46BD-9234-37F2A406744F}" type="presParOf" srcId="{FCDAD5AD-A52A-496C-8764-3BB771F086BB}" destId="{13AFB699-582F-42C2-8B8F-D7C389770364}" srcOrd="0" destOrd="0" presId="urn:microsoft.com/office/officeart/2005/8/layout/vList5"/>
    <dgm:cxn modelId="{729EBED0-9347-4069-B854-75A1519FBF5E}" type="presParOf" srcId="{525B0F1A-9E41-4652-95F9-8EC7D79D26FF}" destId="{553E5806-7F72-42A8-945F-DB5CFA35B183}" srcOrd="7" destOrd="0" presId="urn:microsoft.com/office/officeart/2005/8/layout/vList5"/>
    <dgm:cxn modelId="{A40DBB66-B259-475D-9DDB-CD885652974D}" type="presParOf" srcId="{525B0F1A-9E41-4652-95F9-8EC7D79D26FF}" destId="{49051E78-28CB-4767-B087-0D6892A40F3E}" srcOrd="8" destOrd="0" presId="urn:microsoft.com/office/officeart/2005/8/layout/vList5"/>
    <dgm:cxn modelId="{DF124ACA-339E-49DF-8A15-AC6FA465D4E0}" type="presParOf" srcId="{49051E78-28CB-4767-B087-0D6892A40F3E}" destId="{B5946051-22B6-49BB-AF94-DB383726371A}" srcOrd="0" destOrd="0" presId="urn:microsoft.com/office/officeart/2005/8/layout/vList5"/>
    <dgm:cxn modelId="{BADD6B8D-D903-44C9-A03A-532723C50914}" type="presParOf" srcId="{525B0F1A-9E41-4652-95F9-8EC7D79D26FF}" destId="{ACE7956A-BBF8-4D12-BABD-65236CE7F114}" srcOrd="9" destOrd="0" presId="urn:microsoft.com/office/officeart/2005/8/layout/vList5"/>
    <dgm:cxn modelId="{8959D472-60F3-471D-A425-2BB82C63B2E0}" type="presParOf" srcId="{525B0F1A-9E41-4652-95F9-8EC7D79D26FF}" destId="{B6630B02-33E1-4B3C-9862-C46B2FDC8319}" srcOrd="10" destOrd="0" presId="urn:microsoft.com/office/officeart/2005/8/layout/vList5"/>
    <dgm:cxn modelId="{B9BE1FD6-8B92-4E07-8DBC-0E746F49F130}" type="presParOf" srcId="{B6630B02-33E1-4B3C-9862-C46B2FDC8319}" destId="{35BED432-C6C5-4276-B709-71E04B51E78C}" srcOrd="0" destOrd="0" presId="urn:microsoft.com/office/officeart/2005/8/layout/vList5"/>
    <dgm:cxn modelId="{C4F809A8-0158-42FB-9187-7BBDF530072E}" type="presParOf" srcId="{525B0F1A-9E41-4652-95F9-8EC7D79D26FF}" destId="{10C9754D-CF08-40D9-A804-260859508325}" srcOrd="11" destOrd="0" presId="urn:microsoft.com/office/officeart/2005/8/layout/vList5"/>
    <dgm:cxn modelId="{BCC5AD13-C697-4DBF-A04A-FDB878241030}" type="presParOf" srcId="{525B0F1A-9E41-4652-95F9-8EC7D79D26FF}" destId="{6A402DB7-C0C6-400A-B3CA-CE72941A731C}" srcOrd="12" destOrd="0" presId="urn:microsoft.com/office/officeart/2005/8/layout/vList5"/>
    <dgm:cxn modelId="{5DDDABBF-82DB-49B4-BA50-2B68DE85670F}" type="presParOf" srcId="{6A402DB7-C0C6-400A-B3CA-CE72941A731C}" destId="{CBCDCB53-2225-4419-A7EE-0F903E4C289C}" srcOrd="0" destOrd="0" presId="urn:microsoft.com/office/officeart/2005/8/layout/vList5"/>
    <dgm:cxn modelId="{078C2C21-F299-4D1C-BBB8-EBD0B693595F}" type="presParOf" srcId="{525B0F1A-9E41-4652-95F9-8EC7D79D26FF}" destId="{50AE6978-3F7E-4766-B06A-8AC58E4E2067}" srcOrd="13" destOrd="0" presId="urn:microsoft.com/office/officeart/2005/8/layout/vList5"/>
    <dgm:cxn modelId="{6AC9235C-72DF-4844-A031-1F7C2B3D68E6}" type="presParOf" srcId="{525B0F1A-9E41-4652-95F9-8EC7D79D26FF}" destId="{0790A416-A3CC-42F5-AEDB-7227AD0504F6}" srcOrd="14" destOrd="0" presId="urn:microsoft.com/office/officeart/2005/8/layout/vList5"/>
    <dgm:cxn modelId="{3300B9A3-B05A-4FC4-8068-28D95DC74823}" type="presParOf" srcId="{0790A416-A3CC-42F5-AEDB-7227AD0504F6}" destId="{74F8D43F-55C7-4046-8C5B-1FE2BA15B2F4}" srcOrd="0" destOrd="0" presId="urn:microsoft.com/office/officeart/2005/8/layout/vList5"/>
    <dgm:cxn modelId="{D5981914-C9C0-4119-9811-DCDC1F06F771}" type="presParOf" srcId="{525B0F1A-9E41-4652-95F9-8EC7D79D26FF}" destId="{F100DED9-B8FC-4073-81C3-0DA4A90DD935}" srcOrd="15" destOrd="0" presId="urn:microsoft.com/office/officeart/2005/8/layout/vList5"/>
    <dgm:cxn modelId="{7052347D-01B3-4507-8D89-DFAB3472A6BD}" type="presParOf" srcId="{525B0F1A-9E41-4652-95F9-8EC7D79D26FF}" destId="{365D02C5-F03E-45CF-BE01-E0AE7994B483}" srcOrd="16" destOrd="0" presId="urn:microsoft.com/office/officeart/2005/8/layout/vList5"/>
    <dgm:cxn modelId="{8B064A64-6BA5-420F-B85B-B6FDB4F5044E}" type="presParOf" srcId="{365D02C5-F03E-45CF-BE01-E0AE7994B483}" destId="{FF9FE884-57B1-436A-A966-C56F4DFBB08F}" srcOrd="0" destOrd="0" presId="urn:microsoft.com/office/officeart/2005/8/layout/vList5"/>
    <dgm:cxn modelId="{B118D60C-117C-4A16-ACF7-173488D29DC4}" type="presParOf" srcId="{525B0F1A-9E41-4652-95F9-8EC7D79D26FF}" destId="{8C56D982-7D3C-4922-9ED3-1844058E16E1}" srcOrd="17" destOrd="0" presId="urn:microsoft.com/office/officeart/2005/8/layout/vList5"/>
    <dgm:cxn modelId="{F9816573-FA87-41D8-8ECC-3B8C77C67379}" type="presParOf" srcId="{525B0F1A-9E41-4652-95F9-8EC7D79D26FF}" destId="{980808EC-F88A-46C9-BF52-ED2D6D403130}" srcOrd="18" destOrd="0" presId="urn:microsoft.com/office/officeart/2005/8/layout/vList5"/>
    <dgm:cxn modelId="{78FC1D61-A830-4D08-A433-CA21B352E285}" type="presParOf" srcId="{980808EC-F88A-46C9-BF52-ED2D6D403130}" destId="{4EB1C2A4-6FF7-462E-885F-5C6938F5CF4F}" srcOrd="0" destOrd="0" presId="urn:microsoft.com/office/officeart/2005/8/layout/vList5"/>
    <dgm:cxn modelId="{AEE8C660-9348-45C4-B8F8-E8FB1DE82340}" type="presParOf" srcId="{525B0F1A-9E41-4652-95F9-8EC7D79D26FF}" destId="{6B178A27-270D-486D-9F74-CF232938E836}" srcOrd="19" destOrd="0" presId="urn:microsoft.com/office/officeart/2005/8/layout/vList5"/>
    <dgm:cxn modelId="{0CD91EA1-A013-4696-AC90-BEDFBA0BCCA2}" type="presParOf" srcId="{525B0F1A-9E41-4652-95F9-8EC7D79D26FF}" destId="{A76BECFE-6F2E-404E-A5E6-50A95D424CB6}" srcOrd="20" destOrd="0" presId="urn:microsoft.com/office/officeart/2005/8/layout/vList5"/>
    <dgm:cxn modelId="{7C725182-1A5E-4F8D-9EFE-8C51818A0368}" type="presParOf" srcId="{A76BECFE-6F2E-404E-A5E6-50A95D424CB6}" destId="{C1B26F22-E4FA-4CD1-B4D9-9BED5473AD8E}" srcOrd="0" destOrd="0" presId="urn:microsoft.com/office/officeart/2005/8/layout/vList5"/>
    <dgm:cxn modelId="{A99C113E-05C2-4CA3-9180-2B7A06C07027}" type="presParOf" srcId="{525B0F1A-9E41-4652-95F9-8EC7D79D26FF}" destId="{D8D27BCC-EF73-462D-B041-9F6492683C5B}" srcOrd="21" destOrd="0" presId="urn:microsoft.com/office/officeart/2005/8/layout/vList5"/>
    <dgm:cxn modelId="{3818CE9A-CA3D-45ED-933E-ECEAD9DE691E}" type="presParOf" srcId="{525B0F1A-9E41-4652-95F9-8EC7D79D26FF}" destId="{4AFEE5A2-93A8-4537-9E86-B2AFC3D8CBE8}" srcOrd="22" destOrd="0" presId="urn:microsoft.com/office/officeart/2005/8/layout/vList5"/>
    <dgm:cxn modelId="{4A34A94A-C4EB-4372-AE02-229DCCCF691E}" type="presParOf" srcId="{4AFEE5A2-93A8-4537-9E86-B2AFC3D8CBE8}" destId="{5FB3D9AB-2558-43F4-9E18-9A929349B223}" srcOrd="0" destOrd="0" presId="urn:microsoft.com/office/officeart/2005/8/layout/vList5"/>
    <dgm:cxn modelId="{281893C7-B2E9-427F-8DE0-690270A7D11B}" type="presParOf" srcId="{525B0F1A-9E41-4652-95F9-8EC7D79D26FF}" destId="{4FE1ECA7-53FD-46F2-B9DA-B371F73E70DA}" srcOrd="23" destOrd="0" presId="urn:microsoft.com/office/officeart/2005/8/layout/vList5"/>
    <dgm:cxn modelId="{877F0DBB-F0D2-4DF1-9667-80208D7AD2A3}" type="presParOf" srcId="{525B0F1A-9E41-4652-95F9-8EC7D79D26FF}" destId="{00A0AA1F-9114-4F61-8CD2-5D4A05049AA7}" srcOrd="24" destOrd="0" presId="urn:microsoft.com/office/officeart/2005/8/layout/vList5"/>
    <dgm:cxn modelId="{D60CD063-7F1B-4FC6-8E3A-905078E09B4E}" type="presParOf" srcId="{00A0AA1F-9114-4F61-8CD2-5D4A05049AA7}" destId="{98A7E719-16AD-4680-B88B-62501A165FB4}" srcOrd="0" destOrd="0" presId="urn:microsoft.com/office/officeart/2005/8/layout/vList5"/>
    <dgm:cxn modelId="{79F7D691-7A8B-49AE-AE07-B01C8D34F779}" type="presParOf" srcId="{525B0F1A-9E41-4652-95F9-8EC7D79D26FF}" destId="{92CC880F-7BD4-4456-A43A-F9CD47064F26}" srcOrd="25" destOrd="0" presId="urn:microsoft.com/office/officeart/2005/8/layout/vList5"/>
    <dgm:cxn modelId="{0843FBDF-0B5A-4F5B-8C69-4A14FEC455C9}" type="presParOf" srcId="{525B0F1A-9E41-4652-95F9-8EC7D79D26FF}" destId="{2A0C2955-92C3-42CC-912B-165E17CBC12C}" srcOrd="26" destOrd="0" presId="urn:microsoft.com/office/officeart/2005/8/layout/vList5"/>
    <dgm:cxn modelId="{2BF8CEA7-F416-45AB-AB52-8368B1446F3E}" type="presParOf" srcId="{2A0C2955-92C3-42CC-912B-165E17CBC12C}" destId="{2600746A-C7FF-4001-AC21-AD4520728799}" srcOrd="0" destOrd="0" presId="urn:microsoft.com/office/officeart/2005/8/layout/vList5"/>
    <dgm:cxn modelId="{0937D9EF-6FD9-4797-B8CD-380443BDBCD3}" type="presParOf" srcId="{525B0F1A-9E41-4652-95F9-8EC7D79D26FF}" destId="{0BA90228-12FE-454E-8434-538CC97C7465}" srcOrd="27" destOrd="0" presId="urn:microsoft.com/office/officeart/2005/8/layout/vList5"/>
    <dgm:cxn modelId="{ABC545F1-6BD9-4DE5-8630-577A8FDB93E9}" type="presParOf" srcId="{525B0F1A-9E41-4652-95F9-8EC7D79D26FF}" destId="{4F828E8A-702D-4429-8B73-1D799B7384B9}" srcOrd="28" destOrd="0" presId="urn:microsoft.com/office/officeart/2005/8/layout/vList5"/>
    <dgm:cxn modelId="{FDCABA80-27BB-4A7B-B206-E6897CA8E1E2}" type="presParOf" srcId="{4F828E8A-702D-4429-8B73-1D799B7384B9}" destId="{CC63D709-CECA-47E8-9533-0F7FABA6E11E}" srcOrd="0" destOrd="0" presId="urn:microsoft.com/office/officeart/2005/8/layout/vList5"/>
    <dgm:cxn modelId="{BCC893A3-6611-4456-A288-64F75D81C60C}" type="presParOf" srcId="{525B0F1A-9E41-4652-95F9-8EC7D79D26FF}" destId="{67D213C4-6A2A-45BE-9FA1-982132D63DEE}" srcOrd="29" destOrd="0" presId="urn:microsoft.com/office/officeart/2005/8/layout/vList5"/>
    <dgm:cxn modelId="{E17926C9-F70F-4543-AF0D-C8BFC4E9D06D}" type="presParOf" srcId="{525B0F1A-9E41-4652-95F9-8EC7D79D26FF}" destId="{2F335668-DC8D-48E2-B5BB-2E9AA10696AC}" srcOrd="30" destOrd="0" presId="urn:microsoft.com/office/officeart/2005/8/layout/vList5"/>
    <dgm:cxn modelId="{3C042E59-450B-4D4E-9536-5A33F719EE7A}" type="presParOf" srcId="{2F335668-DC8D-48E2-B5BB-2E9AA10696AC}" destId="{624FD26C-09DE-4DE2-8333-FBEB4421B31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DCBF6D0-DFE8-435D-8938-6B04E2D3386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zh-TW" altLang="en-US"/>
        </a:p>
      </dgm:t>
    </dgm:pt>
    <dgm:pt modelId="{ABB63DAA-E33A-41D4-89B6-E709B7A94053}">
      <dgm:prSet/>
      <dgm:spPr/>
      <dgm:t>
        <a:bodyPr/>
        <a:lstStyle/>
        <a:p>
          <a:r>
            <a:rPr lang="zh-TW"/>
            <a:t>共同的特徵為：</a:t>
          </a:r>
        </a:p>
      </dgm:t>
    </dgm:pt>
    <dgm:pt modelId="{544AD68E-9DE4-4988-8423-EE2DCD68CEA8}" type="parTrans" cxnId="{1E64C188-F32C-42DE-AED9-4CABC19AF558}">
      <dgm:prSet/>
      <dgm:spPr/>
      <dgm:t>
        <a:bodyPr/>
        <a:lstStyle/>
        <a:p>
          <a:endParaRPr lang="zh-TW" altLang="en-US"/>
        </a:p>
      </dgm:t>
    </dgm:pt>
    <dgm:pt modelId="{6311BEC9-234B-475B-9A65-4396A29F7F53}" type="sibTrans" cxnId="{1E64C188-F32C-42DE-AED9-4CABC19AF558}">
      <dgm:prSet/>
      <dgm:spPr/>
      <dgm:t>
        <a:bodyPr/>
        <a:lstStyle/>
        <a:p>
          <a:endParaRPr lang="zh-TW" altLang="en-US"/>
        </a:p>
      </dgm:t>
    </dgm:pt>
    <dgm:pt modelId="{552B4110-5616-4A2F-BE03-1B990C21BF15}">
      <dgm:prSet/>
      <dgm:spPr/>
      <dgm:t>
        <a:bodyPr/>
        <a:lstStyle/>
        <a:p>
          <a:r>
            <a:rPr lang="en-US" dirty="0"/>
            <a:t>worst texture, worst radius, mean concavity, worst concavity</a:t>
          </a:r>
          <a:endParaRPr lang="zh-TW" dirty="0"/>
        </a:p>
      </dgm:t>
    </dgm:pt>
    <dgm:pt modelId="{0B994C77-E98B-49B0-92A3-82808F8CC293}" type="parTrans" cxnId="{F0E154BE-D6FA-40BE-A997-1EB56BA0764B}">
      <dgm:prSet/>
      <dgm:spPr/>
      <dgm:t>
        <a:bodyPr/>
        <a:lstStyle/>
        <a:p>
          <a:endParaRPr lang="zh-TW" altLang="en-US"/>
        </a:p>
      </dgm:t>
    </dgm:pt>
    <dgm:pt modelId="{4A2A7DD0-D590-4AD9-A9C6-8376BBEE8D69}" type="sibTrans" cxnId="{F0E154BE-D6FA-40BE-A997-1EB56BA0764B}">
      <dgm:prSet/>
      <dgm:spPr/>
      <dgm:t>
        <a:bodyPr/>
        <a:lstStyle/>
        <a:p>
          <a:endParaRPr lang="zh-TW" altLang="en-US"/>
        </a:p>
      </dgm:t>
    </dgm:pt>
    <dgm:pt modelId="{E5CEE017-B5FA-40AE-9325-EFFE3C48E8C8}" type="pres">
      <dgm:prSet presAssocID="{ADCBF6D0-DFE8-435D-8938-6B04E2D3386C}" presName="linear" presStyleCnt="0">
        <dgm:presLayoutVars>
          <dgm:animLvl val="lvl"/>
          <dgm:resizeHandles val="exact"/>
        </dgm:presLayoutVars>
      </dgm:prSet>
      <dgm:spPr/>
    </dgm:pt>
    <dgm:pt modelId="{AFC42BD7-6F4D-405D-92C0-DD299B7AE102}" type="pres">
      <dgm:prSet presAssocID="{ABB63DAA-E33A-41D4-89B6-E709B7A94053}" presName="parentText" presStyleLbl="node1" presStyleIdx="0" presStyleCnt="2">
        <dgm:presLayoutVars>
          <dgm:chMax val="0"/>
          <dgm:bulletEnabled val="1"/>
        </dgm:presLayoutVars>
      </dgm:prSet>
      <dgm:spPr/>
    </dgm:pt>
    <dgm:pt modelId="{E39EE982-A9BD-41F9-957F-E7178F9A7277}" type="pres">
      <dgm:prSet presAssocID="{6311BEC9-234B-475B-9A65-4396A29F7F53}" presName="spacer" presStyleCnt="0"/>
      <dgm:spPr/>
    </dgm:pt>
    <dgm:pt modelId="{2C4FE2C8-E894-4069-BBD0-1F2AFAEC9710}" type="pres">
      <dgm:prSet presAssocID="{552B4110-5616-4A2F-BE03-1B990C21BF15}" presName="parentText" presStyleLbl="node1" presStyleIdx="1" presStyleCnt="2">
        <dgm:presLayoutVars>
          <dgm:chMax val="0"/>
          <dgm:bulletEnabled val="1"/>
        </dgm:presLayoutVars>
      </dgm:prSet>
      <dgm:spPr/>
    </dgm:pt>
  </dgm:ptLst>
  <dgm:cxnLst>
    <dgm:cxn modelId="{4F67EA52-8910-4112-A177-6E0FCC787439}" type="presOf" srcId="{ABB63DAA-E33A-41D4-89B6-E709B7A94053}" destId="{AFC42BD7-6F4D-405D-92C0-DD299B7AE102}" srcOrd="0" destOrd="0" presId="urn:microsoft.com/office/officeart/2005/8/layout/vList2"/>
    <dgm:cxn modelId="{1E64C188-F32C-42DE-AED9-4CABC19AF558}" srcId="{ADCBF6D0-DFE8-435D-8938-6B04E2D3386C}" destId="{ABB63DAA-E33A-41D4-89B6-E709B7A94053}" srcOrd="0" destOrd="0" parTransId="{544AD68E-9DE4-4988-8423-EE2DCD68CEA8}" sibTransId="{6311BEC9-234B-475B-9A65-4396A29F7F53}"/>
    <dgm:cxn modelId="{34AF19A3-C691-44A2-BA66-62F819C3A4C5}" type="presOf" srcId="{552B4110-5616-4A2F-BE03-1B990C21BF15}" destId="{2C4FE2C8-E894-4069-BBD0-1F2AFAEC9710}" srcOrd="0" destOrd="0" presId="urn:microsoft.com/office/officeart/2005/8/layout/vList2"/>
    <dgm:cxn modelId="{F0E154BE-D6FA-40BE-A997-1EB56BA0764B}" srcId="{ADCBF6D0-DFE8-435D-8938-6B04E2D3386C}" destId="{552B4110-5616-4A2F-BE03-1B990C21BF15}" srcOrd="1" destOrd="0" parTransId="{0B994C77-E98B-49B0-92A3-82808F8CC293}" sibTransId="{4A2A7DD0-D590-4AD9-A9C6-8376BBEE8D69}"/>
    <dgm:cxn modelId="{A080C3DF-4C74-4350-BAF4-35B0BD33B643}" type="presOf" srcId="{ADCBF6D0-DFE8-435D-8938-6B04E2D3386C}" destId="{E5CEE017-B5FA-40AE-9325-EFFE3C48E8C8}" srcOrd="0" destOrd="0" presId="urn:microsoft.com/office/officeart/2005/8/layout/vList2"/>
    <dgm:cxn modelId="{D0880084-179B-4580-BD02-9ACCB8F7C416}" type="presParOf" srcId="{E5CEE017-B5FA-40AE-9325-EFFE3C48E8C8}" destId="{AFC42BD7-6F4D-405D-92C0-DD299B7AE102}" srcOrd="0" destOrd="0" presId="urn:microsoft.com/office/officeart/2005/8/layout/vList2"/>
    <dgm:cxn modelId="{6590EEC3-80B5-4D6D-BC7C-0F9B0E04E94B}" type="presParOf" srcId="{E5CEE017-B5FA-40AE-9325-EFFE3C48E8C8}" destId="{E39EE982-A9BD-41F9-957F-E7178F9A7277}" srcOrd="1" destOrd="0" presId="urn:microsoft.com/office/officeart/2005/8/layout/vList2"/>
    <dgm:cxn modelId="{B2ECDBA1-39DB-4B6C-AB22-A8039BAAFDC7}" type="presParOf" srcId="{E5CEE017-B5FA-40AE-9325-EFFE3C48E8C8}" destId="{2C4FE2C8-E894-4069-BBD0-1F2AFAEC971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3B2BED8-BF83-433A-BFE1-3240F93EC785}" type="doc">
      <dgm:prSet loTypeId="urn:microsoft.com/office/officeart/2005/8/layout/vList5" loCatId="list" qsTypeId="urn:microsoft.com/office/officeart/2005/8/quickstyle/simple1" qsCatId="simple" csTypeId="urn:microsoft.com/office/officeart/2005/8/colors/colorful3" csCatId="colorful"/>
      <dgm:spPr/>
      <dgm:t>
        <a:bodyPr/>
        <a:lstStyle/>
        <a:p>
          <a:endParaRPr lang="zh-TW" altLang="en-US"/>
        </a:p>
      </dgm:t>
    </dgm:pt>
    <dgm:pt modelId="{917566A0-F27A-4FE4-958D-F9D0B07499B4}">
      <dgm:prSet/>
      <dgm:spPr/>
      <dgm:t>
        <a:bodyPr/>
        <a:lstStyle/>
        <a:p>
          <a:r>
            <a:rPr lang="zh-TW"/>
            <a:t>共同的特徵為：</a:t>
          </a:r>
        </a:p>
      </dgm:t>
    </dgm:pt>
    <dgm:pt modelId="{872B93B9-8DAD-46A2-ABED-65170056DCC4}" type="parTrans" cxnId="{8BF6198C-6C13-498A-80F4-DB56C56F6866}">
      <dgm:prSet/>
      <dgm:spPr/>
      <dgm:t>
        <a:bodyPr/>
        <a:lstStyle/>
        <a:p>
          <a:endParaRPr lang="zh-TW" altLang="en-US"/>
        </a:p>
      </dgm:t>
    </dgm:pt>
    <dgm:pt modelId="{BF3144C7-530E-4CC0-B369-8A3BFAAE0710}" type="sibTrans" cxnId="{8BF6198C-6C13-498A-80F4-DB56C56F6866}">
      <dgm:prSet/>
      <dgm:spPr/>
      <dgm:t>
        <a:bodyPr/>
        <a:lstStyle/>
        <a:p>
          <a:endParaRPr lang="zh-TW" altLang="en-US"/>
        </a:p>
      </dgm:t>
    </dgm:pt>
    <dgm:pt modelId="{2786457D-0DA7-41F8-AEDF-2131022BF572}">
      <dgm:prSet/>
      <dgm:spPr/>
      <dgm:t>
        <a:bodyPr/>
        <a:lstStyle/>
        <a:p>
          <a:r>
            <a:rPr lang="en-US"/>
            <a:t>worst texture, mean concave points, area error, fractal dimension error</a:t>
          </a:r>
          <a:endParaRPr lang="zh-TW"/>
        </a:p>
      </dgm:t>
    </dgm:pt>
    <dgm:pt modelId="{83776E5B-BFE8-4D42-8B2E-E19A70F74A29}" type="parTrans" cxnId="{A13B9EF0-811D-4C76-B318-1B9F0E9908DD}">
      <dgm:prSet/>
      <dgm:spPr/>
      <dgm:t>
        <a:bodyPr/>
        <a:lstStyle/>
        <a:p>
          <a:endParaRPr lang="zh-TW" altLang="en-US"/>
        </a:p>
      </dgm:t>
    </dgm:pt>
    <dgm:pt modelId="{E6292C19-CE35-46E5-B000-428D995BEE74}" type="sibTrans" cxnId="{A13B9EF0-811D-4C76-B318-1B9F0E9908DD}">
      <dgm:prSet/>
      <dgm:spPr/>
      <dgm:t>
        <a:bodyPr/>
        <a:lstStyle/>
        <a:p>
          <a:endParaRPr lang="zh-TW" altLang="en-US"/>
        </a:p>
      </dgm:t>
    </dgm:pt>
    <dgm:pt modelId="{EB301E39-F1BF-458B-AEF9-947D779B18E6}" type="pres">
      <dgm:prSet presAssocID="{13B2BED8-BF83-433A-BFE1-3240F93EC785}" presName="Name0" presStyleCnt="0">
        <dgm:presLayoutVars>
          <dgm:dir/>
          <dgm:animLvl val="lvl"/>
          <dgm:resizeHandles val="exact"/>
        </dgm:presLayoutVars>
      </dgm:prSet>
      <dgm:spPr/>
    </dgm:pt>
    <dgm:pt modelId="{415D91B8-4492-45C0-9157-C94F6CB614BC}" type="pres">
      <dgm:prSet presAssocID="{917566A0-F27A-4FE4-958D-F9D0B07499B4}" presName="linNode" presStyleCnt="0"/>
      <dgm:spPr/>
    </dgm:pt>
    <dgm:pt modelId="{11161F1F-138E-4555-9120-4C261600E327}" type="pres">
      <dgm:prSet presAssocID="{917566A0-F27A-4FE4-958D-F9D0B07499B4}" presName="parentText" presStyleLbl="node1" presStyleIdx="0" presStyleCnt="2">
        <dgm:presLayoutVars>
          <dgm:chMax val="1"/>
          <dgm:bulletEnabled val="1"/>
        </dgm:presLayoutVars>
      </dgm:prSet>
      <dgm:spPr/>
    </dgm:pt>
    <dgm:pt modelId="{306F649E-D677-42C7-B5E3-251C71086EC3}" type="pres">
      <dgm:prSet presAssocID="{BF3144C7-530E-4CC0-B369-8A3BFAAE0710}" presName="sp" presStyleCnt="0"/>
      <dgm:spPr/>
    </dgm:pt>
    <dgm:pt modelId="{6F9BC0E3-2E3E-41C7-82E5-26589B0CB359}" type="pres">
      <dgm:prSet presAssocID="{2786457D-0DA7-41F8-AEDF-2131022BF572}" presName="linNode" presStyleCnt="0"/>
      <dgm:spPr/>
    </dgm:pt>
    <dgm:pt modelId="{204F1419-C080-43F2-ACED-D2F89EAF1200}" type="pres">
      <dgm:prSet presAssocID="{2786457D-0DA7-41F8-AEDF-2131022BF572}" presName="parentText" presStyleLbl="node1" presStyleIdx="1" presStyleCnt="2">
        <dgm:presLayoutVars>
          <dgm:chMax val="1"/>
          <dgm:bulletEnabled val="1"/>
        </dgm:presLayoutVars>
      </dgm:prSet>
      <dgm:spPr/>
    </dgm:pt>
  </dgm:ptLst>
  <dgm:cxnLst>
    <dgm:cxn modelId="{4AFD7428-C04C-4FCD-A787-7784B1870F4D}" type="presOf" srcId="{13B2BED8-BF83-433A-BFE1-3240F93EC785}" destId="{EB301E39-F1BF-458B-AEF9-947D779B18E6}" srcOrd="0" destOrd="0" presId="urn:microsoft.com/office/officeart/2005/8/layout/vList5"/>
    <dgm:cxn modelId="{E9E62954-8764-4D1D-A56D-F32C3658EBA8}" type="presOf" srcId="{917566A0-F27A-4FE4-958D-F9D0B07499B4}" destId="{11161F1F-138E-4555-9120-4C261600E327}" srcOrd="0" destOrd="0" presId="urn:microsoft.com/office/officeart/2005/8/layout/vList5"/>
    <dgm:cxn modelId="{8BF6198C-6C13-498A-80F4-DB56C56F6866}" srcId="{13B2BED8-BF83-433A-BFE1-3240F93EC785}" destId="{917566A0-F27A-4FE4-958D-F9D0B07499B4}" srcOrd="0" destOrd="0" parTransId="{872B93B9-8DAD-46A2-ABED-65170056DCC4}" sibTransId="{BF3144C7-530E-4CC0-B369-8A3BFAAE0710}"/>
    <dgm:cxn modelId="{C640CF90-4F12-48A4-B9C6-DCECC3509387}" type="presOf" srcId="{2786457D-0DA7-41F8-AEDF-2131022BF572}" destId="{204F1419-C080-43F2-ACED-D2F89EAF1200}" srcOrd="0" destOrd="0" presId="urn:microsoft.com/office/officeart/2005/8/layout/vList5"/>
    <dgm:cxn modelId="{A13B9EF0-811D-4C76-B318-1B9F0E9908DD}" srcId="{13B2BED8-BF83-433A-BFE1-3240F93EC785}" destId="{2786457D-0DA7-41F8-AEDF-2131022BF572}" srcOrd="1" destOrd="0" parTransId="{83776E5B-BFE8-4D42-8B2E-E19A70F74A29}" sibTransId="{E6292C19-CE35-46E5-B000-428D995BEE74}"/>
    <dgm:cxn modelId="{82512825-F509-4D6A-83CB-221331FCFBC2}" type="presParOf" srcId="{EB301E39-F1BF-458B-AEF9-947D779B18E6}" destId="{415D91B8-4492-45C0-9157-C94F6CB614BC}" srcOrd="0" destOrd="0" presId="urn:microsoft.com/office/officeart/2005/8/layout/vList5"/>
    <dgm:cxn modelId="{B4930205-6846-4EC1-885E-3472566A72D4}" type="presParOf" srcId="{415D91B8-4492-45C0-9157-C94F6CB614BC}" destId="{11161F1F-138E-4555-9120-4C261600E327}" srcOrd="0" destOrd="0" presId="urn:microsoft.com/office/officeart/2005/8/layout/vList5"/>
    <dgm:cxn modelId="{89FBFEB3-6C45-46BC-84E2-04F0B23E12F8}" type="presParOf" srcId="{EB301E39-F1BF-458B-AEF9-947D779B18E6}" destId="{306F649E-D677-42C7-B5E3-251C71086EC3}" srcOrd="1" destOrd="0" presId="urn:microsoft.com/office/officeart/2005/8/layout/vList5"/>
    <dgm:cxn modelId="{E2769D04-5FE2-49BF-8F0D-91463697122A}" type="presParOf" srcId="{EB301E39-F1BF-458B-AEF9-947D779B18E6}" destId="{6F9BC0E3-2E3E-41C7-82E5-26589B0CB359}" srcOrd="2" destOrd="0" presId="urn:microsoft.com/office/officeart/2005/8/layout/vList5"/>
    <dgm:cxn modelId="{B5D8F4DE-ED11-49E6-9482-12BCDF6CCBBA}" type="presParOf" srcId="{6F9BC0E3-2E3E-41C7-82E5-26589B0CB359}" destId="{204F1419-C080-43F2-ACED-D2F89EAF120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D513A5E-B114-4D41-A61A-FA21871B59CA}"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zh-TW" altLang="en-US"/>
        </a:p>
      </dgm:t>
    </dgm:pt>
    <dgm:pt modelId="{5A9CC920-EA26-4BBE-9015-7A9C86637D65}">
      <dgm:prSet/>
      <dgm:spPr/>
      <dgm:t>
        <a:bodyPr/>
        <a:lstStyle/>
        <a:p>
          <a:r>
            <a:rPr lang="zh-TW"/>
            <a:t>共同的特徵為：</a:t>
          </a:r>
        </a:p>
      </dgm:t>
    </dgm:pt>
    <dgm:pt modelId="{E19A58AD-D57C-46D7-87C2-03B2730E38C6}" type="parTrans" cxnId="{636933F1-EDAF-42AD-AEFA-30358ED9F4C8}">
      <dgm:prSet/>
      <dgm:spPr/>
      <dgm:t>
        <a:bodyPr/>
        <a:lstStyle/>
        <a:p>
          <a:endParaRPr lang="zh-TW" altLang="en-US"/>
        </a:p>
      </dgm:t>
    </dgm:pt>
    <dgm:pt modelId="{DC3208E0-F6C6-4779-A308-6A44E1B51327}" type="sibTrans" cxnId="{636933F1-EDAF-42AD-AEFA-30358ED9F4C8}">
      <dgm:prSet/>
      <dgm:spPr/>
      <dgm:t>
        <a:bodyPr/>
        <a:lstStyle/>
        <a:p>
          <a:endParaRPr lang="zh-TW" altLang="en-US"/>
        </a:p>
      </dgm:t>
    </dgm:pt>
    <dgm:pt modelId="{FCC81FDC-7356-43A7-91D3-BE610068603E}">
      <dgm:prSet/>
      <dgm:spPr/>
      <dgm:t>
        <a:bodyPr/>
        <a:lstStyle/>
        <a:p>
          <a:r>
            <a:rPr lang="en-US" dirty="0"/>
            <a:t>worst radius,</a:t>
          </a:r>
          <a:r>
            <a:rPr lang="zh-TW" altLang="en-US" dirty="0"/>
            <a:t> </a:t>
          </a:r>
          <a:r>
            <a:rPr lang="en-US" dirty="0"/>
            <a:t>worst area, mean concave points, mean concavity, area error</a:t>
          </a:r>
          <a:endParaRPr lang="zh-TW" dirty="0"/>
        </a:p>
      </dgm:t>
    </dgm:pt>
    <dgm:pt modelId="{9A29F537-1F66-44A2-AD2E-19761848CF50}" type="parTrans" cxnId="{09F0AB22-9BF4-46CA-865A-F382C38C125A}">
      <dgm:prSet/>
      <dgm:spPr/>
      <dgm:t>
        <a:bodyPr/>
        <a:lstStyle/>
        <a:p>
          <a:endParaRPr lang="zh-TW" altLang="en-US"/>
        </a:p>
      </dgm:t>
    </dgm:pt>
    <dgm:pt modelId="{CBAA7F2A-667A-44A3-98DB-311BF919230D}" type="sibTrans" cxnId="{09F0AB22-9BF4-46CA-865A-F382C38C125A}">
      <dgm:prSet/>
      <dgm:spPr/>
      <dgm:t>
        <a:bodyPr/>
        <a:lstStyle/>
        <a:p>
          <a:endParaRPr lang="zh-TW" altLang="en-US"/>
        </a:p>
      </dgm:t>
    </dgm:pt>
    <dgm:pt modelId="{B52D53E2-F566-4D4A-82DA-015610BB6876}" type="pres">
      <dgm:prSet presAssocID="{4D513A5E-B114-4D41-A61A-FA21871B59CA}" presName="CompostProcess" presStyleCnt="0">
        <dgm:presLayoutVars>
          <dgm:dir/>
          <dgm:resizeHandles val="exact"/>
        </dgm:presLayoutVars>
      </dgm:prSet>
      <dgm:spPr/>
    </dgm:pt>
    <dgm:pt modelId="{CC74828F-5CC9-472D-9A79-62EBDE390D65}" type="pres">
      <dgm:prSet presAssocID="{4D513A5E-B114-4D41-A61A-FA21871B59CA}" presName="arrow" presStyleLbl="bgShp" presStyleIdx="0" presStyleCnt="1"/>
      <dgm:spPr/>
    </dgm:pt>
    <dgm:pt modelId="{931B3FA7-6826-4453-8525-A56AAD2BE131}" type="pres">
      <dgm:prSet presAssocID="{4D513A5E-B114-4D41-A61A-FA21871B59CA}" presName="linearProcess" presStyleCnt="0"/>
      <dgm:spPr/>
    </dgm:pt>
    <dgm:pt modelId="{E42FB61C-4090-4D9B-9877-4898000CFE97}" type="pres">
      <dgm:prSet presAssocID="{5A9CC920-EA26-4BBE-9015-7A9C86637D65}" presName="textNode" presStyleLbl="node1" presStyleIdx="0" presStyleCnt="2">
        <dgm:presLayoutVars>
          <dgm:bulletEnabled val="1"/>
        </dgm:presLayoutVars>
      </dgm:prSet>
      <dgm:spPr/>
    </dgm:pt>
    <dgm:pt modelId="{C67613D9-E34E-4D64-A559-883CE36F5CA8}" type="pres">
      <dgm:prSet presAssocID="{DC3208E0-F6C6-4779-A308-6A44E1B51327}" presName="sibTrans" presStyleCnt="0"/>
      <dgm:spPr/>
    </dgm:pt>
    <dgm:pt modelId="{AB58AF10-9991-4409-B2E8-52E13FD6B23E}" type="pres">
      <dgm:prSet presAssocID="{FCC81FDC-7356-43A7-91D3-BE610068603E}" presName="textNode" presStyleLbl="node1" presStyleIdx="1" presStyleCnt="2">
        <dgm:presLayoutVars>
          <dgm:bulletEnabled val="1"/>
        </dgm:presLayoutVars>
      </dgm:prSet>
      <dgm:spPr/>
    </dgm:pt>
  </dgm:ptLst>
  <dgm:cxnLst>
    <dgm:cxn modelId="{09F0AB22-9BF4-46CA-865A-F382C38C125A}" srcId="{4D513A5E-B114-4D41-A61A-FA21871B59CA}" destId="{FCC81FDC-7356-43A7-91D3-BE610068603E}" srcOrd="1" destOrd="0" parTransId="{9A29F537-1F66-44A2-AD2E-19761848CF50}" sibTransId="{CBAA7F2A-667A-44A3-98DB-311BF919230D}"/>
    <dgm:cxn modelId="{6D3C3778-750D-4A63-8CC6-2AB715648EE3}" type="presOf" srcId="{4D513A5E-B114-4D41-A61A-FA21871B59CA}" destId="{B52D53E2-F566-4D4A-82DA-015610BB6876}" srcOrd="0" destOrd="0" presId="urn:microsoft.com/office/officeart/2005/8/layout/hProcess9"/>
    <dgm:cxn modelId="{CC01167C-B696-4D56-851D-CD3B62D6828A}" type="presOf" srcId="{FCC81FDC-7356-43A7-91D3-BE610068603E}" destId="{AB58AF10-9991-4409-B2E8-52E13FD6B23E}" srcOrd="0" destOrd="0" presId="urn:microsoft.com/office/officeart/2005/8/layout/hProcess9"/>
    <dgm:cxn modelId="{B79FFDE7-0E6B-491E-94C0-6D602FD64A62}" type="presOf" srcId="{5A9CC920-EA26-4BBE-9015-7A9C86637D65}" destId="{E42FB61C-4090-4D9B-9877-4898000CFE97}" srcOrd="0" destOrd="0" presId="urn:microsoft.com/office/officeart/2005/8/layout/hProcess9"/>
    <dgm:cxn modelId="{636933F1-EDAF-42AD-AEFA-30358ED9F4C8}" srcId="{4D513A5E-B114-4D41-A61A-FA21871B59CA}" destId="{5A9CC920-EA26-4BBE-9015-7A9C86637D65}" srcOrd="0" destOrd="0" parTransId="{E19A58AD-D57C-46D7-87C2-03B2730E38C6}" sibTransId="{DC3208E0-F6C6-4779-A308-6A44E1B51327}"/>
    <dgm:cxn modelId="{843D4C33-EEE7-46F2-9317-9F39A7FBB6D1}" type="presParOf" srcId="{B52D53E2-F566-4D4A-82DA-015610BB6876}" destId="{CC74828F-5CC9-472D-9A79-62EBDE390D65}" srcOrd="0" destOrd="0" presId="urn:microsoft.com/office/officeart/2005/8/layout/hProcess9"/>
    <dgm:cxn modelId="{2AEF6425-6D37-49F8-ACBB-2BDCF13EDA5E}" type="presParOf" srcId="{B52D53E2-F566-4D4A-82DA-015610BB6876}" destId="{931B3FA7-6826-4453-8525-A56AAD2BE131}" srcOrd="1" destOrd="0" presId="urn:microsoft.com/office/officeart/2005/8/layout/hProcess9"/>
    <dgm:cxn modelId="{3B543DE1-2248-4AE2-B872-50DB1B93FD8B}" type="presParOf" srcId="{931B3FA7-6826-4453-8525-A56AAD2BE131}" destId="{E42FB61C-4090-4D9B-9877-4898000CFE97}" srcOrd="0" destOrd="0" presId="urn:microsoft.com/office/officeart/2005/8/layout/hProcess9"/>
    <dgm:cxn modelId="{3CC962E4-4A39-4837-9A77-D4BE73FD19A9}" type="presParOf" srcId="{931B3FA7-6826-4453-8525-A56AAD2BE131}" destId="{C67613D9-E34E-4D64-A559-883CE36F5CA8}" srcOrd="1" destOrd="0" presId="urn:microsoft.com/office/officeart/2005/8/layout/hProcess9"/>
    <dgm:cxn modelId="{1A869FB4-0BE1-4F7D-AC2C-F1FF6A3F5C73}" type="presParOf" srcId="{931B3FA7-6826-4453-8525-A56AAD2BE131}" destId="{AB58AF10-9991-4409-B2E8-52E13FD6B23E}"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EA0FDA7-A343-4D9E-AB8E-5A608911BBE3}"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zh-TW" altLang="en-US"/>
        </a:p>
      </dgm:t>
    </dgm:pt>
    <dgm:pt modelId="{3802660B-AA71-4BDE-80B1-B759D9F82811}">
      <dgm:prSet/>
      <dgm:spPr/>
      <dgm:t>
        <a:bodyPr/>
        <a:lstStyle/>
        <a:p>
          <a:r>
            <a:rPr lang="zh-TW"/>
            <a:t>三者共同的特徵為：</a:t>
          </a:r>
        </a:p>
      </dgm:t>
    </dgm:pt>
    <dgm:pt modelId="{C4189057-6179-4017-AB3A-C083808E9CB5}" type="parTrans" cxnId="{F02CFF4D-B458-4E19-944C-85DF1BC9AC3A}">
      <dgm:prSet/>
      <dgm:spPr/>
      <dgm:t>
        <a:bodyPr/>
        <a:lstStyle/>
        <a:p>
          <a:endParaRPr lang="zh-TW" altLang="en-US"/>
        </a:p>
      </dgm:t>
    </dgm:pt>
    <dgm:pt modelId="{9BFA8EA5-7F99-458F-A2B7-5C61F2F45587}" type="sibTrans" cxnId="{F02CFF4D-B458-4E19-944C-85DF1BC9AC3A}">
      <dgm:prSet/>
      <dgm:spPr/>
      <dgm:t>
        <a:bodyPr/>
        <a:lstStyle/>
        <a:p>
          <a:endParaRPr lang="zh-TW" altLang="en-US"/>
        </a:p>
      </dgm:t>
    </dgm:pt>
    <dgm:pt modelId="{01A3DC57-19AD-4364-AE1D-C8FC0973160F}">
      <dgm:prSet/>
      <dgm:spPr/>
      <dgm:t>
        <a:bodyPr/>
        <a:lstStyle/>
        <a:p>
          <a:r>
            <a:rPr lang="en-US" dirty="0"/>
            <a:t>mean concave points, area error</a:t>
          </a:r>
          <a:endParaRPr lang="zh-TW" dirty="0"/>
        </a:p>
      </dgm:t>
    </dgm:pt>
    <dgm:pt modelId="{B1FC3587-B4B6-4AA2-92D6-273A1213632A}" type="parTrans" cxnId="{BCD5CFBB-02AD-4457-AEC4-54B7EBEE292D}">
      <dgm:prSet/>
      <dgm:spPr/>
      <dgm:t>
        <a:bodyPr/>
        <a:lstStyle/>
        <a:p>
          <a:endParaRPr lang="zh-TW" altLang="en-US"/>
        </a:p>
      </dgm:t>
    </dgm:pt>
    <dgm:pt modelId="{A22C8199-9F95-443F-9BC7-6A6EA0F635F8}" type="sibTrans" cxnId="{BCD5CFBB-02AD-4457-AEC4-54B7EBEE292D}">
      <dgm:prSet/>
      <dgm:spPr/>
      <dgm:t>
        <a:bodyPr/>
        <a:lstStyle/>
        <a:p>
          <a:endParaRPr lang="zh-TW" altLang="en-US"/>
        </a:p>
      </dgm:t>
    </dgm:pt>
    <dgm:pt modelId="{4828599A-4D70-4166-947D-84A1429B36B8}" type="pres">
      <dgm:prSet presAssocID="{2EA0FDA7-A343-4D9E-AB8E-5A608911BBE3}" presName="cycle" presStyleCnt="0">
        <dgm:presLayoutVars>
          <dgm:dir/>
          <dgm:resizeHandles val="exact"/>
        </dgm:presLayoutVars>
      </dgm:prSet>
      <dgm:spPr/>
    </dgm:pt>
    <dgm:pt modelId="{96EB9A19-5D56-427E-8717-DEFE70776015}" type="pres">
      <dgm:prSet presAssocID="{3802660B-AA71-4BDE-80B1-B759D9F82811}" presName="node" presStyleLbl="node1" presStyleIdx="0" presStyleCnt="2">
        <dgm:presLayoutVars>
          <dgm:bulletEnabled val="1"/>
        </dgm:presLayoutVars>
      </dgm:prSet>
      <dgm:spPr/>
    </dgm:pt>
    <dgm:pt modelId="{0C7D27F5-CAC8-4EFC-AB06-7484AD1999A6}" type="pres">
      <dgm:prSet presAssocID="{9BFA8EA5-7F99-458F-A2B7-5C61F2F45587}" presName="sibTrans" presStyleLbl="sibTrans2D1" presStyleIdx="0" presStyleCnt="2"/>
      <dgm:spPr/>
    </dgm:pt>
    <dgm:pt modelId="{80E13F2F-FF52-4ABD-B6A2-DA6E24F35E55}" type="pres">
      <dgm:prSet presAssocID="{9BFA8EA5-7F99-458F-A2B7-5C61F2F45587}" presName="connectorText" presStyleLbl="sibTrans2D1" presStyleIdx="0" presStyleCnt="2"/>
      <dgm:spPr/>
    </dgm:pt>
    <dgm:pt modelId="{231ACA20-4A15-4FF4-BF5D-11B4A463B2A5}" type="pres">
      <dgm:prSet presAssocID="{01A3DC57-19AD-4364-AE1D-C8FC0973160F}" presName="node" presStyleLbl="node1" presStyleIdx="1" presStyleCnt="2">
        <dgm:presLayoutVars>
          <dgm:bulletEnabled val="1"/>
        </dgm:presLayoutVars>
      </dgm:prSet>
      <dgm:spPr/>
    </dgm:pt>
    <dgm:pt modelId="{E34096F5-53EA-4D7D-A14F-A2A60C77BBDC}" type="pres">
      <dgm:prSet presAssocID="{A22C8199-9F95-443F-9BC7-6A6EA0F635F8}" presName="sibTrans" presStyleLbl="sibTrans2D1" presStyleIdx="1" presStyleCnt="2"/>
      <dgm:spPr/>
    </dgm:pt>
    <dgm:pt modelId="{46F5A4DA-60E3-4688-9D5F-77BD1D45F86C}" type="pres">
      <dgm:prSet presAssocID="{A22C8199-9F95-443F-9BC7-6A6EA0F635F8}" presName="connectorText" presStyleLbl="sibTrans2D1" presStyleIdx="1" presStyleCnt="2"/>
      <dgm:spPr/>
    </dgm:pt>
  </dgm:ptLst>
  <dgm:cxnLst>
    <dgm:cxn modelId="{7CB22E27-5A56-4940-9BF7-3F4EBC5CED32}" type="presOf" srcId="{01A3DC57-19AD-4364-AE1D-C8FC0973160F}" destId="{231ACA20-4A15-4FF4-BF5D-11B4A463B2A5}" srcOrd="0" destOrd="0" presId="urn:microsoft.com/office/officeart/2005/8/layout/cycle2"/>
    <dgm:cxn modelId="{CE661047-C4C8-4C39-92F8-6C4FC497C016}" type="presOf" srcId="{A22C8199-9F95-443F-9BC7-6A6EA0F635F8}" destId="{E34096F5-53EA-4D7D-A14F-A2A60C77BBDC}" srcOrd="0" destOrd="0" presId="urn:microsoft.com/office/officeart/2005/8/layout/cycle2"/>
    <dgm:cxn modelId="{F02CFF4D-B458-4E19-944C-85DF1BC9AC3A}" srcId="{2EA0FDA7-A343-4D9E-AB8E-5A608911BBE3}" destId="{3802660B-AA71-4BDE-80B1-B759D9F82811}" srcOrd="0" destOrd="0" parTransId="{C4189057-6179-4017-AB3A-C083808E9CB5}" sibTransId="{9BFA8EA5-7F99-458F-A2B7-5C61F2F45587}"/>
    <dgm:cxn modelId="{9FC4797D-D242-4A97-9C71-FBD1D1DA1A46}" type="presOf" srcId="{3802660B-AA71-4BDE-80B1-B759D9F82811}" destId="{96EB9A19-5D56-427E-8717-DEFE70776015}" srcOrd="0" destOrd="0" presId="urn:microsoft.com/office/officeart/2005/8/layout/cycle2"/>
    <dgm:cxn modelId="{F8E7C1AA-69F9-42E6-9566-73C999A6B8EA}" type="presOf" srcId="{9BFA8EA5-7F99-458F-A2B7-5C61F2F45587}" destId="{0C7D27F5-CAC8-4EFC-AB06-7484AD1999A6}" srcOrd="0" destOrd="0" presId="urn:microsoft.com/office/officeart/2005/8/layout/cycle2"/>
    <dgm:cxn modelId="{2C64D8AA-C974-4C49-A790-BBD9DEF905C7}" type="presOf" srcId="{A22C8199-9F95-443F-9BC7-6A6EA0F635F8}" destId="{46F5A4DA-60E3-4688-9D5F-77BD1D45F86C}" srcOrd="1" destOrd="0" presId="urn:microsoft.com/office/officeart/2005/8/layout/cycle2"/>
    <dgm:cxn modelId="{6F431DAE-D0AD-40DD-BF6C-A12A6DBDBF0E}" type="presOf" srcId="{2EA0FDA7-A343-4D9E-AB8E-5A608911BBE3}" destId="{4828599A-4D70-4166-947D-84A1429B36B8}" srcOrd="0" destOrd="0" presId="urn:microsoft.com/office/officeart/2005/8/layout/cycle2"/>
    <dgm:cxn modelId="{BCD5CFBB-02AD-4457-AEC4-54B7EBEE292D}" srcId="{2EA0FDA7-A343-4D9E-AB8E-5A608911BBE3}" destId="{01A3DC57-19AD-4364-AE1D-C8FC0973160F}" srcOrd="1" destOrd="0" parTransId="{B1FC3587-B4B6-4AA2-92D6-273A1213632A}" sibTransId="{A22C8199-9F95-443F-9BC7-6A6EA0F635F8}"/>
    <dgm:cxn modelId="{B0AEA8F8-A01C-40D4-B3DF-2D50CEB103B5}" type="presOf" srcId="{9BFA8EA5-7F99-458F-A2B7-5C61F2F45587}" destId="{80E13F2F-FF52-4ABD-B6A2-DA6E24F35E55}" srcOrd="1" destOrd="0" presId="urn:microsoft.com/office/officeart/2005/8/layout/cycle2"/>
    <dgm:cxn modelId="{E53E25A6-23A8-4715-9103-8B2305C51485}" type="presParOf" srcId="{4828599A-4D70-4166-947D-84A1429B36B8}" destId="{96EB9A19-5D56-427E-8717-DEFE70776015}" srcOrd="0" destOrd="0" presId="urn:microsoft.com/office/officeart/2005/8/layout/cycle2"/>
    <dgm:cxn modelId="{9FA8D00B-F35F-4986-A1DF-3555A4C0A22A}" type="presParOf" srcId="{4828599A-4D70-4166-947D-84A1429B36B8}" destId="{0C7D27F5-CAC8-4EFC-AB06-7484AD1999A6}" srcOrd="1" destOrd="0" presId="urn:microsoft.com/office/officeart/2005/8/layout/cycle2"/>
    <dgm:cxn modelId="{0A38BEC6-3B08-4FF1-8CAE-F5803FAE7573}" type="presParOf" srcId="{0C7D27F5-CAC8-4EFC-AB06-7484AD1999A6}" destId="{80E13F2F-FF52-4ABD-B6A2-DA6E24F35E55}" srcOrd="0" destOrd="0" presId="urn:microsoft.com/office/officeart/2005/8/layout/cycle2"/>
    <dgm:cxn modelId="{3D648A9C-068D-4E9E-8B95-F91DF012F1F5}" type="presParOf" srcId="{4828599A-4D70-4166-947D-84A1429B36B8}" destId="{231ACA20-4A15-4FF4-BF5D-11B4A463B2A5}" srcOrd="2" destOrd="0" presId="urn:microsoft.com/office/officeart/2005/8/layout/cycle2"/>
    <dgm:cxn modelId="{5C7DF864-CE91-49D9-976D-2FF45B7E5B89}" type="presParOf" srcId="{4828599A-4D70-4166-947D-84A1429B36B8}" destId="{E34096F5-53EA-4D7D-A14F-A2A60C77BBDC}" srcOrd="3" destOrd="0" presId="urn:microsoft.com/office/officeart/2005/8/layout/cycle2"/>
    <dgm:cxn modelId="{6CDC6532-7BA6-4E3C-A783-4335640C8DA3}" type="presParOf" srcId="{E34096F5-53EA-4D7D-A14F-A2A60C77BBDC}" destId="{46F5A4DA-60E3-4688-9D5F-77BD1D45F86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9B784B5-88AA-49C8-86E5-1E9F4E92FE2E}" type="doc">
      <dgm:prSet loTypeId="urn:microsoft.com/office/officeart/2005/8/layout/vList2" loCatId="list" qsTypeId="urn:microsoft.com/office/officeart/2005/8/quickstyle/simple1" qsCatId="simple" csTypeId="urn:microsoft.com/office/officeart/2005/8/colors/accent1_4" csCatId="accent1" phldr="1"/>
      <dgm:spPr/>
      <dgm:t>
        <a:bodyPr/>
        <a:lstStyle/>
        <a:p>
          <a:endParaRPr lang="zh-TW" altLang="en-US"/>
        </a:p>
      </dgm:t>
    </dgm:pt>
    <dgm:pt modelId="{1074570D-3307-4545-A2C1-06E7BF4402FE}">
      <dgm:prSet/>
      <dgm:spPr/>
      <dgm:t>
        <a:bodyPr/>
        <a:lstStyle/>
        <a:p>
          <a:r>
            <a:rPr lang="en-US" dirty="0"/>
            <a:t>                 precision    recall  f1-score  support</a:t>
          </a:r>
          <a:endParaRPr lang="zh-TW" dirty="0"/>
        </a:p>
      </dgm:t>
    </dgm:pt>
    <dgm:pt modelId="{532B3BA3-7EF5-4CAC-AE6E-62E67BA1B176}" type="parTrans" cxnId="{BE21B6B2-0B06-4C96-A92D-8E3BD207CC9F}">
      <dgm:prSet/>
      <dgm:spPr/>
      <dgm:t>
        <a:bodyPr/>
        <a:lstStyle/>
        <a:p>
          <a:endParaRPr lang="zh-TW" altLang="en-US"/>
        </a:p>
      </dgm:t>
    </dgm:pt>
    <dgm:pt modelId="{06820BF3-D91B-4369-8509-BAE1645918C1}" type="sibTrans" cxnId="{BE21B6B2-0B06-4C96-A92D-8E3BD207CC9F}">
      <dgm:prSet/>
      <dgm:spPr/>
      <dgm:t>
        <a:bodyPr/>
        <a:lstStyle/>
        <a:p>
          <a:endParaRPr lang="zh-TW" altLang="en-US"/>
        </a:p>
      </dgm:t>
    </dgm:pt>
    <dgm:pt modelId="{96C4D357-298D-4BB2-BAAA-0BC1D4A7441C}">
      <dgm:prSet/>
      <dgm:spPr/>
      <dgm:t>
        <a:bodyPr/>
        <a:lstStyle/>
        <a:p>
          <a:r>
            <a:rPr lang="en-US"/>
            <a:t>0              0.971429  0.871795  0.918919     39.0</a:t>
          </a:r>
          <a:endParaRPr lang="zh-TW"/>
        </a:p>
      </dgm:t>
    </dgm:pt>
    <dgm:pt modelId="{B8DD847D-5676-4B15-AD59-8C217396166C}" type="parTrans" cxnId="{7BF29594-9A87-40B0-85A9-E3BF00525349}">
      <dgm:prSet/>
      <dgm:spPr/>
      <dgm:t>
        <a:bodyPr/>
        <a:lstStyle/>
        <a:p>
          <a:endParaRPr lang="zh-TW" altLang="en-US"/>
        </a:p>
      </dgm:t>
    </dgm:pt>
    <dgm:pt modelId="{8FC9AE76-ED32-4231-AD32-38ED2E602C97}" type="sibTrans" cxnId="{7BF29594-9A87-40B0-85A9-E3BF00525349}">
      <dgm:prSet/>
      <dgm:spPr/>
      <dgm:t>
        <a:bodyPr/>
        <a:lstStyle/>
        <a:p>
          <a:endParaRPr lang="zh-TW" altLang="en-US"/>
        </a:p>
      </dgm:t>
    </dgm:pt>
    <dgm:pt modelId="{1765A910-F848-498A-940A-5E4C39B59B17}">
      <dgm:prSet/>
      <dgm:spPr/>
      <dgm:t>
        <a:bodyPr/>
        <a:lstStyle/>
        <a:p>
          <a:r>
            <a:rPr lang="en-US"/>
            <a:t>1              0.936709  0.986667  0.961039     75.0</a:t>
          </a:r>
          <a:endParaRPr lang="zh-TW"/>
        </a:p>
      </dgm:t>
    </dgm:pt>
    <dgm:pt modelId="{33114A7D-F029-4616-845D-66EBB67AB302}" type="parTrans" cxnId="{88896F8A-E916-4027-A8BD-1B667A9D13D9}">
      <dgm:prSet/>
      <dgm:spPr/>
      <dgm:t>
        <a:bodyPr/>
        <a:lstStyle/>
        <a:p>
          <a:endParaRPr lang="zh-TW" altLang="en-US"/>
        </a:p>
      </dgm:t>
    </dgm:pt>
    <dgm:pt modelId="{A89B928B-7B44-4396-BB72-6A4B313FBD7E}" type="sibTrans" cxnId="{88896F8A-E916-4027-A8BD-1B667A9D13D9}">
      <dgm:prSet/>
      <dgm:spPr/>
      <dgm:t>
        <a:bodyPr/>
        <a:lstStyle/>
        <a:p>
          <a:endParaRPr lang="zh-TW" altLang="en-US"/>
        </a:p>
      </dgm:t>
    </dgm:pt>
    <dgm:pt modelId="{BF67C195-A360-42B4-BC2B-102A954080D5}">
      <dgm:prSet/>
      <dgm:spPr/>
      <dgm:t>
        <a:bodyPr/>
        <a:lstStyle/>
        <a:p>
          <a:r>
            <a:rPr lang="en-US"/>
            <a:t>accuracy       0.947368  0.947368  0.947368    114.0</a:t>
          </a:r>
          <a:endParaRPr lang="zh-TW"/>
        </a:p>
      </dgm:t>
    </dgm:pt>
    <dgm:pt modelId="{2BF08EA5-D521-4D94-888F-4CD56ADAEFEC}" type="parTrans" cxnId="{AA8624BF-EF8C-4770-83D6-265B8B2F63C6}">
      <dgm:prSet/>
      <dgm:spPr/>
      <dgm:t>
        <a:bodyPr/>
        <a:lstStyle/>
        <a:p>
          <a:endParaRPr lang="zh-TW" altLang="en-US"/>
        </a:p>
      </dgm:t>
    </dgm:pt>
    <dgm:pt modelId="{E02D7853-1FF9-4AFA-A104-AF69331BF919}" type="sibTrans" cxnId="{AA8624BF-EF8C-4770-83D6-265B8B2F63C6}">
      <dgm:prSet/>
      <dgm:spPr/>
      <dgm:t>
        <a:bodyPr/>
        <a:lstStyle/>
        <a:p>
          <a:endParaRPr lang="zh-TW" altLang="en-US"/>
        </a:p>
      </dgm:t>
    </dgm:pt>
    <dgm:pt modelId="{9DDA0E92-5172-4D6D-A0A8-7C64A18DB2C9}">
      <dgm:prSet/>
      <dgm:spPr/>
      <dgm:t>
        <a:bodyPr/>
        <a:lstStyle/>
        <a:p>
          <a:r>
            <a:rPr lang="en-US"/>
            <a:t>macro avg      0.954069  0.929231  0.939979    114.0</a:t>
          </a:r>
          <a:endParaRPr lang="zh-TW"/>
        </a:p>
      </dgm:t>
    </dgm:pt>
    <dgm:pt modelId="{31786F08-FC43-4FED-8388-6A73DD6E9903}" type="parTrans" cxnId="{EAC2C8C0-432E-43A5-9E9A-60CC54BC5EB9}">
      <dgm:prSet/>
      <dgm:spPr/>
      <dgm:t>
        <a:bodyPr/>
        <a:lstStyle/>
        <a:p>
          <a:endParaRPr lang="zh-TW" altLang="en-US"/>
        </a:p>
      </dgm:t>
    </dgm:pt>
    <dgm:pt modelId="{40D534A8-6156-40F3-BE20-86F74137ACDF}" type="sibTrans" cxnId="{EAC2C8C0-432E-43A5-9E9A-60CC54BC5EB9}">
      <dgm:prSet/>
      <dgm:spPr/>
      <dgm:t>
        <a:bodyPr/>
        <a:lstStyle/>
        <a:p>
          <a:endParaRPr lang="zh-TW" altLang="en-US"/>
        </a:p>
      </dgm:t>
    </dgm:pt>
    <dgm:pt modelId="{72C1A7BA-6866-4959-AA0C-85222ECDA8A6}">
      <dgm:prSet/>
      <dgm:spPr/>
      <dgm:t>
        <a:bodyPr/>
        <a:lstStyle/>
        <a:p>
          <a:r>
            <a:rPr lang="en-US"/>
            <a:t>weighted avg   0.948587  0.947368  0.946629    114.0</a:t>
          </a:r>
          <a:endParaRPr lang="zh-TW"/>
        </a:p>
      </dgm:t>
    </dgm:pt>
    <dgm:pt modelId="{CA2334FD-8222-44A6-BE2D-4A84408CCACA}" type="parTrans" cxnId="{6B81A073-3D55-44AB-ABE8-1ECBA1C75A2C}">
      <dgm:prSet/>
      <dgm:spPr/>
      <dgm:t>
        <a:bodyPr/>
        <a:lstStyle/>
        <a:p>
          <a:endParaRPr lang="zh-TW" altLang="en-US"/>
        </a:p>
      </dgm:t>
    </dgm:pt>
    <dgm:pt modelId="{0F842F0D-53F2-4F50-BC9A-B9ABBD7F52CA}" type="sibTrans" cxnId="{6B81A073-3D55-44AB-ABE8-1ECBA1C75A2C}">
      <dgm:prSet/>
      <dgm:spPr/>
      <dgm:t>
        <a:bodyPr/>
        <a:lstStyle/>
        <a:p>
          <a:endParaRPr lang="zh-TW" altLang="en-US"/>
        </a:p>
      </dgm:t>
    </dgm:pt>
    <dgm:pt modelId="{F023C939-B085-4A9F-B35A-8A19244410F6}" type="pres">
      <dgm:prSet presAssocID="{69B784B5-88AA-49C8-86E5-1E9F4E92FE2E}" presName="linear" presStyleCnt="0">
        <dgm:presLayoutVars>
          <dgm:animLvl val="lvl"/>
          <dgm:resizeHandles val="exact"/>
        </dgm:presLayoutVars>
      </dgm:prSet>
      <dgm:spPr/>
    </dgm:pt>
    <dgm:pt modelId="{24C957CC-D70B-4137-BD5B-2F1300FC028A}" type="pres">
      <dgm:prSet presAssocID="{1074570D-3307-4545-A2C1-06E7BF4402FE}" presName="parentText" presStyleLbl="node1" presStyleIdx="0" presStyleCnt="6">
        <dgm:presLayoutVars>
          <dgm:chMax val="0"/>
          <dgm:bulletEnabled val="1"/>
        </dgm:presLayoutVars>
      </dgm:prSet>
      <dgm:spPr/>
    </dgm:pt>
    <dgm:pt modelId="{16D063EA-9C54-4194-948C-7AD53CE300D7}" type="pres">
      <dgm:prSet presAssocID="{06820BF3-D91B-4369-8509-BAE1645918C1}" presName="spacer" presStyleCnt="0"/>
      <dgm:spPr/>
    </dgm:pt>
    <dgm:pt modelId="{C58D1251-AA0C-4C40-88AD-F06CE20C33C0}" type="pres">
      <dgm:prSet presAssocID="{96C4D357-298D-4BB2-BAAA-0BC1D4A7441C}" presName="parentText" presStyleLbl="node1" presStyleIdx="1" presStyleCnt="6">
        <dgm:presLayoutVars>
          <dgm:chMax val="0"/>
          <dgm:bulletEnabled val="1"/>
        </dgm:presLayoutVars>
      </dgm:prSet>
      <dgm:spPr/>
    </dgm:pt>
    <dgm:pt modelId="{00949EA5-9566-44A8-9074-12EF4063F0AF}" type="pres">
      <dgm:prSet presAssocID="{8FC9AE76-ED32-4231-AD32-38ED2E602C97}" presName="spacer" presStyleCnt="0"/>
      <dgm:spPr/>
    </dgm:pt>
    <dgm:pt modelId="{08A70EB2-DB4B-4A61-9ED5-A1E2BF211715}" type="pres">
      <dgm:prSet presAssocID="{1765A910-F848-498A-940A-5E4C39B59B17}" presName="parentText" presStyleLbl="node1" presStyleIdx="2" presStyleCnt="6">
        <dgm:presLayoutVars>
          <dgm:chMax val="0"/>
          <dgm:bulletEnabled val="1"/>
        </dgm:presLayoutVars>
      </dgm:prSet>
      <dgm:spPr/>
    </dgm:pt>
    <dgm:pt modelId="{AF566AE5-D4C2-487B-A0FC-E74D3129D2B2}" type="pres">
      <dgm:prSet presAssocID="{A89B928B-7B44-4396-BB72-6A4B313FBD7E}" presName="spacer" presStyleCnt="0"/>
      <dgm:spPr/>
    </dgm:pt>
    <dgm:pt modelId="{46CE4AA3-616B-4C85-9455-54510760DC28}" type="pres">
      <dgm:prSet presAssocID="{BF67C195-A360-42B4-BC2B-102A954080D5}" presName="parentText" presStyleLbl="node1" presStyleIdx="3" presStyleCnt="6">
        <dgm:presLayoutVars>
          <dgm:chMax val="0"/>
          <dgm:bulletEnabled val="1"/>
        </dgm:presLayoutVars>
      </dgm:prSet>
      <dgm:spPr/>
    </dgm:pt>
    <dgm:pt modelId="{B8A4FD47-2F8C-4E40-B532-A62024933A5B}" type="pres">
      <dgm:prSet presAssocID="{E02D7853-1FF9-4AFA-A104-AF69331BF919}" presName="spacer" presStyleCnt="0"/>
      <dgm:spPr/>
    </dgm:pt>
    <dgm:pt modelId="{D7ACE773-C2B0-475A-8006-AB8B1F4B2322}" type="pres">
      <dgm:prSet presAssocID="{9DDA0E92-5172-4D6D-A0A8-7C64A18DB2C9}" presName="parentText" presStyleLbl="node1" presStyleIdx="4" presStyleCnt="6">
        <dgm:presLayoutVars>
          <dgm:chMax val="0"/>
          <dgm:bulletEnabled val="1"/>
        </dgm:presLayoutVars>
      </dgm:prSet>
      <dgm:spPr/>
    </dgm:pt>
    <dgm:pt modelId="{D371DA27-25EB-4E24-A469-0157CDC26C53}" type="pres">
      <dgm:prSet presAssocID="{40D534A8-6156-40F3-BE20-86F74137ACDF}" presName="spacer" presStyleCnt="0"/>
      <dgm:spPr/>
    </dgm:pt>
    <dgm:pt modelId="{79E8A653-1D09-4964-A66D-E84111D0C909}" type="pres">
      <dgm:prSet presAssocID="{72C1A7BA-6866-4959-AA0C-85222ECDA8A6}" presName="parentText" presStyleLbl="node1" presStyleIdx="5" presStyleCnt="6">
        <dgm:presLayoutVars>
          <dgm:chMax val="0"/>
          <dgm:bulletEnabled val="1"/>
        </dgm:presLayoutVars>
      </dgm:prSet>
      <dgm:spPr/>
    </dgm:pt>
  </dgm:ptLst>
  <dgm:cxnLst>
    <dgm:cxn modelId="{0F920901-4C87-48F1-A344-513E2A9ECAD0}" type="presOf" srcId="{72C1A7BA-6866-4959-AA0C-85222ECDA8A6}" destId="{79E8A653-1D09-4964-A66D-E84111D0C909}" srcOrd="0" destOrd="0" presId="urn:microsoft.com/office/officeart/2005/8/layout/vList2"/>
    <dgm:cxn modelId="{209CDF4D-66A3-4D39-A9FA-9BD27DB9E210}" type="presOf" srcId="{1765A910-F848-498A-940A-5E4C39B59B17}" destId="{08A70EB2-DB4B-4A61-9ED5-A1E2BF211715}" srcOrd="0" destOrd="0" presId="urn:microsoft.com/office/officeart/2005/8/layout/vList2"/>
    <dgm:cxn modelId="{6B81A073-3D55-44AB-ABE8-1ECBA1C75A2C}" srcId="{69B784B5-88AA-49C8-86E5-1E9F4E92FE2E}" destId="{72C1A7BA-6866-4959-AA0C-85222ECDA8A6}" srcOrd="5" destOrd="0" parTransId="{CA2334FD-8222-44A6-BE2D-4A84408CCACA}" sibTransId="{0F842F0D-53F2-4F50-BC9A-B9ABBD7F52CA}"/>
    <dgm:cxn modelId="{405F3B7E-087D-406F-A026-BCFFEBAC736D}" type="presOf" srcId="{96C4D357-298D-4BB2-BAAA-0BC1D4A7441C}" destId="{C58D1251-AA0C-4C40-88AD-F06CE20C33C0}" srcOrd="0" destOrd="0" presId="urn:microsoft.com/office/officeart/2005/8/layout/vList2"/>
    <dgm:cxn modelId="{88896F8A-E916-4027-A8BD-1B667A9D13D9}" srcId="{69B784B5-88AA-49C8-86E5-1E9F4E92FE2E}" destId="{1765A910-F848-498A-940A-5E4C39B59B17}" srcOrd="2" destOrd="0" parTransId="{33114A7D-F029-4616-845D-66EBB67AB302}" sibTransId="{A89B928B-7B44-4396-BB72-6A4B313FBD7E}"/>
    <dgm:cxn modelId="{7BF29594-9A87-40B0-85A9-E3BF00525349}" srcId="{69B784B5-88AA-49C8-86E5-1E9F4E92FE2E}" destId="{96C4D357-298D-4BB2-BAAA-0BC1D4A7441C}" srcOrd="1" destOrd="0" parTransId="{B8DD847D-5676-4B15-AD59-8C217396166C}" sibTransId="{8FC9AE76-ED32-4231-AD32-38ED2E602C97}"/>
    <dgm:cxn modelId="{85199DA8-1EC5-45EA-982C-E7E3514057C6}" type="presOf" srcId="{69B784B5-88AA-49C8-86E5-1E9F4E92FE2E}" destId="{F023C939-B085-4A9F-B35A-8A19244410F6}" srcOrd="0" destOrd="0" presId="urn:microsoft.com/office/officeart/2005/8/layout/vList2"/>
    <dgm:cxn modelId="{EDA0D5A8-4C3E-4A6D-8247-DB904D54B8A2}" type="presOf" srcId="{BF67C195-A360-42B4-BC2B-102A954080D5}" destId="{46CE4AA3-616B-4C85-9455-54510760DC28}" srcOrd="0" destOrd="0" presId="urn:microsoft.com/office/officeart/2005/8/layout/vList2"/>
    <dgm:cxn modelId="{CE4838B2-BFBF-47D8-A824-9EE8AECAA0E1}" type="presOf" srcId="{9DDA0E92-5172-4D6D-A0A8-7C64A18DB2C9}" destId="{D7ACE773-C2B0-475A-8006-AB8B1F4B2322}" srcOrd="0" destOrd="0" presId="urn:microsoft.com/office/officeart/2005/8/layout/vList2"/>
    <dgm:cxn modelId="{BE21B6B2-0B06-4C96-A92D-8E3BD207CC9F}" srcId="{69B784B5-88AA-49C8-86E5-1E9F4E92FE2E}" destId="{1074570D-3307-4545-A2C1-06E7BF4402FE}" srcOrd="0" destOrd="0" parTransId="{532B3BA3-7EF5-4CAC-AE6E-62E67BA1B176}" sibTransId="{06820BF3-D91B-4369-8509-BAE1645918C1}"/>
    <dgm:cxn modelId="{2EEC6AB3-9E3C-44E7-B8AE-10A2FCBECBFD}" type="presOf" srcId="{1074570D-3307-4545-A2C1-06E7BF4402FE}" destId="{24C957CC-D70B-4137-BD5B-2F1300FC028A}" srcOrd="0" destOrd="0" presId="urn:microsoft.com/office/officeart/2005/8/layout/vList2"/>
    <dgm:cxn modelId="{AA8624BF-EF8C-4770-83D6-265B8B2F63C6}" srcId="{69B784B5-88AA-49C8-86E5-1E9F4E92FE2E}" destId="{BF67C195-A360-42B4-BC2B-102A954080D5}" srcOrd="3" destOrd="0" parTransId="{2BF08EA5-D521-4D94-888F-4CD56ADAEFEC}" sibTransId="{E02D7853-1FF9-4AFA-A104-AF69331BF919}"/>
    <dgm:cxn modelId="{EAC2C8C0-432E-43A5-9E9A-60CC54BC5EB9}" srcId="{69B784B5-88AA-49C8-86E5-1E9F4E92FE2E}" destId="{9DDA0E92-5172-4D6D-A0A8-7C64A18DB2C9}" srcOrd="4" destOrd="0" parTransId="{31786F08-FC43-4FED-8388-6A73DD6E9903}" sibTransId="{40D534A8-6156-40F3-BE20-86F74137ACDF}"/>
    <dgm:cxn modelId="{B78D880F-09DC-4F4A-A939-36B0F63D06B1}" type="presParOf" srcId="{F023C939-B085-4A9F-B35A-8A19244410F6}" destId="{24C957CC-D70B-4137-BD5B-2F1300FC028A}" srcOrd="0" destOrd="0" presId="urn:microsoft.com/office/officeart/2005/8/layout/vList2"/>
    <dgm:cxn modelId="{E144CA0A-BBD0-4B0A-8C65-72D4EE4B4A44}" type="presParOf" srcId="{F023C939-B085-4A9F-B35A-8A19244410F6}" destId="{16D063EA-9C54-4194-948C-7AD53CE300D7}" srcOrd="1" destOrd="0" presId="urn:microsoft.com/office/officeart/2005/8/layout/vList2"/>
    <dgm:cxn modelId="{D3662195-3C67-4C33-A04B-9455C68E2AE7}" type="presParOf" srcId="{F023C939-B085-4A9F-B35A-8A19244410F6}" destId="{C58D1251-AA0C-4C40-88AD-F06CE20C33C0}" srcOrd="2" destOrd="0" presId="urn:microsoft.com/office/officeart/2005/8/layout/vList2"/>
    <dgm:cxn modelId="{E7E1B28A-E2C8-42F3-B939-4BD68BA26F56}" type="presParOf" srcId="{F023C939-B085-4A9F-B35A-8A19244410F6}" destId="{00949EA5-9566-44A8-9074-12EF4063F0AF}" srcOrd="3" destOrd="0" presId="urn:microsoft.com/office/officeart/2005/8/layout/vList2"/>
    <dgm:cxn modelId="{E5C653BF-D691-4347-9F42-A99626697510}" type="presParOf" srcId="{F023C939-B085-4A9F-B35A-8A19244410F6}" destId="{08A70EB2-DB4B-4A61-9ED5-A1E2BF211715}" srcOrd="4" destOrd="0" presId="urn:microsoft.com/office/officeart/2005/8/layout/vList2"/>
    <dgm:cxn modelId="{C18BEA62-1584-466D-9836-1A038719ADAC}" type="presParOf" srcId="{F023C939-B085-4A9F-B35A-8A19244410F6}" destId="{AF566AE5-D4C2-487B-A0FC-E74D3129D2B2}" srcOrd="5" destOrd="0" presId="urn:microsoft.com/office/officeart/2005/8/layout/vList2"/>
    <dgm:cxn modelId="{51C16133-26B9-4AF4-A722-2A834F00B561}" type="presParOf" srcId="{F023C939-B085-4A9F-B35A-8A19244410F6}" destId="{46CE4AA3-616B-4C85-9455-54510760DC28}" srcOrd="6" destOrd="0" presId="urn:microsoft.com/office/officeart/2005/8/layout/vList2"/>
    <dgm:cxn modelId="{633BCBB8-904B-42F4-BBEE-AF0F8C446EDC}" type="presParOf" srcId="{F023C939-B085-4A9F-B35A-8A19244410F6}" destId="{B8A4FD47-2F8C-4E40-B532-A62024933A5B}" srcOrd="7" destOrd="0" presId="urn:microsoft.com/office/officeart/2005/8/layout/vList2"/>
    <dgm:cxn modelId="{C8100F80-BABE-4A04-98C2-EB6D741D5E4A}" type="presParOf" srcId="{F023C939-B085-4A9F-B35A-8A19244410F6}" destId="{D7ACE773-C2B0-475A-8006-AB8B1F4B2322}" srcOrd="8" destOrd="0" presId="urn:microsoft.com/office/officeart/2005/8/layout/vList2"/>
    <dgm:cxn modelId="{1841AB29-CB10-416D-9B92-45AF02F2B443}" type="presParOf" srcId="{F023C939-B085-4A9F-B35A-8A19244410F6}" destId="{D371DA27-25EB-4E24-A469-0157CDC26C53}" srcOrd="9" destOrd="0" presId="urn:microsoft.com/office/officeart/2005/8/layout/vList2"/>
    <dgm:cxn modelId="{E3C1F79D-80AE-411E-BD2F-6C70E1E3567F}" type="presParOf" srcId="{F023C939-B085-4A9F-B35A-8A19244410F6}" destId="{79E8A653-1D09-4964-A66D-E84111D0C909}"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292D2F-CFDC-445D-96B7-C1CD215D54FF}"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zh-TW" altLang="en-US"/>
        </a:p>
      </dgm:t>
    </dgm:pt>
    <dgm:pt modelId="{C8A61B88-9201-4811-9FB7-BCB30152F556}">
      <dgm:prSet/>
      <dgm:spPr/>
      <dgm:t>
        <a:bodyPr/>
        <a:lstStyle/>
        <a:p>
          <a:r>
            <a:rPr lang="zh-TW" altLang="en-US" dirty="0"/>
            <a:t>                </a:t>
          </a:r>
          <a:r>
            <a:rPr lang="en-US" dirty="0"/>
            <a:t>precision    recall  f1-score  support</a:t>
          </a:r>
          <a:endParaRPr lang="zh-TW" dirty="0"/>
        </a:p>
      </dgm:t>
    </dgm:pt>
    <dgm:pt modelId="{D74BF7C6-BDF6-4216-8834-BC4C60E04398}" type="parTrans" cxnId="{47628CD9-4190-4381-8FB6-B00B6B24BF25}">
      <dgm:prSet/>
      <dgm:spPr/>
      <dgm:t>
        <a:bodyPr/>
        <a:lstStyle/>
        <a:p>
          <a:endParaRPr lang="zh-TW" altLang="en-US"/>
        </a:p>
      </dgm:t>
    </dgm:pt>
    <dgm:pt modelId="{2C7925BA-8339-4DC3-BD42-A12D8F62CC07}" type="sibTrans" cxnId="{47628CD9-4190-4381-8FB6-B00B6B24BF25}">
      <dgm:prSet/>
      <dgm:spPr/>
      <dgm:t>
        <a:bodyPr/>
        <a:lstStyle/>
        <a:p>
          <a:endParaRPr lang="zh-TW" altLang="en-US"/>
        </a:p>
      </dgm:t>
    </dgm:pt>
    <dgm:pt modelId="{861893F7-DC56-4356-A5E1-E7C0B092B197}">
      <dgm:prSet/>
      <dgm:spPr/>
      <dgm:t>
        <a:bodyPr/>
        <a:lstStyle/>
        <a:p>
          <a:r>
            <a:rPr lang="en-US"/>
            <a:t>0              0.928571  1.000000  0.962963     39.0</a:t>
          </a:r>
          <a:endParaRPr lang="zh-TW"/>
        </a:p>
      </dgm:t>
    </dgm:pt>
    <dgm:pt modelId="{FE70B226-F0CB-46F3-A712-D3D56FA6A69B}" type="parTrans" cxnId="{DC3D1167-7C88-4DC3-A6AC-66E790EDF341}">
      <dgm:prSet/>
      <dgm:spPr/>
      <dgm:t>
        <a:bodyPr/>
        <a:lstStyle/>
        <a:p>
          <a:endParaRPr lang="zh-TW" altLang="en-US"/>
        </a:p>
      </dgm:t>
    </dgm:pt>
    <dgm:pt modelId="{38DFC1C3-F5E8-4494-BDDC-33D26A5D7F62}" type="sibTrans" cxnId="{DC3D1167-7C88-4DC3-A6AC-66E790EDF341}">
      <dgm:prSet/>
      <dgm:spPr/>
      <dgm:t>
        <a:bodyPr/>
        <a:lstStyle/>
        <a:p>
          <a:endParaRPr lang="zh-TW" altLang="en-US"/>
        </a:p>
      </dgm:t>
    </dgm:pt>
    <dgm:pt modelId="{4DC43ED8-5D0E-4629-A74D-778D0F9B0AEC}">
      <dgm:prSet/>
      <dgm:spPr/>
      <dgm:t>
        <a:bodyPr/>
        <a:lstStyle/>
        <a:p>
          <a:r>
            <a:rPr lang="en-US"/>
            <a:t>1              1.000000  0.960000  0.979592     75.0</a:t>
          </a:r>
          <a:endParaRPr lang="zh-TW"/>
        </a:p>
      </dgm:t>
    </dgm:pt>
    <dgm:pt modelId="{867529B4-B0B7-4D4C-A51C-FC3C59D1911C}" type="parTrans" cxnId="{FEC21258-2937-4B2B-B1D7-A910BB521ECB}">
      <dgm:prSet/>
      <dgm:spPr/>
      <dgm:t>
        <a:bodyPr/>
        <a:lstStyle/>
        <a:p>
          <a:endParaRPr lang="zh-TW" altLang="en-US"/>
        </a:p>
      </dgm:t>
    </dgm:pt>
    <dgm:pt modelId="{5787085B-F6C8-4A09-870F-674D1E786C2A}" type="sibTrans" cxnId="{FEC21258-2937-4B2B-B1D7-A910BB521ECB}">
      <dgm:prSet/>
      <dgm:spPr/>
      <dgm:t>
        <a:bodyPr/>
        <a:lstStyle/>
        <a:p>
          <a:endParaRPr lang="zh-TW" altLang="en-US"/>
        </a:p>
      </dgm:t>
    </dgm:pt>
    <dgm:pt modelId="{136AF02C-A4F5-47F9-9F76-425529C519DD}">
      <dgm:prSet/>
      <dgm:spPr/>
      <dgm:t>
        <a:bodyPr/>
        <a:lstStyle/>
        <a:p>
          <a:r>
            <a:rPr lang="en-US"/>
            <a:t>accuracy       0.973684  0.973684  0.973684    114.0</a:t>
          </a:r>
          <a:endParaRPr lang="zh-TW"/>
        </a:p>
      </dgm:t>
    </dgm:pt>
    <dgm:pt modelId="{DB5C10A6-9E6F-48BE-9F32-43D91536B865}" type="parTrans" cxnId="{B8AFDFBC-FD72-48B6-B3DC-CE1D1F60E7FD}">
      <dgm:prSet/>
      <dgm:spPr/>
      <dgm:t>
        <a:bodyPr/>
        <a:lstStyle/>
        <a:p>
          <a:endParaRPr lang="zh-TW" altLang="en-US"/>
        </a:p>
      </dgm:t>
    </dgm:pt>
    <dgm:pt modelId="{93A1B812-3BD3-4777-BADA-186C52D1C24B}" type="sibTrans" cxnId="{B8AFDFBC-FD72-48B6-B3DC-CE1D1F60E7FD}">
      <dgm:prSet/>
      <dgm:spPr/>
      <dgm:t>
        <a:bodyPr/>
        <a:lstStyle/>
        <a:p>
          <a:endParaRPr lang="zh-TW" altLang="en-US"/>
        </a:p>
      </dgm:t>
    </dgm:pt>
    <dgm:pt modelId="{7EAC93D3-0D09-4E4D-882A-8EEBE9CFEFB4}">
      <dgm:prSet/>
      <dgm:spPr/>
      <dgm:t>
        <a:bodyPr/>
        <a:lstStyle/>
        <a:p>
          <a:r>
            <a:rPr lang="en-US" dirty="0"/>
            <a:t>macro avg      0.964286  0.980000  0.971277    114.0</a:t>
          </a:r>
          <a:endParaRPr lang="zh-TW" dirty="0"/>
        </a:p>
      </dgm:t>
    </dgm:pt>
    <dgm:pt modelId="{ACE9003C-C281-4886-B981-43F4B22E45A3}" type="parTrans" cxnId="{0655B2F6-3811-4B31-814B-A009CCA6F8EA}">
      <dgm:prSet/>
      <dgm:spPr/>
      <dgm:t>
        <a:bodyPr/>
        <a:lstStyle/>
        <a:p>
          <a:endParaRPr lang="zh-TW" altLang="en-US"/>
        </a:p>
      </dgm:t>
    </dgm:pt>
    <dgm:pt modelId="{24BA4B23-9599-49D4-A14B-04DC85C45206}" type="sibTrans" cxnId="{0655B2F6-3811-4B31-814B-A009CCA6F8EA}">
      <dgm:prSet/>
      <dgm:spPr/>
      <dgm:t>
        <a:bodyPr/>
        <a:lstStyle/>
        <a:p>
          <a:endParaRPr lang="zh-TW" altLang="en-US"/>
        </a:p>
      </dgm:t>
    </dgm:pt>
    <dgm:pt modelId="{3DBD731B-7FFF-48B0-903C-690232C7CA28}">
      <dgm:prSet/>
      <dgm:spPr/>
      <dgm:t>
        <a:bodyPr/>
        <a:lstStyle/>
        <a:p>
          <a:r>
            <a:rPr lang="en-US"/>
            <a:t>weighted avg   0.975564  0.973684  0.973903    114.0</a:t>
          </a:r>
          <a:endParaRPr lang="zh-TW"/>
        </a:p>
      </dgm:t>
    </dgm:pt>
    <dgm:pt modelId="{36784A2D-46B9-4278-8958-13A7227DCAF9}" type="parTrans" cxnId="{64D643FF-CE44-4EB2-A160-AD0CF678BECE}">
      <dgm:prSet/>
      <dgm:spPr/>
      <dgm:t>
        <a:bodyPr/>
        <a:lstStyle/>
        <a:p>
          <a:endParaRPr lang="zh-TW" altLang="en-US"/>
        </a:p>
      </dgm:t>
    </dgm:pt>
    <dgm:pt modelId="{02DE09B0-FFB4-4B5D-9696-83B8AF098E77}" type="sibTrans" cxnId="{64D643FF-CE44-4EB2-A160-AD0CF678BECE}">
      <dgm:prSet/>
      <dgm:spPr/>
      <dgm:t>
        <a:bodyPr/>
        <a:lstStyle/>
        <a:p>
          <a:endParaRPr lang="zh-TW" altLang="en-US"/>
        </a:p>
      </dgm:t>
    </dgm:pt>
    <dgm:pt modelId="{028AC2E6-03FE-4CC8-A514-F69ED77A179F}" type="pres">
      <dgm:prSet presAssocID="{6E292D2F-CFDC-445D-96B7-C1CD215D54FF}" presName="linear" presStyleCnt="0">
        <dgm:presLayoutVars>
          <dgm:animLvl val="lvl"/>
          <dgm:resizeHandles val="exact"/>
        </dgm:presLayoutVars>
      </dgm:prSet>
      <dgm:spPr/>
    </dgm:pt>
    <dgm:pt modelId="{BAC7ED2F-770B-459D-BD6B-A09DC7268C08}" type="pres">
      <dgm:prSet presAssocID="{C8A61B88-9201-4811-9FB7-BCB30152F556}" presName="parentText" presStyleLbl="node1" presStyleIdx="0" presStyleCnt="6">
        <dgm:presLayoutVars>
          <dgm:chMax val="0"/>
          <dgm:bulletEnabled val="1"/>
        </dgm:presLayoutVars>
      </dgm:prSet>
      <dgm:spPr/>
    </dgm:pt>
    <dgm:pt modelId="{D80F7F9A-CB29-44CA-ABC8-E3F0EC93583C}" type="pres">
      <dgm:prSet presAssocID="{2C7925BA-8339-4DC3-BD42-A12D8F62CC07}" presName="spacer" presStyleCnt="0"/>
      <dgm:spPr/>
    </dgm:pt>
    <dgm:pt modelId="{1A1D5BA4-7715-4842-ACBF-F1F571A46658}" type="pres">
      <dgm:prSet presAssocID="{861893F7-DC56-4356-A5E1-E7C0B092B197}" presName="parentText" presStyleLbl="node1" presStyleIdx="1" presStyleCnt="6">
        <dgm:presLayoutVars>
          <dgm:chMax val="0"/>
          <dgm:bulletEnabled val="1"/>
        </dgm:presLayoutVars>
      </dgm:prSet>
      <dgm:spPr/>
    </dgm:pt>
    <dgm:pt modelId="{6D4AA78D-0B4E-43F2-90E4-84DA67A759A1}" type="pres">
      <dgm:prSet presAssocID="{38DFC1C3-F5E8-4494-BDDC-33D26A5D7F62}" presName="spacer" presStyleCnt="0"/>
      <dgm:spPr/>
    </dgm:pt>
    <dgm:pt modelId="{7856C53B-8C12-4652-81F0-FA6B5049D74C}" type="pres">
      <dgm:prSet presAssocID="{4DC43ED8-5D0E-4629-A74D-778D0F9B0AEC}" presName="parentText" presStyleLbl="node1" presStyleIdx="2" presStyleCnt="6">
        <dgm:presLayoutVars>
          <dgm:chMax val="0"/>
          <dgm:bulletEnabled val="1"/>
        </dgm:presLayoutVars>
      </dgm:prSet>
      <dgm:spPr/>
    </dgm:pt>
    <dgm:pt modelId="{5CAB8333-2939-437C-8C93-0C35E1CAB211}" type="pres">
      <dgm:prSet presAssocID="{5787085B-F6C8-4A09-870F-674D1E786C2A}" presName="spacer" presStyleCnt="0"/>
      <dgm:spPr/>
    </dgm:pt>
    <dgm:pt modelId="{1B0BA226-6AD7-4FF8-86DD-A91C881A2C2A}" type="pres">
      <dgm:prSet presAssocID="{136AF02C-A4F5-47F9-9F76-425529C519DD}" presName="parentText" presStyleLbl="node1" presStyleIdx="3" presStyleCnt="6">
        <dgm:presLayoutVars>
          <dgm:chMax val="0"/>
          <dgm:bulletEnabled val="1"/>
        </dgm:presLayoutVars>
      </dgm:prSet>
      <dgm:spPr/>
    </dgm:pt>
    <dgm:pt modelId="{A7656DD5-A8D6-488E-B37E-D8CDE74D2ED1}" type="pres">
      <dgm:prSet presAssocID="{93A1B812-3BD3-4777-BADA-186C52D1C24B}" presName="spacer" presStyleCnt="0"/>
      <dgm:spPr/>
    </dgm:pt>
    <dgm:pt modelId="{9C23DE92-B1AC-483C-87FC-A9FCA4310B5E}" type="pres">
      <dgm:prSet presAssocID="{7EAC93D3-0D09-4E4D-882A-8EEBE9CFEFB4}" presName="parentText" presStyleLbl="node1" presStyleIdx="4" presStyleCnt="6">
        <dgm:presLayoutVars>
          <dgm:chMax val="0"/>
          <dgm:bulletEnabled val="1"/>
        </dgm:presLayoutVars>
      </dgm:prSet>
      <dgm:spPr/>
    </dgm:pt>
    <dgm:pt modelId="{E5EEF6CE-18AF-4C64-99B8-4E6CD78E1BC4}" type="pres">
      <dgm:prSet presAssocID="{24BA4B23-9599-49D4-A14B-04DC85C45206}" presName="spacer" presStyleCnt="0"/>
      <dgm:spPr/>
    </dgm:pt>
    <dgm:pt modelId="{90C95E10-9099-4493-B744-0E9596E0ABF9}" type="pres">
      <dgm:prSet presAssocID="{3DBD731B-7FFF-48B0-903C-690232C7CA28}" presName="parentText" presStyleLbl="node1" presStyleIdx="5" presStyleCnt="6">
        <dgm:presLayoutVars>
          <dgm:chMax val="0"/>
          <dgm:bulletEnabled val="1"/>
        </dgm:presLayoutVars>
      </dgm:prSet>
      <dgm:spPr/>
    </dgm:pt>
  </dgm:ptLst>
  <dgm:cxnLst>
    <dgm:cxn modelId="{30D90764-04E9-4809-B865-F7720FB39C08}" type="presOf" srcId="{861893F7-DC56-4356-A5E1-E7C0B092B197}" destId="{1A1D5BA4-7715-4842-ACBF-F1F571A46658}" srcOrd="0" destOrd="0" presId="urn:microsoft.com/office/officeart/2005/8/layout/vList2"/>
    <dgm:cxn modelId="{DC3D1167-7C88-4DC3-A6AC-66E790EDF341}" srcId="{6E292D2F-CFDC-445D-96B7-C1CD215D54FF}" destId="{861893F7-DC56-4356-A5E1-E7C0B092B197}" srcOrd="1" destOrd="0" parTransId="{FE70B226-F0CB-46F3-A712-D3D56FA6A69B}" sibTransId="{38DFC1C3-F5E8-4494-BDDC-33D26A5D7F62}"/>
    <dgm:cxn modelId="{FEC21258-2937-4B2B-B1D7-A910BB521ECB}" srcId="{6E292D2F-CFDC-445D-96B7-C1CD215D54FF}" destId="{4DC43ED8-5D0E-4629-A74D-778D0F9B0AEC}" srcOrd="2" destOrd="0" parTransId="{867529B4-B0B7-4D4C-A51C-FC3C59D1911C}" sibTransId="{5787085B-F6C8-4A09-870F-674D1E786C2A}"/>
    <dgm:cxn modelId="{CA815A85-1C42-4FD1-AB37-972BDFA268A5}" type="presOf" srcId="{7EAC93D3-0D09-4E4D-882A-8EEBE9CFEFB4}" destId="{9C23DE92-B1AC-483C-87FC-A9FCA4310B5E}" srcOrd="0" destOrd="0" presId="urn:microsoft.com/office/officeart/2005/8/layout/vList2"/>
    <dgm:cxn modelId="{63ED0094-6110-4E5A-9590-B430BCAC8A57}" type="presOf" srcId="{C8A61B88-9201-4811-9FB7-BCB30152F556}" destId="{BAC7ED2F-770B-459D-BD6B-A09DC7268C08}" srcOrd="0" destOrd="0" presId="urn:microsoft.com/office/officeart/2005/8/layout/vList2"/>
    <dgm:cxn modelId="{8E1D0DA0-F91B-46B1-B16F-43DCDD132679}" type="presOf" srcId="{3DBD731B-7FFF-48B0-903C-690232C7CA28}" destId="{90C95E10-9099-4493-B744-0E9596E0ABF9}" srcOrd="0" destOrd="0" presId="urn:microsoft.com/office/officeart/2005/8/layout/vList2"/>
    <dgm:cxn modelId="{36C869A0-E468-45AF-82E0-9A62D5F95240}" type="presOf" srcId="{6E292D2F-CFDC-445D-96B7-C1CD215D54FF}" destId="{028AC2E6-03FE-4CC8-A514-F69ED77A179F}" srcOrd="0" destOrd="0" presId="urn:microsoft.com/office/officeart/2005/8/layout/vList2"/>
    <dgm:cxn modelId="{F26A59B9-34E9-4C19-B3A0-D62BD68B15FA}" type="presOf" srcId="{4DC43ED8-5D0E-4629-A74D-778D0F9B0AEC}" destId="{7856C53B-8C12-4652-81F0-FA6B5049D74C}" srcOrd="0" destOrd="0" presId="urn:microsoft.com/office/officeart/2005/8/layout/vList2"/>
    <dgm:cxn modelId="{B8AFDFBC-FD72-48B6-B3DC-CE1D1F60E7FD}" srcId="{6E292D2F-CFDC-445D-96B7-C1CD215D54FF}" destId="{136AF02C-A4F5-47F9-9F76-425529C519DD}" srcOrd="3" destOrd="0" parTransId="{DB5C10A6-9E6F-48BE-9F32-43D91536B865}" sibTransId="{93A1B812-3BD3-4777-BADA-186C52D1C24B}"/>
    <dgm:cxn modelId="{47628CD9-4190-4381-8FB6-B00B6B24BF25}" srcId="{6E292D2F-CFDC-445D-96B7-C1CD215D54FF}" destId="{C8A61B88-9201-4811-9FB7-BCB30152F556}" srcOrd="0" destOrd="0" parTransId="{D74BF7C6-BDF6-4216-8834-BC4C60E04398}" sibTransId="{2C7925BA-8339-4DC3-BD42-A12D8F62CC07}"/>
    <dgm:cxn modelId="{120D08E2-130B-4ECC-968F-5FA3DC4B4154}" type="presOf" srcId="{136AF02C-A4F5-47F9-9F76-425529C519DD}" destId="{1B0BA226-6AD7-4FF8-86DD-A91C881A2C2A}" srcOrd="0" destOrd="0" presId="urn:microsoft.com/office/officeart/2005/8/layout/vList2"/>
    <dgm:cxn modelId="{0655B2F6-3811-4B31-814B-A009CCA6F8EA}" srcId="{6E292D2F-CFDC-445D-96B7-C1CD215D54FF}" destId="{7EAC93D3-0D09-4E4D-882A-8EEBE9CFEFB4}" srcOrd="4" destOrd="0" parTransId="{ACE9003C-C281-4886-B981-43F4B22E45A3}" sibTransId="{24BA4B23-9599-49D4-A14B-04DC85C45206}"/>
    <dgm:cxn modelId="{64D643FF-CE44-4EB2-A160-AD0CF678BECE}" srcId="{6E292D2F-CFDC-445D-96B7-C1CD215D54FF}" destId="{3DBD731B-7FFF-48B0-903C-690232C7CA28}" srcOrd="5" destOrd="0" parTransId="{36784A2D-46B9-4278-8958-13A7227DCAF9}" sibTransId="{02DE09B0-FFB4-4B5D-9696-83B8AF098E77}"/>
    <dgm:cxn modelId="{EBAEB1FC-F748-4164-AF85-17F7130FCFBF}" type="presParOf" srcId="{028AC2E6-03FE-4CC8-A514-F69ED77A179F}" destId="{BAC7ED2F-770B-459D-BD6B-A09DC7268C08}" srcOrd="0" destOrd="0" presId="urn:microsoft.com/office/officeart/2005/8/layout/vList2"/>
    <dgm:cxn modelId="{4E69CF4F-5DA4-4230-8A6C-AA7300482737}" type="presParOf" srcId="{028AC2E6-03FE-4CC8-A514-F69ED77A179F}" destId="{D80F7F9A-CB29-44CA-ABC8-E3F0EC93583C}" srcOrd="1" destOrd="0" presId="urn:microsoft.com/office/officeart/2005/8/layout/vList2"/>
    <dgm:cxn modelId="{F18F0FE2-3D50-4E68-9B6F-FFFBC52410AF}" type="presParOf" srcId="{028AC2E6-03FE-4CC8-A514-F69ED77A179F}" destId="{1A1D5BA4-7715-4842-ACBF-F1F571A46658}" srcOrd="2" destOrd="0" presId="urn:microsoft.com/office/officeart/2005/8/layout/vList2"/>
    <dgm:cxn modelId="{D95A75AB-6DA8-4BE1-B555-EC796F300FD4}" type="presParOf" srcId="{028AC2E6-03FE-4CC8-A514-F69ED77A179F}" destId="{6D4AA78D-0B4E-43F2-90E4-84DA67A759A1}" srcOrd="3" destOrd="0" presId="urn:microsoft.com/office/officeart/2005/8/layout/vList2"/>
    <dgm:cxn modelId="{934B420F-1806-40B3-80A9-2F4A9D51C2EC}" type="presParOf" srcId="{028AC2E6-03FE-4CC8-A514-F69ED77A179F}" destId="{7856C53B-8C12-4652-81F0-FA6B5049D74C}" srcOrd="4" destOrd="0" presId="urn:microsoft.com/office/officeart/2005/8/layout/vList2"/>
    <dgm:cxn modelId="{7DB152D9-1356-4CBA-9385-93A778B43EDB}" type="presParOf" srcId="{028AC2E6-03FE-4CC8-A514-F69ED77A179F}" destId="{5CAB8333-2939-437C-8C93-0C35E1CAB211}" srcOrd="5" destOrd="0" presId="urn:microsoft.com/office/officeart/2005/8/layout/vList2"/>
    <dgm:cxn modelId="{DCC0A765-661B-42FC-838F-13534F2B588B}" type="presParOf" srcId="{028AC2E6-03FE-4CC8-A514-F69ED77A179F}" destId="{1B0BA226-6AD7-4FF8-86DD-A91C881A2C2A}" srcOrd="6" destOrd="0" presId="urn:microsoft.com/office/officeart/2005/8/layout/vList2"/>
    <dgm:cxn modelId="{76E430D0-242E-43A3-8CEE-36D8B4CCD302}" type="presParOf" srcId="{028AC2E6-03FE-4CC8-A514-F69ED77A179F}" destId="{A7656DD5-A8D6-488E-B37E-D8CDE74D2ED1}" srcOrd="7" destOrd="0" presId="urn:microsoft.com/office/officeart/2005/8/layout/vList2"/>
    <dgm:cxn modelId="{BCD3BC75-02FA-4E6B-B562-71631F8ED49D}" type="presParOf" srcId="{028AC2E6-03FE-4CC8-A514-F69ED77A179F}" destId="{9C23DE92-B1AC-483C-87FC-A9FCA4310B5E}" srcOrd="8" destOrd="0" presId="urn:microsoft.com/office/officeart/2005/8/layout/vList2"/>
    <dgm:cxn modelId="{460A7311-2A78-4DE5-B66D-AF03F00D08A1}" type="presParOf" srcId="{028AC2E6-03FE-4CC8-A514-F69ED77A179F}" destId="{E5EEF6CE-18AF-4C64-99B8-4E6CD78E1BC4}" srcOrd="9" destOrd="0" presId="urn:microsoft.com/office/officeart/2005/8/layout/vList2"/>
    <dgm:cxn modelId="{F158490C-7E0F-47BB-8C31-4DF59C73F93E}" type="presParOf" srcId="{028AC2E6-03FE-4CC8-A514-F69ED77A179F}" destId="{90C95E10-9099-4493-B744-0E9596E0ABF9}"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9CAF4A3-2532-4396-B93A-105054101C5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zh-TW" altLang="en-US"/>
        </a:p>
      </dgm:t>
    </dgm:pt>
    <dgm:pt modelId="{120208DF-38A7-4B31-BD14-A7D08E670066}">
      <dgm:prSet/>
      <dgm:spPr/>
      <dgm:t>
        <a:bodyPr/>
        <a:lstStyle/>
        <a:p>
          <a:r>
            <a:rPr lang="en-US"/>
            <a:t>2</a:t>
          </a:r>
          <a:r>
            <a:rPr lang="zh-TW"/>
            <a:t>個特徵組合的重要度排序前</a:t>
          </a:r>
          <a:r>
            <a:rPr lang="en-US"/>
            <a:t>10</a:t>
          </a:r>
          <a:r>
            <a:rPr lang="zh-TW"/>
            <a:t>名：</a:t>
          </a:r>
        </a:p>
      </dgm:t>
    </dgm:pt>
    <dgm:pt modelId="{E0BA9973-A8CA-4BA7-808F-681229392D7A}" type="parTrans" cxnId="{BDA12C77-6175-4B2D-8049-72D36FC02B56}">
      <dgm:prSet/>
      <dgm:spPr/>
      <dgm:t>
        <a:bodyPr/>
        <a:lstStyle/>
        <a:p>
          <a:endParaRPr lang="zh-TW" altLang="en-US"/>
        </a:p>
      </dgm:t>
    </dgm:pt>
    <dgm:pt modelId="{122DBF4E-4E8C-4168-96D4-C06258CAFD83}" type="sibTrans" cxnId="{BDA12C77-6175-4B2D-8049-72D36FC02B56}">
      <dgm:prSet/>
      <dgm:spPr/>
      <dgm:t>
        <a:bodyPr/>
        <a:lstStyle/>
        <a:p>
          <a:endParaRPr lang="zh-TW" altLang="en-US"/>
        </a:p>
      </dgm:t>
    </dgm:pt>
    <dgm:pt modelId="{4B049564-B28B-4E18-BA15-8B52A218CB93}">
      <dgm:prSet/>
      <dgm:spPr/>
      <dgm:t>
        <a:bodyPr/>
        <a:lstStyle/>
        <a:p>
          <a:r>
            <a:rPr lang="zh-TW"/>
            <a:t>第 </a:t>
          </a:r>
          <a:r>
            <a:rPr lang="en-US"/>
            <a:t>1 </a:t>
          </a:r>
          <a:r>
            <a:rPr lang="zh-TW"/>
            <a:t>名 </a:t>
          </a:r>
          <a:r>
            <a:rPr lang="en-US"/>
            <a:t>['mean concave points' 'radius error'] </a:t>
          </a:r>
          <a:r>
            <a:rPr lang="zh-TW"/>
            <a:t>重要度 </a:t>
          </a:r>
          <a:r>
            <a:rPr lang="en-US"/>
            <a:t>0.9736842105263158</a:t>
          </a:r>
          <a:endParaRPr lang="zh-TW"/>
        </a:p>
      </dgm:t>
    </dgm:pt>
    <dgm:pt modelId="{FE3CF904-EF03-44C6-8AF6-39DCEC43B79B}" type="parTrans" cxnId="{0C708DA8-2679-4A78-A7BE-86D74778C14D}">
      <dgm:prSet/>
      <dgm:spPr/>
      <dgm:t>
        <a:bodyPr/>
        <a:lstStyle/>
        <a:p>
          <a:endParaRPr lang="zh-TW" altLang="en-US"/>
        </a:p>
      </dgm:t>
    </dgm:pt>
    <dgm:pt modelId="{411D7C3D-4F7B-498D-9B3A-E05C52049940}" type="sibTrans" cxnId="{0C708DA8-2679-4A78-A7BE-86D74778C14D}">
      <dgm:prSet/>
      <dgm:spPr/>
      <dgm:t>
        <a:bodyPr/>
        <a:lstStyle/>
        <a:p>
          <a:endParaRPr lang="zh-TW" altLang="en-US"/>
        </a:p>
      </dgm:t>
    </dgm:pt>
    <dgm:pt modelId="{D8FD1F5B-7C5A-49D7-98D6-A3A0759E7CF9}">
      <dgm:prSet/>
      <dgm:spPr/>
      <dgm:t>
        <a:bodyPr/>
        <a:lstStyle/>
        <a:p>
          <a:r>
            <a:rPr lang="zh-TW"/>
            <a:t>第 </a:t>
          </a:r>
          <a:r>
            <a:rPr lang="en-US"/>
            <a:t>2 </a:t>
          </a:r>
          <a:r>
            <a:rPr lang="zh-TW"/>
            <a:t>名 </a:t>
          </a:r>
          <a:r>
            <a:rPr lang="en-US"/>
            <a:t>['mean concave points' 'perimeter error'] </a:t>
          </a:r>
          <a:r>
            <a:rPr lang="zh-TW"/>
            <a:t>重要度 </a:t>
          </a:r>
          <a:r>
            <a:rPr lang="en-US"/>
            <a:t>0.9649122807017544</a:t>
          </a:r>
          <a:endParaRPr lang="zh-TW"/>
        </a:p>
      </dgm:t>
    </dgm:pt>
    <dgm:pt modelId="{29322D3E-6C3C-4178-978F-EC1565D128E6}" type="parTrans" cxnId="{3F5F4085-DF39-4F36-B9D0-3E3F47F41AE9}">
      <dgm:prSet/>
      <dgm:spPr/>
      <dgm:t>
        <a:bodyPr/>
        <a:lstStyle/>
        <a:p>
          <a:endParaRPr lang="zh-TW" altLang="en-US"/>
        </a:p>
      </dgm:t>
    </dgm:pt>
    <dgm:pt modelId="{E4D6564C-0B66-40E5-8D7A-F9ED898C405D}" type="sibTrans" cxnId="{3F5F4085-DF39-4F36-B9D0-3E3F47F41AE9}">
      <dgm:prSet/>
      <dgm:spPr/>
      <dgm:t>
        <a:bodyPr/>
        <a:lstStyle/>
        <a:p>
          <a:endParaRPr lang="zh-TW" altLang="en-US"/>
        </a:p>
      </dgm:t>
    </dgm:pt>
    <dgm:pt modelId="{EE814D6D-167C-43A2-85E1-A1F24E087F0C}">
      <dgm:prSet/>
      <dgm:spPr/>
      <dgm:t>
        <a:bodyPr/>
        <a:lstStyle/>
        <a:p>
          <a:r>
            <a:rPr lang="zh-TW"/>
            <a:t>第 </a:t>
          </a:r>
          <a:r>
            <a:rPr lang="en-US"/>
            <a:t>3 </a:t>
          </a:r>
          <a:r>
            <a:rPr lang="zh-TW"/>
            <a:t>名 </a:t>
          </a:r>
          <a:r>
            <a:rPr lang="en-US"/>
            <a:t>['radius error' 'worst concave points'] </a:t>
          </a:r>
          <a:r>
            <a:rPr lang="zh-TW"/>
            <a:t>重要度 </a:t>
          </a:r>
          <a:r>
            <a:rPr lang="en-US"/>
            <a:t>0.9649122807017544</a:t>
          </a:r>
          <a:endParaRPr lang="zh-TW"/>
        </a:p>
      </dgm:t>
    </dgm:pt>
    <dgm:pt modelId="{B02A5817-2DC1-4FD8-9408-1973170F6047}" type="parTrans" cxnId="{3EE8640A-41EC-4748-869F-A4C1944516D1}">
      <dgm:prSet/>
      <dgm:spPr/>
      <dgm:t>
        <a:bodyPr/>
        <a:lstStyle/>
        <a:p>
          <a:endParaRPr lang="zh-TW" altLang="en-US"/>
        </a:p>
      </dgm:t>
    </dgm:pt>
    <dgm:pt modelId="{6076A513-CFF9-46E6-B9D8-8E07693418E5}" type="sibTrans" cxnId="{3EE8640A-41EC-4748-869F-A4C1944516D1}">
      <dgm:prSet/>
      <dgm:spPr/>
      <dgm:t>
        <a:bodyPr/>
        <a:lstStyle/>
        <a:p>
          <a:endParaRPr lang="zh-TW" altLang="en-US"/>
        </a:p>
      </dgm:t>
    </dgm:pt>
    <dgm:pt modelId="{8426A6E7-42FD-457B-A04D-236108AB1620}">
      <dgm:prSet/>
      <dgm:spPr/>
      <dgm:t>
        <a:bodyPr/>
        <a:lstStyle/>
        <a:p>
          <a:r>
            <a:rPr lang="zh-TW"/>
            <a:t>第 </a:t>
          </a:r>
          <a:r>
            <a:rPr lang="en-US"/>
            <a:t>4 </a:t>
          </a:r>
          <a:r>
            <a:rPr lang="zh-TW"/>
            <a:t>名 </a:t>
          </a:r>
          <a:r>
            <a:rPr lang="en-US"/>
            <a:t>['mean compactness' 'worst area'] </a:t>
          </a:r>
          <a:r>
            <a:rPr lang="zh-TW"/>
            <a:t>重要度 </a:t>
          </a:r>
          <a:r>
            <a:rPr lang="en-US"/>
            <a:t>0.9649122807017544</a:t>
          </a:r>
          <a:endParaRPr lang="zh-TW"/>
        </a:p>
      </dgm:t>
    </dgm:pt>
    <dgm:pt modelId="{D9A28353-16A2-422A-87C7-7618D2DB921F}" type="parTrans" cxnId="{861E711D-80C8-4680-B581-C587C842E04F}">
      <dgm:prSet/>
      <dgm:spPr/>
      <dgm:t>
        <a:bodyPr/>
        <a:lstStyle/>
        <a:p>
          <a:endParaRPr lang="zh-TW" altLang="en-US"/>
        </a:p>
      </dgm:t>
    </dgm:pt>
    <dgm:pt modelId="{C6E06379-9790-4323-AFC5-50AD7E8B9342}" type="sibTrans" cxnId="{861E711D-80C8-4680-B581-C587C842E04F}">
      <dgm:prSet/>
      <dgm:spPr/>
      <dgm:t>
        <a:bodyPr/>
        <a:lstStyle/>
        <a:p>
          <a:endParaRPr lang="zh-TW" altLang="en-US"/>
        </a:p>
      </dgm:t>
    </dgm:pt>
    <dgm:pt modelId="{FB0832AB-FABF-460C-A426-DA80CC358A59}">
      <dgm:prSet/>
      <dgm:spPr/>
      <dgm:t>
        <a:bodyPr/>
        <a:lstStyle/>
        <a:p>
          <a:r>
            <a:rPr lang="zh-TW"/>
            <a:t>第 </a:t>
          </a:r>
          <a:r>
            <a:rPr lang="en-US"/>
            <a:t>5 </a:t>
          </a:r>
          <a:r>
            <a:rPr lang="zh-TW"/>
            <a:t>名 </a:t>
          </a:r>
          <a:r>
            <a:rPr lang="en-US"/>
            <a:t>['mean compactness' 'worst radius'] </a:t>
          </a:r>
          <a:r>
            <a:rPr lang="zh-TW"/>
            <a:t>重要度 </a:t>
          </a:r>
          <a:r>
            <a:rPr lang="en-US"/>
            <a:t>0.9649122807017544</a:t>
          </a:r>
          <a:endParaRPr lang="zh-TW"/>
        </a:p>
      </dgm:t>
    </dgm:pt>
    <dgm:pt modelId="{F7293424-EF43-4C05-B04C-D8E838003866}" type="parTrans" cxnId="{A6E0AD9A-02B3-439B-91B5-93071A40F0BD}">
      <dgm:prSet/>
      <dgm:spPr/>
      <dgm:t>
        <a:bodyPr/>
        <a:lstStyle/>
        <a:p>
          <a:endParaRPr lang="zh-TW" altLang="en-US"/>
        </a:p>
      </dgm:t>
    </dgm:pt>
    <dgm:pt modelId="{63EE9B0D-BDF6-4F72-8A6D-38FB3053AC58}" type="sibTrans" cxnId="{A6E0AD9A-02B3-439B-91B5-93071A40F0BD}">
      <dgm:prSet/>
      <dgm:spPr/>
      <dgm:t>
        <a:bodyPr/>
        <a:lstStyle/>
        <a:p>
          <a:endParaRPr lang="zh-TW" altLang="en-US"/>
        </a:p>
      </dgm:t>
    </dgm:pt>
    <dgm:pt modelId="{37D81184-ABE2-4275-B31C-76EA0991609B}">
      <dgm:prSet/>
      <dgm:spPr/>
      <dgm:t>
        <a:bodyPr/>
        <a:lstStyle/>
        <a:p>
          <a:r>
            <a:rPr lang="zh-TW"/>
            <a:t>第 </a:t>
          </a:r>
          <a:r>
            <a:rPr lang="en-US"/>
            <a:t>6 </a:t>
          </a:r>
          <a:r>
            <a:rPr lang="zh-TW"/>
            <a:t>名 </a:t>
          </a:r>
          <a:r>
            <a:rPr lang="en-US"/>
            <a:t>['worst area' 'worst compactness'] </a:t>
          </a:r>
          <a:r>
            <a:rPr lang="zh-TW"/>
            <a:t>重要度 </a:t>
          </a:r>
          <a:r>
            <a:rPr lang="en-US"/>
            <a:t>0.9649122807017543</a:t>
          </a:r>
          <a:endParaRPr lang="zh-TW"/>
        </a:p>
      </dgm:t>
    </dgm:pt>
    <dgm:pt modelId="{69A23442-5568-48C3-9FAA-008F1B838B7B}" type="parTrans" cxnId="{7FE48268-8AA7-4314-8BAF-8969C471EB37}">
      <dgm:prSet/>
      <dgm:spPr/>
      <dgm:t>
        <a:bodyPr/>
        <a:lstStyle/>
        <a:p>
          <a:endParaRPr lang="zh-TW" altLang="en-US"/>
        </a:p>
      </dgm:t>
    </dgm:pt>
    <dgm:pt modelId="{FFD936DB-C3AD-4263-AD19-33BF9C218B4D}" type="sibTrans" cxnId="{7FE48268-8AA7-4314-8BAF-8969C471EB37}">
      <dgm:prSet/>
      <dgm:spPr/>
      <dgm:t>
        <a:bodyPr/>
        <a:lstStyle/>
        <a:p>
          <a:endParaRPr lang="zh-TW" altLang="en-US"/>
        </a:p>
      </dgm:t>
    </dgm:pt>
    <dgm:pt modelId="{3860107F-1C34-40DC-BABD-8459F1C8CB66}">
      <dgm:prSet/>
      <dgm:spPr/>
      <dgm:t>
        <a:bodyPr/>
        <a:lstStyle/>
        <a:p>
          <a:r>
            <a:rPr lang="zh-TW"/>
            <a:t>第 </a:t>
          </a:r>
          <a:r>
            <a:rPr lang="en-US"/>
            <a:t>7 </a:t>
          </a:r>
          <a:r>
            <a:rPr lang="zh-TW"/>
            <a:t>名 </a:t>
          </a:r>
          <a:r>
            <a:rPr lang="en-US"/>
            <a:t>['mean compactness' 'worst perimeter'] </a:t>
          </a:r>
          <a:r>
            <a:rPr lang="zh-TW"/>
            <a:t>重要度 </a:t>
          </a:r>
          <a:r>
            <a:rPr lang="en-US"/>
            <a:t>0.9561403508771931</a:t>
          </a:r>
          <a:endParaRPr lang="zh-TW"/>
        </a:p>
      </dgm:t>
    </dgm:pt>
    <dgm:pt modelId="{CAD733EB-8624-4145-8DC2-B290BB0081DF}" type="parTrans" cxnId="{160AAD3A-63F2-4245-BCE4-6394C0CAB964}">
      <dgm:prSet/>
      <dgm:spPr/>
      <dgm:t>
        <a:bodyPr/>
        <a:lstStyle/>
        <a:p>
          <a:endParaRPr lang="zh-TW" altLang="en-US"/>
        </a:p>
      </dgm:t>
    </dgm:pt>
    <dgm:pt modelId="{586F7809-A73B-47EA-A21F-D1503147E600}" type="sibTrans" cxnId="{160AAD3A-63F2-4245-BCE4-6394C0CAB964}">
      <dgm:prSet/>
      <dgm:spPr/>
      <dgm:t>
        <a:bodyPr/>
        <a:lstStyle/>
        <a:p>
          <a:endParaRPr lang="zh-TW" altLang="en-US"/>
        </a:p>
      </dgm:t>
    </dgm:pt>
    <dgm:pt modelId="{C21F8D19-2FCF-416A-95D0-A453FF44226A}">
      <dgm:prSet/>
      <dgm:spPr/>
      <dgm:t>
        <a:bodyPr/>
        <a:lstStyle/>
        <a:p>
          <a:r>
            <a:rPr lang="zh-TW"/>
            <a:t>第 </a:t>
          </a:r>
          <a:r>
            <a:rPr lang="en-US"/>
            <a:t>8 </a:t>
          </a:r>
          <a:r>
            <a:rPr lang="zh-TW"/>
            <a:t>名 </a:t>
          </a:r>
          <a:r>
            <a:rPr lang="en-US"/>
            <a:t>['mean concave points' 'worst texture'] </a:t>
          </a:r>
          <a:r>
            <a:rPr lang="zh-TW"/>
            <a:t>重要度 </a:t>
          </a:r>
          <a:r>
            <a:rPr lang="en-US"/>
            <a:t>0.956140350877193</a:t>
          </a:r>
          <a:endParaRPr lang="zh-TW"/>
        </a:p>
      </dgm:t>
    </dgm:pt>
    <dgm:pt modelId="{A330B39B-DE74-4E78-B1BB-00A28346D596}" type="parTrans" cxnId="{A433061F-1C7B-4F94-9739-3954B824EB52}">
      <dgm:prSet/>
      <dgm:spPr/>
      <dgm:t>
        <a:bodyPr/>
        <a:lstStyle/>
        <a:p>
          <a:endParaRPr lang="zh-TW" altLang="en-US"/>
        </a:p>
      </dgm:t>
    </dgm:pt>
    <dgm:pt modelId="{26728222-C911-4558-A97E-7C584B94ECF5}" type="sibTrans" cxnId="{A433061F-1C7B-4F94-9739-3954B824EB52}">
      <dgm:prSet/>
      <dgm:spPr/>
      <dgm:t>
        <a:bodyPr/>
        <a:lstStyle/>
        <a:p>
          <a:endParaRPr lang="zh-TW" altLang="en-US"/>
        </a:p>
      </dgm:t>
    </dgm:pt>
    <dgm:pt modelId="{FBBA83E1-6560-4B0D-865B-B51D7902DF23}">
      <dgm:prSet/>
      <dgm:spPr/>
      <dgm:t>
        <a:bodyPr/>
        <a:lstStyle/>
        <a:p>
          <a:r>
            <a:rPr lang="zh-TW"/>
            <a:t>第 </a:t>
          </a:r>
          <a:r>
            <a:rPr lang="en-US"/>
            <a:t>9 </a:t>
          </a:r>
          <a:r>
            <a:rPr lang="zh-TW"/>
            <a:t>名 </a:t>
          </a:r>
          <a:r>
            <a:rPr lang="en-US"/>
            <a:t>['mean concave points' 'texture error'] </a:t>
          </a:r>
          <a:r>
            <a:rPr lang="zh-TW"/>
            <a:t>重要度 </a:t>
          </a:r>
          <a:r>
            <a:rPr lang="en-US"/>
            <a:t>0.956140350877193</a:t>
          </a:r>
          <a:endParaRPr lang="zh-TW"/>
        </a:p>
      </dgm:t>
    </dgm:pt>
    <dgm:pt modelId="{822E19F9-991F-41B7-BB3B-3A7C5E1DD1D8}" type="parTrans" cxnId="{E8E07E8C-5D03-4B37-9EAE-F211BC8FEC67}">
      <dgm:prSet/>
      <dgm:spPr/>
      <dgm:t>
        <a:bodyPr/>
        <a:lstStyle/>
        <a:p>
          <a:endParaRPr lang="zh-TW" altLang="en-US"/>
        </a:p>
      </dgm:t>
    </dgm:pt>
    <dgm:pt modelId="{10F7965D-ED47-4A07-A308-9B798B3CC0B9}" type="sibTrans" cxnId="{E8E07E8C-5D03-4B37-9EAE-F211BC8FEC67}">
      <dgm:prSet/>
      <dgm:spPr/>
      <dgm:t>
        <a:bodyPr/>
        <a:lstStyle/>
        <a:p>
          <a:endParaRPr lang="zh-TW" altLang="en-US"/>
        </a:p>
      </dgm:t>
    </dgm:pt>
    <dgm:pt modelId="{05CAC971-6F1A-4100-943B-E1E32048A410}">
      <dgm:prSet/>
      <dgm:spPr/>
      <dgm:t>
        <a:bodyPr/>
        <a:lstStyle/>
        <a:p>
          <a:r>
            <a:rPr lang="zh-TW"/>
            <a:t>第 </a:t>
          </a:r>
          <a:r>
            <a:rPr lang="en-US"/>
            <a:t>10 </a:t>
          </a:r>
          <a:r>
            <a:rPr lang="zh-TW"/>
            <a:t>名 </a:t>
          </a:r>
          <a:r>
            <a:rPr lang="en-US"/>
            <a:t>['mean concave points' 'area error'] </a:t>
          </a:r>
          <a:r>
            <a:rPr lang="zh-TW"/>
            <a:t>重要度 </a:t>
          </a:r>
          <a:r>
            <a:rPr lang="en-US"/>
            <a:t>0.956140350877193</a:t>
          </a:r>
          <a:endParaRPr lang="zh-TW"/>
        </a:p>
      </dgm:t>
    </dgm:pt>
    <dgm:pt modelId="{F30542C9-8ECC-47AD-AFAD-724378F1DEF4}" type="parTrans" cxnId="{4FA79E2D-6CBB-45A7-943E-8517AF390E31}">
      <dgm:prSet/>
      <dgm:spPr/>
      <dgm:t>
        <a:bodyPr/>
        <a:lstStyle/>
        <a:p>
          <a:endParaRPr lang="zh-TW" altLang="en-US"/>
        </a:p>
      </dgm:t>
    </dgm:pt>
    <dgm:pt modelId="{E202970E-4AD6-4A04-A1B3-09ED5BEEFE7F}" type="sibTrans" cxnId="{4FA79E2D-6CBB-45A7-943E-8517AF390E31}">
      <dgm:prSet/>
      <dgm:spPr/>
      <dgm:t>
        <a:bodyPr/>
        <a:lstStyle/>
        <a:p>
          <a:endParaRPr lang="zh-TW" altLang="en-US"/>
        </a:p>
      </dgm:t>
    </dgm:pt>
    <dgm:pt modelId="{6745C0A9-6870-483D-B583-FC6E0EF83602}" type="pres">
      <dgm:prSet presAssocID="{B9CAF4A3-2532-4396-B93A-105054101C50}" presName="linear" presStyleCnt="0">
        <dgm:presLayoutVars>
          <dgm:animLvl val="lvl"/>
          <dgm:resizeHandles val="exact"/>
        </dgm:presLayoutVars>
      </dgm:prSet>
      <dgm:spPr/>
    </dgm:pt>
    <dgm:pt modelId="{A1CECA53-48E9-42CD-8CB2-3E3D54D6D9E9}" type="pres">
      <dgm:prSet presAssocID="{120208DF-38A7-4B31-BD14-A7D08E670066}" presName="parentText" presStyleLbl="node1" presStyleIdx="0" presStyleCnt="11">
        <dgm:presLayoutVars>
          <dgm:chMax val="0"/>
          <dgm:bulletEnabled val="1"/>
        </dgm:presLayoutVars>
      </dgm:prSet>
      <dgm:spPr/>
    </dgm:pt>
    <dgm:pt modelId="{079A9587-C004-4AD2-99B5-6ACBEA9102DE}" type="pres">
      <dgm:prSet presAssocID="{122DBF4E-4E8C-4168-96D4-C06258CAFD83}" presName="spacer" presStyleCnt="0"/>
      <dgm:spPr/>
    </dgm:pt>
    <dgm:pt modelId="{15813981-82C0-4680-B74E-0EBF41B18CBF}" type="pres">
      <dgm:prSet presAssocID="{4B049564-B28B-4E18-BA15-8B52A218CB93}" presName="parentText" presStyleLbl="node1" presStyleIdx="1" presStyleCnt="11">
        <dgm:presLayoutVars>
          <dgm:chMax val="0"/>
          <dgm:bulletEnabled val="1"/>
        </dgm:presLayoutVars>
      </dgm:prSet>
      <dgm:spPr/>
    </dgm:pt>
    <dgm:pt modelId="{5A750429-4EE8-4B95-8AAF-4B05AB5BF355}" type="pres">
      <dgm:prSet presAssocID="{411D7C3D-4F7B-498D-9B3A-E05C52049940}" presName="spacer" presStyleCnt="0"/>
      <dgm:spPr/>
    </dgm:pt>
    <dgm:pt modelId="{0DDA873F-6FD5-4041-A701-141E27EB1682}" type="pres">
      <dgm:prSet presAssocID="{D8FD1F5B-7C5A-49D7-98D6-A3A0759E7CF9}" presName="parentText" presStyleLbl="node1" presStyleIdx="2" presStyleCnt="11">
        <dgm:presLayoutVars>
          <dgm:chMax val="0"/>
          <dgm:bulletEnabled val="1"/>
        </dgm:presLayoutVars>
      </dgm:prSet>
      <dgm:spPr/>
    </dgm:pt>
    <dgm:pt modelId="{1E918A4E-0CFA-4B57-936A-1879BD243754}" type="pres">
      <dgm:prSet presAssocID="{E4D6564C-0B66-40E5-8D7A-F9ED898C405D}" presName="spacer" presStyleCnt="0"/>
      <dgm:spPr/>
    </dgm:pt>
    <dgm:pt modelId="{3D8F3E43-4889-4C31-97DF-3EB36864C6B4}" type="pres">
      <dgm:prSet presAssocID="{EE814D6D-167C-43A2-85E1-A1F24E087F0C}" presName="parentText" presStyleLbl="node1" presStyleIdx="3" presStyleCnt="11">
        <dgm:presLayoutVars>
          <dgm:chMax val="0"/>
          <dgm:bulletEnabled val="1"/>
        </dgm:presLayoutVars>
      </dgm:prSet>
      <dgm:spPr/>
    </dgm:pt>
    <dgm:pt modelId="{633A879A-2E28-40AB-82B6-0CBD602E5CDC}" type="pres">
      <dgm:prSet presAssocID="{6076A513-CFF9-46E6-B9D8-8E07693418E5}" presName="spacer" presStyleCnt="0"/>
      <dgm:spPr/>
    </dgm:pt>
    <dgm:pt modelId="{F66AD9F3-F6BD-482A-AD8D-FD249AE997FB}" type="pres">
      <dgm:prSet presAssocID="{8426A6E7-42FD-457B-A04D-236108AB1620}" presName="parentText" presStyleLbl="node1" presStyleIdx="4" presStyleCnt="11">
        <dgm:presLayoutVars>
          <dgm:chMax val="0"/>
          <dgm:bulletEnabled val="1"/>
        </dgm:presLayoutVars>
      </dgm:prSet>
      <dgm:spPr/>
    </dgm:pt>
    <dgm:pt modelId="{9BDB7DE5-D92A-4EBE-8074-C23124D01DCB}" type="pres">
      <dgm:prSet presAssocID="{C6E06379-9790-4323-AFC5-50AD7E8B9342}" presName="spacer" presStyleCnt="0"/>
      <dgm:spPr/>
    </dgm:pt>
    <dgm:pt modelId="{F96FB8A3-B846-4ADB-A31C-A0142249920D}" type="pres">
      <dgm:prSet presAssocID="{FB0832AB-FABF-460C-A426-DA80CC358A59}" presName="parentText" presStyleLbl="node1" presStyleIdx="5" presStyleCnt="11">
        <dgm:presLayoutVars>
          <dgm:chMax val="0"/>
          <dgm:bulletEnabled val="1"/>
        </dgm:presLayoutVars>
      </dgm:prSet>
      <dgm:spPr/>
    </dgm:pt>
    <dgm:pt modelId="{7EE1DE9B-D291-46D8-9DAF-0319103FBEC8}" type="pres">
      <dgm:prSet presAssocID="{63EE9B0D-BDF6-4F72-8A6D-38FB3053AC58}" presName="spacer" presStyleCnt="0"/>
      <dgm:spPr/>
    </dgm:pt>
    <dgm:pt modelId="{4C294182-E7D7-40E1-9E2B-7B2F2102CB71}" type="pres">
      <dgm:prSet presAssocID="{37D81184-ABE2-4275-B31C-76EA0991609B}" presName="parentText" presStyleLbl="node1" presStyleIdx="6" presStyleCnt="11">
        <dgm:presLayoutVars>
          <dgm:chMax val="0"/>
          <dgm:bulletEnabled val="1"/>
        </dgm:presLayoutVars>
      </dgm:prSet>
      <dgm:spPr/>
    </dgm:pt>
    <dgm:pt modelId="{B09A74DC-BB9D-4491-83F8-DD85D83E7A81}" type="pres">
      <dgm:prSet presAssocID="{FFD936DB-C3AD-4263-AD19-33BF9C218B4D}" presName="spacer" presStyleCnt="0"/>
      <dgm:spPr/>
    </dgm:pt>
    <dgm:pt modelId="{98D70BFD-3903-48C7-AFFB-22173F9F25F6}" type="pres">
      <dgm:prSet presAssocID="{3860107F-1C34-40DC-BABD-8459F1C8CB66}" presName="parentText" presStyleLbl="node1" presStyleIdx="7" presStyleCnt="11">
        <dgm:presLayoutVars>
          <dgm:chMax val="0"/>
          <dgm:bulletEnabled val="1"/>
        </dgm:presLayoutVars>
      </dgm:prSet>
      <dgm:spPr/>
    </dgm:pt>
    <dgm:pt modelId="{38475C04-E957-4625-9A6F-5461F919F99E}" type="pres">
      <dgm:prSet presAssocID="{586F7809-A73B-47EA-A21F-D1503147E600}" presName="spacer" presStyleCnt="0"/>
      <dgm:spPr/>
    </dgm:pt>
    <dgm:pt modelId="{ED1A5A66-54BC-42CA-BF12-5C74E8803C25}" type="pres">
      <dgm:prSet presAssocID="{C21F8D19-2FCF-416A-95D0-A453FF44226A}" presName="parentText" presStyleLbl="node1" presStyleIdx="8" presStyleCnt="11">
        <dgm:presLayoutVars>
          <dgm:chMax val="0"/>
          <dgm:bulletEnabled val="1"/>
        </dgm:presLayoutVars>
      </dgm:prSet>
      <dgm:spPr/>
    </dgm:pt>
    <dgm:pt modelId="{DF249AFE-3422-4653-BA45-02CDEDFA5302}" type="pres">
      <dgm:prSet presAssocID="{26728222-C911-4558-A97E-7C584B94ECF5}" presName="spacer" presStyleCnt="0"/>
      <dgm:spPr/>
    </dgm:pt>
    <dgm:pt modelId="{029BF74D-22B6-4B16-AE46-C4C7FE10ABAC}" type="pres">
      <dgm:prSet presAssocID="{FBBA83E1-6560-4B0D-865B-B51D7902DF23}" presName="parentText" presStyleLbl="node1" presStyleIdx="9" presStyleCnt="11">
        <dgm:presLayoutVars>
          <dgm:chMax val="0"/>
          <dgm:bulletEnabled val="1"/>
        </dgm:presLayoutVars>
      </dgm:prSet>
      <dgm:spPr/>
    </dgm:pt>
    <dgm:pt modelId="{D8C12404-F518-42D1-B25D-E448A6699212}" type="pres">
      <dgm:prSet presAssocID="{10F7965D-ED47-4A07-A308-9B798B3CC0B9}" presName="spacer" presStyleCnt="0"/>
      <dgm:spPr/>
    </dgm:pt>
    <dgm:pt modelId="{BFE28042-0077-45C3-B810-0C96B89DCE79}" type="pres">
      <dgm:prSet presAssocID="{05CAC971-6F1A-4100-943B-E1E32048A410}" presName="parentText" presStyleLbl="node1" presStyleIdx="10" presStyleCnt="11">
        <dgm:presLayoutVars>
          <dgm:chMax val="0"/>
          <dgm:bulletEnabled val="1"/>
        </dgm:presLayoutVars>
      </dgm:prSet>
      <dgm:spPr/>
    </dgm:pt>
  </dgm:ptLst>
  <dgm:cxnLst>
    <dgm:cxn modelId="{3EE8640A-41EC-4748-869F-A4C1944516D1}" srcId="{B9CAF4A3-2532-4396-B93A-105054101C50}" destId="{EE814D6D-167C-43A2-85E1-A1F24E087F0C}" srcOrd="3" destOrd="0" parTransId="{B02A5817-2DC1-4FD8-9408-1973170F6047}" sibTransId="{6076A513-CFF9-46E6-B9D8-8E07693418E5}"/>
    <dgm:cxn modelId="{954F290E-0F4C-4737-8814-F52BAF354607}" type="presOf" srcId="{EE814D6D-167C-43A2-85E1-A1F24E087F0C}" destId="{3D8F3E43-4889-4C31-97DF-3EB36864C6B4}" srcOrd="0" destOrd="0" presId="urn:microsoft.com/office/officeart/2005/8/layout/vList2"/>
    <dgm:cxn modelId="{861E711D-80C8-4680-B581-C587C842E04F}" srcId="{B9CAF4A3-2532-4396-B93A-105054101C50}" destId="{8426A6E7-42FD-457B-A04D-236108AB1620}" srcOrd="4" destOrd="0" parTransId="{D9A28353-16A2-422A-87C7-7618D2DB921F}" sibTransId="{C6E06379-9790-4323-AFC5-50AD7E8B9342}"/>
    <dgm:cxn modelId="{A433061F-1C7B-4F94-9739-3954B824EB52}" srcId="{B9CAF4A3-2532-4396-B93A-105054101C50}" destId="{C21F8D19-2FCF-416A-95D0-A453FF44226A}" srcOrd="8" destOrd="0" parTransId="{A330B39B-DE74-4E78-B1BB-00A28346D596}" sibTransId="{26728222-C911-4558-A97E-7C584B94ECF5}"/>
    <dgm:cxn modelId="{4FA79E2D-6CBB-45A7-943E-8517AF390E31}" srcId="{B9CAF4A3-2532-4396-B93A-105054101C50}" destId="{05CAC971-6F1A-4100-943B-E1E32048A410}" srcOrd="10" destOrd="0" parTransId="{F30542C9-8ECC-47AD-AFAD-724378F1DEF4}" sibTransId="{E202970E-4AD6-4A04-A1B3-09ED5BEEFE7F}"/>
    <dgm:cxn modelId="{322D052F-A60A-46D4-B8E0-F97CB13FBB2E}" type="presOf" srcId="{D8FD1F5B-7C5A-49D7-98D6-A3A0759E7CF9}" destId="{0DDA873F-6FD5-4041-A701-141E27EB1682}" srcOrd="0" destOrd="0" presId="urn:microsoft.com/office/officeart/2005/8/layout/vList2"/>
    <dgm:cxn modelId="{72DA643A-3DD6-450E-A002-06F44CC96B33}" type="presOf" srcId="{3860107F-1C34-40DC-BABD-8459F1C8CB66}" destId="{98D70BFD-3903-48C7-AFFB-22173F9F25F6}" srcOrd="0" destOrd="0" presId="urn:microsoft.com/office/officeart/2005/8/layout/vList2"/>
    <dgm:cxn modelId="{160AAD3A-63F2-4245-BCE4-6394C0CAB964}" srcId="{B9CAF4A3-2532-4396-B93A-105054101C50}" destId="{3860107F-1C34-40DC-BABD-8459F1C8CB66}" srcOrd="7" destOrd="0" parTransId="{CAD733EB-8624-4145-8DC2-B290BB0081DF}" sibTransId="{586F7809-A73B-47EA-A21F-D1503147E600}"/>
    <dgm:cxn modelId="{B9AB7A3D-67FA-474D-B452-1CD8EE986261}" type="presOf" srcId="{FBBA83E1-6560-4B0D-865B-B51D7902DF23}" destId="{029BF74D-22B6-4B16-AE46-C4C7FE10ABAC}" srcOrd="0" destOrd="0" presId="urn:microsoft.com/office/officeart/2005/8/layout/vList2"/>
    <dgm:cxn modelId="{7FE48268-8AA7-4314-8BAF-8969C471EB37}" srcId="{B9CAF4A3-2532-4396-B93A-105054101C50}" destId="{37D81184-ABE2-4275-B31C-76EA0991609B}" srcOrd="6" destOrd="0" parTransId="{69A23442-5568-48C3-9FAA-008F1B838B7B}" sibTransId="{FFD936DB-C3AD-4263-AD19-33BF9C218B4D}"/>
    <dgm:cxn modelId="{BF4A936B-7E9D-4DAC-9468-DD9CC67062DA}" type="presOf" srcId="{FB0832AB-FABF-460C-A426-DA80CC358A59}" destId="{F96FB8A3-B846-4ADB-A31C-A0142249920D}" srcOrd="0" destOrd="0" presId="urn:microsoft.com/office/officeart/2005/8/layout/vList2"/>
    <dgm:cxn modelId="{BDA12C77-6175-4B2D-8049-72D36FC02B56}" srcId="{B9CAF4A3-2532-4396-B93A-105054101C50}" destId="{120208DF-38A7-4B31-BD14-A7D08E670066}" srcOrd="0" destOrd="0" parTransId="{E0BA9973-A8CA-4BA7-808F-681229392D7A}" sibTransId="{122DBF4E-4E8C-4168-96D4-C06258CAFD83}"/>
    <dgm:cxn modelId="{3F5F4085-DF39-4F36-B9D0-3E3F47F41AE9}" srcId="{B9CAF4A3-2532-4396-B93A-105054101C50}" destId="{D8FD1F5B-7C5A-49D7-98D6-A3A0759E7CF9}" srcOrd="2" destOrd="0" parTransId="{29322D3E-6C3C-4178-978F-EC1565D128E6}" sibTransId="{E4D6564C-0B66-40E5-8D7A-F9ED898C405D}"/>
    <dgm:cxn modelId="{E8E07E8C-5D03-4B37-9EAE-F211BC8FEC67}" srcId="{B9CAF4A3-2532-4396-B93A-105054101C50}" destId="{FBBA83E1-6560-4B0D-865B-B51D7902DF23}" srcOrd="9" destOrd="0" parTransId="{822E19F9-991F-41B7-BB3B-3A7C5E1DD1D8}" sibTransId="{10F7965D-ED47-4A07-A308-9B798B3CC0B9}"/>
    <dgm:cxn modelId="{E4268797-292F-47F1-90B6-1554BE3B54A2}" type="presOf" srcId="{120208DF-38A7-4B31-BD14-A7D08E670066}" destId="{A1CECA53-48E9-42CD-8CB2-3E3D54D6D9E9}" srcOrd="0" destOrd="0" presId="urn:microsoft.com/office/officeart/2005/8/layout/vList2"/>
    <dgm:cxn modelId="{031D0299-AE3B-4CD9-99CC-2C20E03AA206}" type="presOf" srcId="{37D81184-ABE2-4275-B31C-76EA0991609B}" destId="{4C294182-E7D7-40E1-9E2B-7B2F2102CB71}" srcOrd="0" destOrd="0" presId="urn:microsoft.com/office/officeart/2005/8/layout/vList2"/>
    <dgm:cxn modelId="{A6E0AD9A-02B3-439B-91B5-93071A40F0BD}" srcId="{B9CAF4A3-2532-4396-B93A-105054101C50}" destId="{FB0832AB-FABF-460C-A426-DA80CC358A59}" srcOrd="5" destOrd="0" parTransId="{F7293424-EF43-4C05-B04C-D8E838003866}" sibTransId="{63EE9B0D-BDF6-4F72-8A6D-38FB3053AC58}"/>
    <dgm:cxn modelId="{0C708DA8-2679-4A78-A7BE-86D74778C14D}" srcId="{B9CAF4A3-2532-4396-B93A-105054101C50}" destId="{4B049564-B28B-4E18-BA15-8B52A218CB93}" srcOrd="1" destOrd="0" parTransId="{FE3CF904-EF03-44C6-8AF6-39DCEC43B79B}" sibTransId="{411D7C3D-4F7B-498D-9B3A-E05C52049940}"/>
    <dgm:cxn modelId="{9A343BAE-C02E-4A87-AF8A-AA7156FBF6C0}" type="presOf" srcId="{C21F8D19-2FCF-416A-95D0-A453FF44226A}" destId="{ED1A5A66-54BC-42CA-BF12-5C74E8803C25}" srcOrd="0" destOrd="0" presId="urn:microsoft.com/office/officeart/2005/8/layout/vList2"/>
    <dgm:cxn modelId="{E02880BE-20E1-4512-A35E-21638B503299}" type="presOf" srcId="{4B049564-B28B-4E18-BA15-8B52A218CB93}" destId="{15813981-82C0-4680-B74E-0EBF41B18CBF}" srcOrd="0" destOrd="0" presId="urn:microsoft.com/office/officeart/2005/8/layout/vList2"/>
    <dgm:cxn modelId="{A83DF2C2-4F7B-4535-A523-AC86409E01EB}" type="presOf" srcId="{8426A6E7-42FD-457B-A04D-236108AB1620}" destId="{F66AD9F3-F6BD-482A-AD8D-FD249AE997FB}" srcOrd="0" destOrd="0" presId="urn:microsoft.com/office/officeart/2005/8/layout/vList2"/>
    <dgm:cxn modelId="{47A832DF-E270-4A2D-A344-1C9C9CE0705E}" type="presOf" srcId="{05CAC971-6F1A-4100-943B-E1E32048A410}" destId="{BFE28042-0077-45C3-B810-0C96B89DCE79}" srcOrd="0" destOrd="0" presId="urn:microsoft.com/office/officeart/2005/8/layout/vList2"/>
    <dgm:cxn modelId="{C182FCED-9455-4ADA-BF79-ABD205CD537C}" type="presOf" srcId="{B9CAF4A3-2532-4396-B93A-105054101C50}" destId="{6745C0A9-6870-483D-B583-FC6E0EF83602}" srcOrd="0" destOrd="0" presId="urn:microsoft.com/office/officeart/2005/8/layout/vList2"/>
    <dgm:cxn modelId="{C8AA9BA5-8C3B-4BF5-84B2-C109A5B22E3C}" type="presParOf" srcId="{6745C0A9-6870-483D-B583-FC6E0EF83602}" destId="{A1CECA53-48E9-42CD-8CB2-3E3D54D6D9E9}" srcOrd="0" destOrd="0" presId="urn:microsoft.com/office/officeart/2005/8/layout/vList2"/>
    <dgm:cxn modelId="{07595914-ABFF-44C1-9DE2-9BF954071697}" type="presParOf" srcId="{6745C0A9-6870-483D-B583-FC6E0EF83602}" destId="{079A9587-C004-4AD2-99B5-6ACBEA9102DE}" srcOrd="1" destOrd="0" presId="urn:microsoft.com/office/officeart/2005/8/layout/vList2"/>
    <dgm:cxn modelId="{AFABA5D4-EDA7-420B-BFFD-9D0C03AC91D4}" type="presParOf" srcId="{6745C0A9-6870-483D-B583-FC6E0EF83602}" destId="{15813981-82C0-4680-B74E-0EBF41B18CBF}" srcOrd="2" destOrd="0" presId="urn:microsoft.com/office/officeart/2005/8/layout/vList2"/>
    <dgm:cxn modelId="{0DC1B3EC-AF30-4A6F-A3EB-ABAB08F427E0}" type="presParOf" srcId="{6745C0A9-6870-483D-B583-FC6E0EF83602}" destId="{5A750429-4EE8-4B95-8AAF-4B05AB5BF355}" srcOrd="3" destOrd="0" presId="urn:microsoft.com/office/officeart/2005/8/layout/vList2"/>
    <dgm:cxn modelId="{5CA58F8C-9439-4562-9319-9C9DA62B5CB9}" type="presParOf" srcId="{6745C0A9-6870-483D-B583-FC6E0EF83602}" destId="{0DDA873F-6FD5-4041-A701-141E27EB1682}" srcOrd="4" destOrd="0" presId="urn:microsoft.com/office/officeart/2005/8/layout/vList2"/>
    <dgm:cxn modelId="{3BF6BD17-BDA7-4912-9C52-F6CE0041C3F5}" type="presParOf" srcId="{6745C0A9-6870-483D-B583-FC6E0EF83602}" destId="{1E918A4E-0CFA-4B57-936A-1879BD243754}" srcOrd="5" destOrd="0" presId="urn:microsoft.com/office/officeart/2005/8/layout/vList2"/>
    <dgm:cxn modelId="{F73894CD-2C82-4242-8711-294F41F2A2F1}" type="presParOf" srcId="{6745C0A9-6870-483D-B583-FC6E0EF83602}" destId="{3D8F3E43-4889-4C31-97DF-3EB36864C6B4}" srcOrd="6" destOrd="0" presId="urn:microsoft.com/office/officeart/2005/8/layout/vList2"/>
    <dgm:cxn modelId="{0AD81470-9A28-47B5-9CEC-875B3BD01005}" type="presParOf" srcId="{6745C0A9-6870-483D-B583-FC6E0EF83602}" destId="{633A879A-2E28-40AB-82B6-0CBD602E5CDC}" srcOrd="7" destOrd="0" presId="urn:microsoft.com/office/officeart/2005/8/layout/vList2"/>
    <dgm:cxn modelId="{0B7F1DC8-8901-4982-A0A1-6085171AF180}" type="presParOf" srcId="{6745C0A9-6870-483D-B583-FC6E0EF83602}" destId="{F66AD9F3-F6BD-482A-AD8D-FD249AE997FB}" srcOrd="8" destOrd="0" presId="urn:microsoft.com/office/officeart/2005/8/layout/vList2"/>
    <dgm:cxn modelId="{B53BD959-523B-4C87-AF60-B8B48FEAA1A6}" type="presParOf" srcId="{6745C0A9-6870-483D-B583-FC6E0EF83602}" destId="{9BDB7DE5-D92A-4EBE-8074-C23124D01DCB}" srcOrd="9" destOrd="0" presId="urn:microsoft.com/office/officeart/2005/8/layout/vList2"/>
    <dgm:cxn modelId="{F11F62A9-9429-4F9F-B815-CC239940702A}" type="presParOf" srcId="{6745C0A9-6870-483D-B583-FC6E0EF83602}" destId="{F96FB8A3-B846-4ADB-A31C-A0142249920D}" srcOrd="10" destOrd="0" presId="urn:microsoft.com/office/officeart/2005/8/layout/vList2"/>
    <dgm:cxn modelId="{E40B1353-3D2F-4DF6-9F22-CA23F7B0685F}" type="presParOf" srcId="{6745C0A9-6870-483D-B583-FC6E0EF83602}" destId="{7EE1DE9B-D291-46D8-9DAF-0319103FBEC8}" srcOrd="11" destOrd="0" presId="urn:microsoft.com/office/officeart/2005/8/layout/vList2"/>
    <dgm:cxn modelId="{44D84949-831F-451E-9494-34654F4AE0E7}" type="presParOf" srcId="{6745C0A9-6870-483D-B583-FC6E0EF83602}" destId="{4C294182-E7D7-40E1-9E2B-7B2F2102CB71}" srcOrd="12" destOrd="0" presId="urn:microsoft.com/office/officeart/2005/8/layout/vList2"/>
    <dgm:cxn modelId="{95078FDE-FF9F-4346-B1FA-D9EA1A2BE95B}" type="presParOf" srcId="{6745C0A9-6870-483D-B583-FC6E0EF83602}" destId="{B09A74DC-BB9D-4491-83F8-DD85D83E7A81}" srcOrd="13" destOrd="0" presId="urn:microsoft.com/office/officeart/2005/8/layout/vList2"/>
    <dgm:cxn modelId="{C9BA601D-4ACC-4A10-AE54-5523473DEDF4}" type="presParOf" srcId="{6745C0A9-6870-483D-B583-FC6E0EF83602}" destId="{98D70BFD-3903-48C7-AFFB-22173F9F25F6}" srcOrd="14" destOrd="0" presId="urn:microsoft.com/office/officeart/2005/8/layout/vList2"/>
    <dgm:cxn modelId="{EE9224DD-65AD-4174-BD6B-77F3DD2F907D}" type="presParOf" srcId="{6745C0A9-6870-483D-B583-FC6E0EF83602}" destId="{38475C04-E957-4625-9A6F-5461F919F99E}" srcOrd="15" destOrd="0" presId="urn:microsoft.com/office/officeart/2005/8/layout/vList2"/>
    <dgm:cxn modelId="{D7CC9B9C-42EE-4E70-B7A5-B7CAFC4CA8D6}" type="presParOf" srcId="{6745C0A9-6870-483D-B583-FC6E0EF83602}" destId="{ED1A5A66-54BC-42CA-BF12-5C74E8803C25}" srcOrd="16" destOrd="0" presId="urn:microsoft.com/office/officeart/2005/8/layout/vList2"/>
    <dgm:cxn modelId="{AEC51F65-B64F-43CA-BEAC-6029011C101B}" type="presParOf" srcId="{6745C0A9-6870-483D-B583-FC6E0EF83602}" destId="{DF249AFE-3422-4653-BA45-02CDEDFA5302}" srcOrd="17" destOrd="0" presId="urn:microsoft.com/office/officeart/2005/8/layout/vList2"/>
    <dgm:cxn modelId="{F3A3FD38-FA84-42AD-9EB1-189615F71CBE}" type="presParOf" srcId="{6745C0A9-6870-483D-B583-FC6E0EF83602}" destId="{029BF74D-22B6-4B16-AE46-C4C7FE10ABAC}" srcOrd="18" destOrd="0" presId="urn:microsoft.com/office/officeart/2005/8/layout/vList2"/>
    <dgm:cxn modelId="{375FBBAC-BDF8-4CF7-AD5E-584842AC0567}" type="presParOf" srcId="{6745C0A9-6870-483D-B583-FC6E0EF83602}" destId="{D8C12404-F518-42D1-B25D-E448A6699212}" srcOrd="19" destOrd="0" presId="urn:microsoft.com/office/officeart/2005/8/layout/vList2"/>
    <dgm:cxn modelId="{05362361-3D63-4F66-A96A-7357E1A142A5}" type="presParOf" srcId="{6745C0A9-6870-483D-B583-FC6E0EF83602}" destId="{BFE28042-0077-45C3-B810-0C96B89DCE79}"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DA679FA-EE41-4F22-9CE8-3E703D71AB9D}"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zh-TW" altLang="en-US"/>
        </a:p>
      </dgm:t>
    </dgm:pt>
    <dgm:pt modelId="{AA9CDC14-9534-422C-A096-CB3074FB622D}">
      <dgm:prSet/>
      <dgm:spPr/>
      <dgm:t>
        <a:bodyPr/>
        <a:lstStyle/>
        <a:p>
          <a:r>
            <a:rPr lang="zh-TW" altLang="en-US" dirty="0"/>
            <a:t>                </a:t>
          </a:r>
          <a:r>
            <a:rPr lang="en-US" dirty="0"/>
            <a:t>precision    recall  f1-score  support</a:t>
          </a:r>
          <a:endParaRPr lang="zh-TW" dirty="0"/>
        </a:p>
      </dgm:t>
    </dgm:pt>
    <dgm:pt modelId="{17F9A0B2-A2F6-45D9-9AF0-D79B9C01564A}" type="parTrans" cxnId="{801E15BF-E1AD-443B-97E9-1601511C212B}">
      <dgm:prSet/>
      <dgm:spPr/>
      <dgm:t>
        <a:bodyPr/>
        <a:lstStyle/>
        <a:p>
          <a:endParaRPr lang="zh-TW" altLang="en-US"/>
        </a:p>
      </dgm:t>
    </dgm:pt>
    <dgm:pt modelId="{7B2B5840-FF75-43DD-9372-37FE0AB4E585}" type="sibTrans" cxnId="{801E15BF-E1AD-443B-97E9-1601511C212B}">
      <dgm:prSet/>
      <dgm:spPr/>
      <dgm:t>
        <a:bodyPr/>
        <a:lstStyle/>
        <a:p>
          <a:endParaRPr lang="zh-TW" altLang="en-US"/>
        </a:p>
      </dgm:t>
    </dgm:pt>
    <dgm:pt modelId="{061F82B8-9D66-46B8-B343-AB0BBC1F31F4}">
      <dgm:prSet/>
      <dgm:spPr/>
      <dgm:t>
        <a:bodyPr/>
        <a:lstStyle/>
        <a:p>
          <a:r>
            <a:rPr lang="en-US"/>
            <a:t>0              0.888889  0.820513  0.853333     39.0</a:t>
          </a:r>
          <a:endParaRPr lang="zh-TW"/>
        </a:p>
      </dgm:t>
    </dgm:pt>
    <dgm:pt modelId="{41856B60-DCCE-4FC9-8C8D-8DF06F87BA35}" type="parTrans" cxnId="{EDBC4B05-24B5-499A-9D35-7A42E307B02E}">
      <dgm:prSet/>
      <dgm:spPr/>
      <dgm:t>
        <a:bodyPr/>
        <a:lstStyle/>
        <a:p>
          <a:endParaRPr lang="zh-TW" altLang="en-US"/>
        </a:p>
      </dgm:t>
    </dgm:pt>
    <dgm:pt modelId="{2FEBC7CF-EFC7-4067-8BE0-B371FAC15DC1}" type="sibTrans" cxnId="{EDBC4B05-24B5-499A-9D35-7A42E307B02E}">
      <dgm:prSet/>
      <dgm:spPr/>
      <dgm:t>
        <a:bodyPr/>
        <a:lstStyle/>
        <a:p>
          <a:endParaRPr lang="zh-TW" altLang="en-US"/>
        </a:p>
      </dgm:t>
    </dgm:pt>
    <dgm:pt modelId="{E78764B6-E8BC-4202-8180-8AB749B81840}">
      <dgm:prSet/>
      <dgm:spPr/>
      <dgm:t>
        <a:bodyPr/>
        <a:lstStyle/>
        <a:p>
          <a:r>
            <a:rPr lang="en-US"/>
            <a:t>1              0.910256  0.946667  0.928105     75.0</a:t>
          </a:r>
          <a:endParaRPr lang="zh-TW"/>
        </a:p>
      </dgm:t>
    </dgm:pt>
    <dgm:pt modelId="{B2EF50E3-A6C5-471A-B5B6-A9BA7C1C487B}" type="parTrans" cxnId="{BAECC9DD-B23D-4EE4-9B0F-2902460FC440}">
      <dgm:prSet/>
      <dgm:spPr/>
      <dgm:t>
        <a:bodyPr/>
        <a:lstStyle/>
        <a:p>
          <a:endParaRPr lang="zh-TW" altLang="en-US"/>
        </a:p>
      </dgm:t>
    </dgm:pt>
    <dgm:pt modelId="{E58588B9-EC17-4FFC-B13F-E7DEC883AA30}" type="sibTrans" cxnId="{BAECC9DD-B23D-4EE4-9B0F-2902460FC440}">
      <dgm:prSet/>
      <dgm:spPr/>
      <dgm:t>
        <a:bodyPr/>
        <a:lstStyle/>
        <a:p>
          <a:endParaRPr lang="zh-TW" altLang="en-US"/>
        </a:p>
      </dgm:t>
    </dgm:pt>
    <dgm:pt modelId="{9A313626-B4C1-40E6-9C05-2F33B27B6858}">
      <dgm:prSet/>
      <dgm:spPr/>
      <dgm:t>
        <a:bodyPr/>
        <a:lstStyle/>
        <a:p>
          <a:r>
            <a:rPr lang="en-US"/>
            <a:t>accuracy       0.903509  0.903509  0.903509    114.0</a:t>
          </a:r>
          <a:endParaRPr lang="zh-TW"/>
        </a:p>
      </dgm:t>
    </dgm:pt>
    <dgm:pt modelId="{E2E88BB6-A338-47C8-98D3-815EC0351C62}" type="parTrans" cxnId="{E4648C71-074F-464F-A2F5-56BE800E6AD5}">
      <dgm:prSet/>
      <dgm:spPr/>
      <dgm:t>
        <a:bodyPr/>
        <a:lstStyle/>
        <a:p>
          <a:endParaRPr lang="zh-TW" altLang="en-US"/>
        </a:p>
      </dgm:t>
    </dgm:pt>
    <dgm:pt modelId="{4BECA518-47A4-46A8-92BD-88FBA172CF2F}" type="sibTrans" cxnId="{E4648C71-074F-464F-A2F5-56BE800E6AD5}">
      <dgm:prSet/>
      <dgm:spPr/>
      <dgm:t>
        <a:bodyPr/>
        <a:lstStyle/>
        <a:p>
          <a:endParaRPr lang="zh-TW" altLang="en-US"/>
        </a:p>
      </dgm:t>
    </dgm:pt>
    <dgm:pt modelId="{8F721610-1EE2-4AB7-B05F-6E6A1A2C49A1}">
      <dgm:prSet/>
      <dgm:spPr/>
      <dgm:t>
        <a:bodyPr/>
        <a:lstStyle/>
        <a:p>
          <a:r>
            <a:rPr lang="en-US"/>
            <a:t>macro avg      0.899573  0.883590  0.890719    114.0</a:t>
          </a:r>
          <a:endParaRPr lang="zh-TW"/>
        </a:p>
      </dgm:t>
    </dgm:pt>
    <dgm:pt modelId="{A4575D7B-425B-4FC0-A3C3-5D5328973B13}" type="parTrans" cxnId="{B90B0419-C6B4-498A-9AEB-D247007E13AA}">
      <dgm:prSet/>
      <dgm:spPr/>
      <dgm:t>
        <a:bodyPr/>
        <a:lstStyle/>
        <a:p>
          <a:endParaRPr lang="zh-TW" altLang="en-US"/>
        </a:p>
      </dgm:t>
    </dgm:pt>
    <dgm:pt modelId="{645EB518-FE7F-4C3E-8DD1-1C642E00BE35}" type="sibTrans" cxnId="{B90B0419-C6B4-498A-9AEB-D247007E13AA}">
      <dgm:prSet/>
      <dgm:spPr/>
      <dgm:t>
        <a:bodyPr/>
        <a:lstStyle/>
        <a:p>
          <a:endParaRPr lang="zh-TW" altLang="en-US"/>
        </a:p>
      </dgm:t>
    </dgm:pt>
    <dgm:pt modelId="{B7EB6924-CD2F-4BEB-9C44-619BC110D235}">
      <dgm:prSet/>
      <dgm:spPr/>
      <dgm:t>
        <a:bodyPr/>
        <a:lstStyle/>
        <a:p>
          <a:r>
            <a:rPr lang="en-US"/>
            <a:t>weighted avg   0.902946  0.903509  0.902525    114.0</a:t>
          </a:r>
          <a:endParaRPr lang="zh-TW"/>
        </a:p>
      </dgm:t>
    </dgm:pt>
    <dgm:pt modelId="{97828E4C-AF1F-425F-BD63-A5F912854480}" type="parTrans" cxnId="{80F09F4C-4C51-464B-9C15-1212181EEA87}">
      <dgm:prSet/>
      <dgm:spPr/>
      <dgm:t>
        <a:bodyPr/>
        <a:lstStyle/>
        <a:p>
          <a:endParaRPr lang="zh-TW" altLang="en-US"/>
        </a:p>
      </dgm:t>
    </dgm:pt>
    <dgm:pt modelId="{DF56DA60-4D58-4B0A-8F20-552B95C55539}" type="sibTrans" cxnId="{80F09F4C-4C51-464B-9C15-1212181EEA87}">
      <dgm:prSet/>
      <dgm:spPr/>
      <dgm:t>
        <a:bodyPr/>
        <a:lstStyle/>
        <a:p>
          <a:endParaRPr lang="zh-TW" altLang="en-US"/>
        </a:p>
      </dgm:t>
    </dgm:pt>
    <dgm:pt modelId="{0912C8F3-25BB-4508-BD0B-73371B7774EE}" type="pres">
      <dgm:prSet presAssocID="{EDA679FA-EE41-4F22-9CE8-3E703D71AB9D}" presName="linear" presStyleCnt="0">
        <dgm:presLayoutVars>
          <dgm:animLvl val="lvl"/>
          <dgm:resizeHandles val="exact"/>
        </dgm:presLayoutVars>
      </dgm:prSet>
      <dgm:spPr/>
    </dgm:pt>
    <dgm:pt modelId="{DBABECEB-384A-4828-B936-EF537036CAAB}" type="pres">
      <dgm:prSet presAssocID="{AA9CDC14-9534-422C-A096-CB3074FB622D}" presName="parentText" presStyleLbl="node1" presStyleIdx="0" presStyleCnt="6">
        <dgm:presLayoutVars>
          <dgm:chMax val="0"/>
          <dgm:bulletEnabled val="1"/>
        </dgm:presLayoutVars>
      </dgm:prSet>
      <dgm:spPr/>
    </dgm:pt>
    <dgm:pt modelId="{34F58BF2-BE6E-4951-A941-480C3297AF13}" type="pres">
      <dgm:prSet presAssocID="{7B2B5840-FF75-43DD-9372-37FE0AB4E585}" presName="spacer" presStyleCnt="0"/>
      <dgm:spPr/>
    </dgm:pt>
    <dgm:pt modelId="{A61D2B6F-DE41-4536-A773-F45016C0F88E}" type="pres">
      <dgm:prSet presAssocID="{061F82B8-9D66-46B8-B343-AB0BBC1F31F4}" presName="parentText" presStyleLbl="node1" presStyleIdx="1" presStyleCnt="6">
        <dgm:presLayoutVars>
          <dgm:chMax val="0"/>
          <dgm:bulletEnabled val="1"/>
        </dgm:presLayoutVars>
      </dgm:prSet>
      <dgm:spPr/>
    </dgm:pt>
    <dgm:pt modelId="{58DAD21C-C9AA-406F-9848-3B45BC687532}" type="pres">
      <dgm:prSet presAssocID="{2FEBC7CF-EFC7-4067-8BE0-B371FAC15DC1}" presName="spacer" presStyleCnt="0"/>
      <dgm:spPr/>
    </dgm:pt>
    <dgm:pt modelId="{A2875947-FD83-4B9D-95DB-5765C6691F09}" type="pres">
      <dgm:prSet presAssocID="{E78764B6-E8BC-4202-8180-8AB749B81840}" presName="parentText" presStyleLbl="node1" presStyleIdx="2" presStyleCnt="6">
        <dgm:presLayoutVars>
          <dgm:chMax val="0"/>
          <dgm:bulletEnabled val="1"/>
        </dgm:presLayoutVars>
      </dgm:prSet>
      <dgm:spPr/>
    </dgm:pt>
    <dgm:pt modelId="{1B29B042-C373-4319-8D3E-49E2FBEC1C79}" type="pres">
      <dgm:prSet presAssocID="{E58588B9-EC17-4FFC-B13F-E7DEC883AA30}" presName="spacer" presStyleCnt="0"/>
      <dgm:spPr/>
    </dgm:pt>
    <dgm:pt modelId="{D87CA52C-F41D-4324-877F-2C116F28C50D}" type="pres">
      <dgm:prSet presAssocID="{9A313626-B4C1-40E6-9C05-2F33B27B6858}" presName="parentText" presStyleLbl="node1" presStyleIdx="3" presStyleCnt="6">
        <dgm:presLayoutVars>
          <dgm:chMax val="0"/>
          <dgm:bulletEnabled val="1"/>
        </dgm:presLayoutVars>
      </dgm:prSet>
      <dgm:spPr/>
    </dgm:pt>
    <dgm:pt modelId="{4D7AB7F0-375E-49D4-B297-B00A5306BA77}" type="pres">
      <dgm:prSet presAssocID="{4BECA518-47A4-46A8-92BD-88FBA172CF2F}" presName="spacer" presStyleCnt="0"/>
      <dgm:spPr/>
    </dgm:pt>
    <dgm:pt modelId="{28A00087-FFE1-46A8-A642-3D6F2F4089F0}" type="pres">
      <dgm:prSet presAssocID="{8F721610-1EE2-4AB7-B05F-6E6A1A2C49A1}" presName="parentText" presStyleLbl="node1" presStyleIdx="4" presStyleCnt="6">
        <dgm:presLayoutVars>
          <dgm:chMax val="0"/>
          <dgm:bulletEnabled val="1"/>
        </dgm:presLayoutVars>
      </dgm:prSet>
      <dgm:spPr/>
    </dgm:pt>
    <dgm:pt modelId="{DFB6F4F5-619E-4ABF-B0F4-A6986C5AAA79}" type="pres">
      <dgm:prSet presAssocID="{645EB518-FE7F-4C3E-8DD1-1C642E00BE35}" presName="spacer" presStyleCnt="0"/>
      <dgm:spPr/>
    </dgm:pt>
    <dgm:pt modelId="{3F366675-4AA6-4AF4-B47E-ABC75A312F1D}" type="pres">
      <dgm:prSet presAssocID="{B7EB6924-CD2F-4BEB-9C44-619BC110D235}" presName="parentText" presStyleLbl="node1" presStyleIdx="5" presStyleCnt="6">
        <dgm:presLayoutVars>
          <dgm:chMax val="0"/>
          <dgm:bulletEnabled val="1"/>
        </dgm:presLayoutVars>
      </dgm:prSet>
      <dgm:spPr/>
    </dgm:pt>
  </dgm:ptLst>
  <dgm:cxnLst>
    <dgm:cxn modelId="{EDBC4B05-24B5-499A-9D35-7A42E307B02E}" srcId="{EDA679FA-EE41-4F22-9CE8-3E703D71AB9D}" destId="{061F82B8-9D66-46B8-B343-AB0BBC1F31F4}" srcOrd="1" destOrd="0" parTransId="{41856B60-DCCE-4FC9-8C8D-8DF06F87BA35}" sibTransId="{2FEBC7CF-EFC7-4067-8BE0-B371FAC15DC1}"/>
    <dgm:cxn modelId="{B90B0419-C6B4-498A-9AEB-D247007E13AA}" srcId="{EDA679FA-EE41-4F22-9CE8-3E703D71AB9D}" destId="{8F721610-1EE2-4AB7-B05F-6E6A1A2C49A1}" srcOrd="4" destOrd="0" parTransId="{A4575D7B-425B-4FC0-A3C3-5D5328973B13}" sibTransId="{645EB518-FE7F-4C3E-8DD1-1C642E00BE35}"/>
    <dgm:cxn modelId="{FBD62E29-0ABF-4E23-95D9-291AB476D82E}" type="presOf" srcId="{E78764B6-E8BC-4202-8180-8AB749B81840}" destId="{A2875947-FD83-4B9D-95DB-5765C6691F09}" srcOrd="0" destOrd="0" presId="urn:microsoft.com/office/officeart/2005/8/layout/vList2"/>
    <dgm:cxn modelId="{7A509647-1E9A-4656-A2AF-DAAA67179468}" type="presOf" srcId="{AA9CDC14-9534-422C-A096-CB3074FB622D}" destId="{DBABECEB-384A-4828-B936-EF537036CAAB}" srcOrd="0" destOrd="0" presId="urn:microsoft.com/office/officeart/2005/8/layout/vList2"/>
    <dgm:cxn modelId="{80F09F4C-4C51-464B-9C15-1212181EEA87}" srcId="{EDA679FA-EE41-4F22-9CE8-3E703D71AB9D}" destId="{B7EB6924-CD2F-4BEB-9C44-619BC110D235}" srcOrd="5" destOrd="0" parTransId="{97828E4C-AF1F-425F-BD63-A5F912854480}" sibTransId="{DF56DA60-4D58-4B0A-8F20-552B95C55539}"/>
    <dgm:cxn modelId="{E4648C71-074F-464F-A2F5-56BE800E6AD5}" srcId="{EDA679FA-EE41-4F22-9CE8-3E703D71AB9D}" destId="{9A313626-B4C1-40E6-9C05-2F33B27B6858}" srcOrd="3" destOrd="0" parTransId="{E2E88BB6-A338-47C8-98D3-815EC0351C62}" sibTransId="{4BECA518-47A4-46A8-92BD-88FBA172CF2F}"/>
    <dgm:cxn modelId="{76936A91-214E-4070-A69D-D1C7D5F1725B}" type="presOf" srcId="{061F82B8-9D66-46B8-B343-AB0BBC1F31F4}" destId="{A61D2B6F-DE41-4536-A773-F45016C0F88E}" srcOrd="0" destOrd="0" presId="urn:microsoft.com/office/officeart/2005/8/layout/vList2"/>
    <dgm:cxn modelId="{BEB9F6A5-24B2-4725-8017-8C72C0292156}" type="presOf" srcId="{9A313626-B4C1-40E6-9C05-2F33B27B6858}" destId="{D87CA52C-F41D-4324-877F-2C116F28C50D}" srcOrd="0" destOrd="0" presId="urn:microsoft.com/office/officeart/2005/8/layout/vList2"/>
    <dgm:cxn modelId="{801E15BF-E1AD-443B-97E9-1601511C212B}" srcId="{EDA679FA-EE41-4F22-9CE8-3E703D71AB9D}" destId="{AA9CDC14-9534-422C-A096-CB3074FB622D}" srcOrd="0" destOrd="0" parTransId="{17F9A0B2-A2F6-45D9-9AF0-D79B9C01564A}" sibTransId="{7B2B5840-FF75-43DD-9372-37FE0AB4E585}"/>
    <dgm:cxn modelId="{1A2EFDBF-CED0-4292-ABFA-F0E7D8F83C73}" type="presOf" srcId="{B7EB6924-CD2F-4BEB-9C44-619BC110D235}" destId="{3F366675-4AA6-4AF4-B47E-ABC75A312F1D}" srcOrd="0" destOrd="0" presId="urn:microsoft.com/office/officeart/2005/8/layout/vList2"/>
    <dgm:cxn modelId="{1575D6C8-CBCB-42F9-BE7D-A7B95DA363CE}" type="presOf" srcId="{EDA679FA-EE41-4F22-9CE8-3E703D71AB9D}" destId="{0912C8F3-25BB-4508-BD0B-73371B7774EE}" srcOrd="0" destOrd="0" presId="urn:microsoft.com/office/officeart/2005/8/layout/vList2"/>
    <dgm:cxn modelId="{C54261DB-B72D-46D0-B134-41B67DA12450}" type="presOf" srcId="{8F721610-1EE2-4AB7-B05F-6E6A1A2C49A1}" destId="{28A00087-FFE1-46A8-A642-3D6F2F4089F0}" srcOrd="0" destOrd="0" presId="urn:microsoft.com/office/officeart/2005/8/layout/vList2"/>
    <dgm:cxn modelId="{BAECC9DD-B23D-4EE4-9B0F-2902460FC440}" srcId="{EDA679FA-EE41-4F22-9CE8-3E703D71AB9D}" destId="{E78764B6-E8BC-4202-8180-8AB749B81840}" srcOrd="2" destOrd="0" parTransId="{B2EF50E3-A6C5-471A-B5B6-A9BA7C1C487B}" sibTransId="{E58588B9-EC17-4FFC-B13F-E7DEC883AA30}"/>
    <dgm:cxn modelId="{38CF412F-1E9F-40E5-93CE-85056FF7FB61}" type="presParOf" srcId="{0912C8F3-25BB-4508-BD0B-73371B7774EE}" destId="{DBABECEB-384A-4828-B936-EF537036CAAB}" srcOrd="0" destOrd="0" presId="urn:microsoft.com/office/officeart/2005/8/layout/vList2"/>
    <dgm:cxn modelId="{8E27AED8-E717-4726-97DE-EE29B61BC86E}" type="presParOf" srcId="{0912C8F3-25BB-4508-BD0B-73371B7774EE}" destId="{34F58BF2-BE6E-4951-A941-480C3297AF13}" srcOrd="1" destOrd="0" presId="urn:microsoft.com/office/officeart/2005/8/layout/vList2"/>
    <dgm:cxn modelId="{FE7985D5-8977-46D3-98DE-D774E5259A1A}" type="presParOf" srcId="{0912C8F3-25BB-4508-BD0B-73371B7774EE}" destId="{A61D2B6F-DE41-4536-A773-F45016C0F88E}" srcOrd="2" destOrd="0" presId="urn:microsoft.com/office/officeart/2005/8/layout/vList2"/>
    <dgm:cxn modelId="{659E50D0-41FB-438C-9555-5F9FB77018BB}" type="presParOf" srcId="{0912C8F3-25BB-4508-BD0B-73371B7774EE}" destId="{58DAD21C-C9AA-406F-9848-3B45BC687532}" srcOrd="3" destOrd="0" presId="urn:microsoft.com/office/officeart/2005/8/layout/vList2"/>
    <dgm:cxn modelId="{0A8178ED-D68A-4B73-ABA0-55DD4B76D7B0}" type="presParOf" srcId="{0912C8F3-25BB-4508-BD0B-73371B7774EE}" destId="{A2875947-FD83-4B9D-95DB-5765C6691F09}" srcOrd="4" destOrd="0" presId="urn:microsoft.com/office/officeart/2005/8/layout/vList2"/>
    <dgm:cxn modelId="{4160B1E6-79F1-48CB-98C6-508A9F1C662A}" type="presParOf" srcId="{0912C8F3-25BB-4508-BD0B-73371B7774EE}" destId="{1B29B042-C373-4319-8D3E-49E2FBEC1C79}" srcOrd="5" destOrd="0" presId="urn:microsoft.com/office/officeart/2005/8/layout/vList2"/>
    <dgm:cxn modelId="{F5216D8C-1DD6-44CD-95F3-E810049A6DB3}" type="presParOf" srcId="{0912C8F3-25BB-4508-BD0B-73371B7774EE}" destId="{D87CA52C-F41D-4324-877F-2C116F28C50D}" srcOrd="6" destOrd="0" presId="urn:microsoft.com/office/officeart/2005/8/layout/vList2"/>
    <dgm:cxn modelId="{EE33E982-7B63-4F54-BE5F-204CA19D34B4}" type="presParOf" srcId="{0912C8F3-25BB-4508-BD0B-73371B7774EE}" destId="{4D7AB7F0-375E-49D4-B297-B00A5306BA77}" srcOrd="7" destOrd="0" presId="urn:microsoft.com/office/officeart/2005/8/layout/vList2"/>
    <dgm:cxn modelId="{83817F6D-15EA-4F1A-9F24-714749D15D48}" type="presParOf" srcId="{0912C8F3-25BB-4508-BD0B-73371B7774EE}" destId="{28A00087-FFE1-46A8-A642-3D6F2F4089F0}" srcOrd="8" destOrd="0" presId="urn:microsoft.com/office/officeart/2005/8/layout/vList2"/>
    <dgm:cxn modelId="{5E4B334B-4807-4817-B868-DD33FA7B7347}" type="presParOf" srcId="{0912C8F3-25BB-4508-BD0B-73371B7774EE}" destId="{DFB6F4F5-619E-4ABF-B0F4-A6986C5AAA79}" srcOrd="9" destOrd="0" presId="urn:microsoft.com/office/officeart/2005/8/layout/vList2"/>
    <dgm:cxn modelId="{E6266217-EE4E-433A-9097-57521BA01369}" type="presParOf" srcId="{0912C8F3-25BB-4508-BD0B-73371B7774EE}" destId="{3F366675-4AA6-4AF4-B47E-ABC75A312F1D}"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4D58753-3091-4FF5-9959-C1136347234D}"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zh-TW" altLang="en-US"/>
        </a:p>
      </dgm:t>
    </dgm:pt>
    <dgm:pt modelId="{5B6BE8D1-5673-45F1-89B3-F978C6D1B419}">
      <dgm:prSet/>
      <dgm:spPr/>
      <dgm:t>
        <a:bodyPr/>
        <a:lstStyle/>
        <a:p>
          <a:r>
            <a:rPr lang="zh-TW" altLang="en-US" dirty="0"/>
            <a:t>                </a:t>
          </a:r>
          <a:r>
            <a:rPr lang="en-US" dirty="0"/>
            <a:t>precision    recall  f1-score  support</a:t>
          </a:r>
          <a:endParaRPr lang="zh-TW" dirty="0"/>
        </a:p>
      </dgm:t>
    </dgm:pt>
    <dgm:pt modelId="{7E6919CE-AE6A-4F5D-AFE9-95836D4F04CA}" type="parTrans" cxnId="{E25923AD-5CAA-4F80-98A3-99E9CD146C55}">
      <dgm:prSet/>
      <dgm:spPr/>
      <dgm:t>
        <a:bodyPr/>
        <a:lstStyle/>
        <a:p>
          <a:endParaRPr lang="zh-TW" altLang="en-US"/>
        </a:p>
      </dgm:t>
    </dgm:pt>
    <dgm:pt modelId="{954FEDE8-38DF-4F0C-A0DF-DC53E81F7C7B}" type="sibTrans" cxnId="{E25923AD-5CAA-4F80-98A3-99E9CD146C55}">
      <dgm:prSet/>
      <dgm:spPr/>
      <dgm:t>
        <a:bodyPr/>
        <a:lstStyle/>
        <a:p>
          <a:endParaRPr lang="zh-TW" altLang="en-US"/>
        </a:p>
      </dgm:t>
    </dgm:pt>
    <dgm:pt modelId="{ED04FD16-DAF9-43EF-9D01-096AF38CFDBF}">
      <dgm:prSet/>
      <dgm:spPr/>
      <dgm:t>
        <a:bodyPr/>
        <a:lstStyle/>
        <a:p>
          <a:r>
            <a:rPr lang="en-US" dirty="0"/>
            <a:t>0              0.971429  0.871795  0.918919     39.0</a:t>
          </a:r>
          <a:endParaRPr lang="zh-TW" dirty="0"/>
        </a:p>
      </dgm:t>
    </dgm:pt>
    <dgm:pt modelId="{8ECEBBA1-63B9-4920-865B-B1F8E408D147}" type="parTrans" cxnId="{7B68411E-3554-4EB8-A95A-B3CB7314B1D2}">
      <dgm:prSet/>
      <dgm:spPr/>
      <dgm:t>
        <a:bodyPr/>
        <a:lstStyle/>
        <a:p>
          <a:endParaRPr lang="zh-TW" altLang="en-US"/>
        </a:p>
      </dgm:t>
    </dgm:pt>
    <dgm:pt modelId="{B24CE0FC-90EB-4DAF-AD44-00B5C8C687AD}" type="sibTrans" cxnId="{7B68411E-3554-4EB8-A95A-B3CB7314B1D2}">
      <dgm:prSet/>
      <dgm:spPr/>
      <dgm:t>
        <a:bodyPr/>
        <a:lstStyle/>
        <a:p>
          <a:endParaRPr lang="zh-TW" altLang="en-US"/>
        </a:p>
      </dgm:t>
    </dgm:pt>
    <dgm:pt modelId="{341E477E-9712-4100-864E-18BCDA7F340F}">
      <dgm:prSet/>
      <dgm:spPr/>
      <dgm:t>
        <a:bodyPr/>
        <a:lstStyle/>
        <a:p>
          <a:r>
            <a:rPr lang="en-US"/>
            <a:t>1              0.936709  0.986667  0.961039     75.0</a:t>
          </a:r>
          <a:endParaRPr lang="zh-TW"/>
        </a:p>
      </dgm:t>
    </dgm:pt>
    <dgm:pt modelId="{45CF1D03-7867-4379-B5C4-4EA7AD65CA49}" type="parTrans" cxnId="{8E5854D5-24A4-43B0-870A-72FB29C2C610}">
      <dgm:prSet/>
      <dgm:spPr/>
      <dgm:t>
        <a:bodyPr/>
        <a:lstStyle/>
        <a:p>
          <a:endParaRPr lang="zh-TW" altLang="en-US"/>
        </a:p>
      </dgm:t>
    </dgm:pt>
    <dgm:pt modelId="{59F6CFE4-6FE6-437E-A0DC-44D4A8DFCC0A}" type="sibTrans" cxnId="{8E5854D5-24A4-43B0-870A-72FB29C2C610}">
      <dgm:prSet/>
      <dgm:spPr/>
      <dgm:t>
        <a:bodyPr/>
        <a:lstStyle/>
        <a:p>
          <a:endParaRPr lang="zh-TW" altLang="en-US"/>
        </a:p>
      </dgm:t>
    </dgm:pt>
    <dgm:pt modelId="{EC839D47-297F-4263-964B-7CF857DEB46E}">
      <dgm:prSet/>
      <dgm:spPr/>
      <dgm:t>
        <a:bodyPr/>
        <a:lstStyle/>
        <a:p>
          <a:r>
            <a:rPr lang="en-US"/>
            <a:t>accuracy       0.947368  0.947368  0.947368    114.0</a:t>
          </a:r>
          <a:endParaRPr lang="zh-TW"/>
        </a:p>
      </dgm:t>
    </dgm:pt>
    <dgm:pt modelId="{584444B9-94D0-499D-9571-82EB2B5018BA}" type="parTrans" cxnId="{3FF3B4F0-BFCF-4232-A0E4-496403C4C486}">
      <dgm:prSet/>
      <dgm:spPr/>
      <dgm:t>
        <a:bodyPr/>
        <a:lstStyle/>
        <a:p>
          <a:endParaRPr lang="zh-TW" altLang="en-US"/>
        </a:p>
      </dgm:t>
    </dgm:pt>
    <dgm:pt modelId="{3E9F392C-BA33-456B-A4EC-9025C1DBF1D7}" type="sibTrans" cxnId="{3FF3B4F0-BFCF-4232-A0E4-496403C4C486}">
      <dgm:prSet/>
      <dgm:spPr/>
      <dgm:t>
        <a:bodyPr/>
        <a:lstStyle/>
        <a:p>
          <a:endParaRPr lang="zh-TW" altLang="en-US"/>
        </a:p>
      </dgm:t>
    </dgm:pt>
    <dgm:pt modelId="{8D54D179-4079-4495-9166-A6F2E1545AEF}">
      <dgm:prSet/>
      <dgm:spPr/>
      <dgm:t>
        <a:bodyPr/>
        <a:lstStyle/>
        <a:p>
          <a:r>
            <a:rPr lang="en-US" dirty="0"/>
            <a:t>macro avg      0.954069  0.929231  0.939979    114.0</a:t>
          </a:r>
          <a:endParaRPr lang="zh-TW" dirty="0"/>
        </a:p>
      </dgm:t>
    </dgm:pt>
    <dgm:pt modelId="{586654E4-A434-445D-A288-E265934C78A8}" type="parTrans" cxnId="{DA22C6C5-3BB2-46E9-AB44-1CAF9769A01F}">
      <dgm:prSet/>
      <dgm:spPr/>
      <dgm:t>
        <a:bodyPr/>
        <a:lstStyle/>
        <a:p>
          <a:endParaRPr lang="zh-TW" altLang="en-US"/>
        </a:p>
      </dgm:t>
    </dgm:pt>
    <dgm:pt modelId="{02219AD4-9FD0-45EE-8450-BE4CBB0DF2D1}" type="sibTrans" cxnId="{DA22C6C5-3BB2-46E9-AB44-1CAF9769A01F}">
      <dgm:prSet/>
      <dgm:spPr/>
      <dgm:t>
        <a:bodyPr/>
        <a:lstStyle/>
        <a:p>
          <a:endParaRPr lang="zh-TW" altLang="en-US"/>
        </a:p>
      </dgm:t>
    </dgm:pt>
    <dgm:pt modelId="{3EC33E9D-60A1-4BEA-B325-B67E2A8E842F}">
      <dgm:prSet/>
      <dgm:spPr/>
      <dgm:t>
        <a:bodyPr/>
        <a:lstStyle/>
        <a:p>
          <a:r>
            <a:rPr lang="en-US" dirty="0"/>
            <a:t>weighted avg   0.948587  0.947368  0.946629    114.0</a:t>
          </a:r>
          <a:endParaRPr lang="zh-TW" dirty="0"/>
        </a:p>
      </dgm:t>
    </dgm:pt>
    <dgm:pt modelId="{06854975-C158-432F-9EC5-6165E19F5CB8}" type="parTrans" cxnId="{274C477C-DE69-4540-A11B-2B7BC0B975FF}">
      <dgm:prSet/>
      <dgm:spPr/>
      <dgm:t>
        <a:bodyPr/>
        <a:lstStyle/>
        <a:p>
          <a:endParaRPr lang="zh-TW" altLang="en-US"/>
        </a:p>
      </dgm:t>
    </dgm:pt>
    <dgm:pt modelId="{DDB1C759-FFE4-4619-AB1A-034A480E0CD1}" type="sibTrans" cxnId="{274C477C-DE69-4540-A11B-2B7BC0B975FF}">
      <dgm:prSet/>
      <dgm:spPr/>
      <dgm:t>
        <a:bodyPr/>
        <a:lstStyle/>
        <a:p>
          <a:endParaRPr lang="zh-TW" altLang="en-US"/>
        </a:p>
      </dgm:t>
    </dgm:pt>
    <dgm:pt modelId="{C74699D3-81D8-4099-90FA-97D3D65077E6}" type="pres">
      <dgm:prSet presAssocID="{A4D58753-3091-4FF5-9959-C1136347234D}" presName="linear" presStyleCnt="0">
        <dgm:presLayoutVars>
          <dgm:animLvl val="lvl"/>
          <dgm:resizeHandles val="exact"/>
        </dgm:presLayoutVars>
      </dgm:prSet>
      <dgm:spPr/>
    </dgm:pt>
    <dgm:pt modelId="{B7DC687C-4382-4D02-AF5D-71EE59D6D9C6}" type="pres">
      <dgm:prSet presAssocID="{5B6BE8D1-5673-45F1-89B3-F978C6D1B419}" presName="parentText" presStyleLbl="node1" presStyleIdx="0" presStyleCnt="6" custLinFactY="-100000" custLinFactNeighborX="2578" custLinFactNeighborY="-122627">
        <dgm:presLayoutVars>
          <dgm:chMax val="0"/>
          <dgm:bulletEnabled val="1"/>
        </dgm:presLayoutVars>
      </dgm:prSet>
      <dgm:spPr/>
    </dgm:pt>
    <dgm:pt modelId="{480BE1F7-33ED-4363-BD18-96FFFA79BA17}" type="pres">
      <dgm:prSet presAssocID="{954FEDE8-38DF-4F0C-A0DF-DC53E81F7C7B}" presName="spacer" presStyleCnt="0"/>
      <dgm:spPr/>
    </dgm:pt>
    <dgm:pt modelId="{9F4B1D93-5433-457D-93C5-2B2D341BF95E}" type="pres">
      <dgm:prSet presAssocID="{ED04FD16-DAF9-43EF-9D01-096AF38CFDBF}" presName="parentText" presStyleLbl="node1" presStyleIdx="1" presStyleCnt="6">
        <dgm:presLayoutVars>
          <dgm:chMax val="0"/>
          <dgm:bulletEnabled val="1"/>
        </dgm:presLayoutVars>
      </dgm:prSet>
      <dgm:spPr/>
    </dgm:pt>
    <dgm:pt modelId="{C9DF4A9D-0AD9-4A94-8931-87C704013AA4}" type="pres">
      <dgm:prSet presAssocID="{B24CE0FC-90EB-4DAF-AD44-00B5C8C687AD}" presName="spacer" presStyleCnt="0"/>
      <dgm:spPr/>
    </dgm:pt>
    <dgm:pt modelId="{26A1D801-FE29-4D56-81D2-035D2FBF512A}" type="pres">
      <dgm:prSet presAssocID="{341E477E-9712-4100-864E-18BCDA7F340F}" presName="parentText" presStyleLbl="node1" presStyleIdx="2" presStyleCnt="6">
        <dgm:presLayoutVars>
          <dgm:chMax val="0"/>
          <dgm:bulletEnabled val="1"/>
        </dgm:presLayoutVars>
      </dgm:prSet>
      <dgm:spPr/>
    </dgm:pt>
    <dgm:pt modelId="{A01EBDD1-2A4B-46A0-9A87-92604A5089E6}" type="pres">
      <dgm:prSet presAssocID="{59F6CFE4-6FE6-437E-A0DC-44D4A8DFCC0A}" presName="spacer" presStyleCnt="0"/>
      <dgm:spPr/>
    </dgm:pt>
    <dgm:pt modelId="{237717E6-A643-48FF-8F6A-8612CC96B351}" type="pres">
      <dgm:prSet presAssocID="{EC839D47-297F-4263-964B-7CF857DEB46E}" presName="parentText" presStyleLbl="node1" presStyleIdx="3" presStyleCnt="6">
        <dgm:presLayoutVars>
          <dgm:chMax val="0"/>
          <dgm:bulletEnabled val="1"/>
        </dgm:presLayoutVars>
      </dgm:prSet>
      <dgm:spPr/>
    </dgm:pt>
    <dgm:pt modelId="{1ACC0CC3-944E-4F38-9DBC-6B703E34916F}" type="pres">
      <dgm:prSet presAssocID="{3E9F392C-BA33-456B-A4EC-9025C1DBF1D7}" presName="spacer" presStyleCnt="0"/>
      <dgm:spPr/>
    </dgm:pt>
    <dgm:pt modelId="{F9447785-0130-4DAC-B918-07B938E7AACE}" type="pres">
      <dgm:prSet presAssocID="{8D54D179-4079-4495-9166-A6F2E1545AEF}" presName="parentText" presStyleLbl="node1" presStyleIdx="4" presStyleCnt="6">
        <dgm:presLayoutVars>
          <dgm:chMax val="0"/>
          <dgm:bulletEnabled val="1"/>
        </dgm:presLayoutVars>
      </dgm:prSet>
      <dgm:spPr/>
    </dgm:pt>
    <dgm:pt modelId="{A9C5363C-DF15-46DE-85A1-56C471D9130C}" type="pres">
      <dgm:prSet presAssocID="{02219AD4-9FD0-45EE-8450-BE4CBB0DF2D1}" presName="spacer" presStyleCnt="0"/>
      <dgm:spPr/>
    </dgm:pt>
    <dgm:pt modelId="{318B8FC0-7C67-4264-BCB6-3807AB175B78}" type="pres">
      <dgm:prSet presAssocID="{3EC33E9D-60A1-4BEA-B325-B67E2A8E842F}" presName="parentText" presStyleLbl="node1" presStyleIdx="5" presStyleCnt="6">
        <dgm:presLayoutVars>
          <dgm:chMax val="0"/>
          <dgm:bulletEnabled val="1"/>
        </dgm:presLayoutVars>
      </dgm:prSet>
      <dgm:spPr/>
    </dgm:pt>
  </dgm:ptLst>
  <dgm:cxnLst>
    <dgm:cxn modelId="{7B68411E-3554-4EB8-A95A-B3CB7314B1D2}" srcId="{A4D58753-3091-4FF5-9959-C1136347234D}" destId="{ED04FD16-DAF9-43EF-9D01-096AF38CFDBF}" srcOrd="1" destOrd="0" parTransId="{8ECEBBA1-63B9-4920-865B-B1F8E408D147}" sibTransId="{B24CE0FC-90EB-4DAF-AD44-00B5C8C687AD}"/>
    <dgm:cxn modelId="{6F946E34-8A1C-4B43-8DEE-4CCDE1712375}" type="presOf" srcId="{3EC33E9D-60A1-4BEA-B325-B67E2A8E842F}" destId="{318B8FC0-7C67-4264-BCB6-3807AB175B78}" srcOrd="0" destOrd="0" presId="urn:microsoft.com/office/officeart/2005/8/layout/vList2"/>
    <dgm:cxn modelId="{274C477C-DE69-4540-A11B-2B7BC0B975FF}" srcId="{A4D58753-3091-4FF5-9959-C1136347234D}" destId="{3EC33E9D-60A1-4BEA-B325-B67E2A8E842F}" srcOrd="5" destOrd="0" parTransId="{06854975-C158-432F-9EC5-6165E19F5CB8}" sibTransId="{DDB1C759-FFE4-4619-AB1A-034A480E0CD1}"/>
    <dgm:cxn modelId="{45A35D7D-8D8F-4850-8CCD-B5E1329CF074}" type="presOf" srcId="{5B6BE8D1-5673-45F1-89B3-F978C6D1B419}" destId="{B7DC687C-4382-4D02-AF5D-71EE59D6D9C6}" srcOrd="0" destOrd="0" presId="urn:microsoft.com/office/officeart/2005/8/layout/vList2"/>
    <dgm:cxn modelId="{6D3940A8-95A9-4EDB-BE6C-693CD4A650BD}" type="presOf" srcId="{A4D58753-3091-4FF5-9959-C1136347234D}" destId="{C74699D3-81D8-4099-90FA-97D3D65077E6}" srcOrd="0" destOrd="0" presId="urn:microsoft.com/office/officeart/2005/8/layout/vList2"/>
    <dgm:cxn modelId="{E25923AD-5CAA-4F80-98A3-99E9CD146C55}" srcId="{A4D58753-3091-4FF5-9959-C1136347234D}" destId="{5B6BE8D1-5673-45F1-89B3-F978C6D1B419}" srcOrd="0" destOrd="0" parTransId="{7E6919CE-AE6A-4F5D-AFE9-95836D4F04CA}" sibTransId="{954FEDE8-38DF-4F0C-A0DF-DC53E81F7C7B}"/>
    <dgm:cxn modelId="{2D3A2BB7-D354-4422-A2D4-2AD044CED5E2}" type="presOf" srcId="{8D54D179-4079-4495-9166-A6F2E1545AEF}" destId="{F9447785-0130-4DAC-B918-07B938E7AACE}" srcOrd="0" destOrd="0" presId="urn:microsoft.com/office/officeart/2005/8/layout/vList2"/>
    <dgm:cxn modelId="{19F0B4C1-3AF0-425E-9AE6-E1C7248A8B13}" type="presOf" srcId="{341E477E-9712-4100-864E-18BCDA7F340F}" destId="{26A1D801-FE29-4D56-81D2-035D2FBF512A}" srcOrd="0" destOrd="0" presId="urn:microsoft.com/office/officeart/2005/8/layout/vList2"/>
    <dgm:cxn modelId="{DA22C6C5-3BB2-46E9-AB44-1CAF9769A01F}" srcId="{A4D58753-3091-4FF5-9959-C1136347234D}" destId="{8D54D179-4079-4495-9166-A6F2E1545AEF}" srcOrd="4" destOrd="0" parTransId="{586654E4-A434-445D-A288-E265934C78A8}" sibTransId="{02219AD4-9FD0-45EE-8450-BE4CBB0DF2D1}"/>
    <dgm:cxn modelId="{8E5854D5-24A4-43B0-870A-72FB29C2C610}" srcId="{A4D58753-3091-4FF5-9959-C1136347234D}" destId="{341E477E-9712-4100-864E-18BCDA7F340F}" srcOrd="2" destOrd="0" parTransId="{45CF1D03-7867-4379-B5C4-4EA7AD65CA49}" sibTransId="{59F6CFE4-6FE6-437E-A0DC-44D4A8DFCC0A}"/>
    <dgm:cxn modelId="{84A7AFD6-F700-4DDD-8061-EC27BA821644}" type="presOf" srcId="{EC839D47-297F-4263-964B-7CF857DEB46E}" destId="{237717E6-A643-48FF-8F6A-8612CC96B351}" srcOrd="0" destOrd="0" presId="urn:microsoft.com/office/officeart/2005/8/layout/vList2"/>
    <dgm:cxn modelId="{3FF3B4F0-BFCF-4232-A0E4-496403C4C486}" srcId="{A4D58753-3091-4FF5-9959-C1136347234D}" destId="{EC839D47-297F-4263-964B-7CF857DEB46E}" srcOrd="3" destOrd="0" parTransId="{584444B9-94D0-499D-9571-82EB2B5018BA}" sibTransId="{3E9F392C-BA33-456B-A4EC-9025C1DBF1D7}"/>
    <dgm:cxn modelId="{ADEEEAF8-605C-4200-9A55-8123D1CA1848}" type="presOf" srcId="{ED04FD16-DAF9-43EF-9D01-096AF38CFDBF}" destId="{9F4B1D93-5433-457D-93C5-2B2D341BF95E}" srcOrd="0" destOrd="0" presId="urn:microsoft.com/office/officeart/2005/8/layout/vList2"/>
    <dgm:cxn modelId="{D272BB9C-8067-432B-B037-601A7449C554}" type="presParOf" srcId="{C74699D3-81D8-4099-90FA-97D3D65077E6}" destId="{B7DC687C-4382-4D02-AF5D-71EE59D6D9C6}" srcOrd="0" destOrd="0" presId="urn:microsoft.com/office/officeart/2005/8/layout/vList2"/>
    <dgm:cxn modelId="{957A7E85-1497-48E5-BDE5-AFE36DA4E384}" type="presParOf" srcId="{C74699D3-81D8-4099-90FA-97D3D65077E6}" destId="{480BE1F7-33ED-4363-BD18-96FFFA79BA17}" srcOrd="1" destOrd="0" presId="urn:microsoft.com/office/officeart/2005/8/layout/vList2"/>
    <dgm:cxn modelId="{A3A4B7F0-9B38-4A80-9C73-5DCFA107FFD8}" type="presParOf" srcId="{C74699D3-81D8-4099-90FA-97D3D65077E6}" destId="{9F4B1D93-5433-457D-93C5-2B2D341BF95E}" srcOrd="2" destOrd="0" presId="urn:microsoft.com/office/officeart/2005/8/layout/vList2"/>
    <dgm:cxn modelId="{79A8378D-47AB-4044-B9B7-5083231AAF7B}" type="presParOf" srcId="{C74699D3-81D8-4099-90FA-97D3D65077E6}" destId="{C9DF4A9D-0AD9-4A94-8931-87C704013AA4}" srcOrd="3" destOrd="0" presId="urn:microsoft.com/office/officeart/2005/8/layout/vList2"/>
    <dgm:cxn modelId="{4A9170DB-C87B-435E-A994-1BA93FC3098F}" type="presParOf" srcId="{C74699D3-81D8-4099-90FA-97D3D65077E6}" destId="{26A1D801-FE29-4D56-81D2-035D2FBF512A}" srcOrd="4" destOrd="0" presId="urn:microsoft.com/office/officeart/2005/8/layout/vList2"/>
    <dgm:cxn modelId="{99822F36-5ED1-46F9-9F4D-E5912E2FC5BC}" type="presParOf" srcId="{C74699D3-81D8-4099-90FA-97D3D65077E6}" destId="{A01EBDD1-2A4B-46A0-9A87-92604A5089E6}" srcOrd="5" destOrd="0" presId="urn:microsoft.com/office/officeart/2005/8/layout/vList2"/>
    <dgm:cxn modelId="{CC25D040-9AAA-468C-988B-40CA05298949}" type="presParOf" srcId="{C74699D3-81D8-4099-90FA-97D3D65077E6}" destId="{237717E6-A643-48FF-8F6A-8612CC96B351}" srcOrd="6" destOrd="0" presId="urn:microsoft.com/office/officeart/2005/8/layout/vList2"/>
    <dgm:cxn modelId="{C8F0C706-A24E-419C-822D-B845AC39BD8F}" type="presParOf" srcId="{C74699D3-81D8-4099-90FA-97D3D65077E6}" destId="{1ACC0CC3-944E-4F38-9DBC-6B703E34916F}" srcOrd="7" destOrd="0" presId="urn:microsoft.com/office/officeart/2005/8/layout/vList2"/>
    <dgm:cxn modelId="{79FCC1C8-CA93-4BCC-BB36-159F4CA60E8C}" type="presParOf" srcId="{C74699D3-81D8-4099-90FA-97D3D65077E6}" destId="{F9447785-0130-4DAC-B918-07B938E7AACE}" srcOrd="8" destOrd="0" presId="urn:microsoft.com/office/officeart/2005/8/layout/vList2"/>
    <dgm:cxn modelId="{DED7BA6F-3C4E-4A71-9B6F-B57A8813FA7E}" type="presParOf" srcId="{C74699D3-81D8-4099-90FA-97D3D65077E6}" destId="{A9C5363C-DF15-46DE-85A1-56C471D9130C}" srcOrd="9" destOrd="0" presId="urn:microsoft.com/office/officeart/2005/8/layout/vList2"/>
    <dgm:cxn modelId="{4C0C0D4A-759A-41A9-8024-735D0DC66FC5}" type="presParOf" srcId="{C74699D3-81D8-4099-90FA-97D3D65077E6}" destId="{318B8FC0-7C67-4264-BCB6-3807AB175B78}"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CD605C5-35EB-426E-9CEA-06E65598F360}" type="doc">
      <dgm:prSet loTypeId="urn:microsoft.com/office/officeart/2005/8/layout/vList2" loCatId="list" qsTypeId="urn:microsoft.com/office/officeart/2005/8/quickstyle/simple1" qsCatId="simple" csTypeId="urn:microsoft.com/office/officeart/2005/8/colors/accent3_4" csCatId="accent3" phldr="1"/>
      <dgm:spPr/>
      <dgm:t>
        <a:bodyPr/>
        <a:lstStyle/>
        <a:p>
          <a:endParaRPr lang="zh-TW" altLang="en-US"/>
        </a:p>
      </dgm:t>
    </dgm:pt>
    <dgm:pt modelId="{B6C5E964-5D01-4702-B080-DB69A4E0089D}">
      <dgm:prSet/>
      <dgm:spPr/>
      <dgm:t>
        <a:bodyPr/>
        <a:lstStyle/>
        <a:p>
          <a:r>
            <a:rPr lang="zh-TW" altLang="en-US" dirty="0"/>
            <a:t>                </a:t>
          </a:r>
          <a:r>
            <a:rPr lang="en-US" dirty="0"/>
            <a:t>precision    recall  f1-score  support</a:t>
          </a:r>
          <a:endParaRPr lang="zh-TW" dirty="0"/>
        </a:p>
      </dgm:t>
    </dgm:pt>
    <dgm:pt modelId="{989AFDBA-A449-4F26-B4C1-181310E49A39}" type="parTrans" cxnId="{1DC6D2AA-4062-404B-A0CC-249FD03FEAE8}">
      <dgm:prSet/>
      <dgm:spPr/>
      <dgm:t>
        <a:bodyPr/>
        <a:lstStyle/>
        <a:p>
          <a:endParaRPr lang="zh-TW" altLang="en-US"/>
        </a:p>
      </dgm:t>
    </dgm:pt>
    <dgm:pt modelId="{0586F6EC-61BD-4548-A697-8A8746A37E81}" type="sibTrans" cxnId="{1DC6D2AA-4062-404B-A0CC-249FD03FEAE8}">
      <dgm:prSet/>
      <dgm:spPr/>
      <dgm:t>
        <a:bodyPr/>
        <a:lstStyle/>
        <a:p>
          <a:endParaRPr lang="zh-TW" altLang="en-US"/>
        </a:p>
      </dgm:t>
    </dgm:pt>
    <dgm:pt modelId="{E1DFE0B7-34FF-4456-8271-AADE110B1A12}">
      <dgm:prSet/>
      <dgm:spPr/>
      <dgm:t>
        <a:bodyPr/>
        <a:lstStyle/>
        <a:p>
          <a:r>
            <a:rPr lang="en-US"/>
            <a:t>0              0.900000  0.923077  0.911392     39.0</a:t>
          </a:r>
          <a:endParaRPr lang="zh-TW"/>
        </a:p>
      </dgm:t>
    </dgm:pt>
    <dgm:pt modelId="{6CB3AFCD-7586-442C-93B4-5142117F8B59}" type="parTrans" cxnId="{B496C60E-15D8-4FD5-AF17-F3F58205B2C7}">
      <dgm:prSet/>
      <dgm:spPr/>
      <dgm:t>
        <a:bodyPr/>
        <a:lstStyle/>
        <a:p>
          <a:endParaRPr lang="zh-TW" altLang="en-US"/>
        </a:p>
      </dgm:t>
    </dgm:pt>
    <dgm:pt modelId="{3836E5A6-24C2-40CD-8E29-049BD162ECB9}" type="sibTrans" cxnId="{B496C60E-15D8-4FD5-AF17-F3F58205B2C7}">
      <dgm:prSet/>
      <dgm:spPr/>
      <dgm:t>
        <a:bodyPr/>
        <a:lstStyle/>
        <a:p>
          <a:endParaRPr lang="zh-TW" altLang="en-US"/>
        </a:p>
      </dgm:t>
    </dgm:pt>
    <dgm:pt modelId="{840D6716-0EC4-463B-9625-2208B35B52DA}">
      <dgm:prSet/>
      <dgm:spPr/>
      <dgm:t>
        <a:bodyPr/>
        <a:lstStyle/>
        <a:p>
          <a:r>
            <a:rPr lang="en-US"/>
            <a:t>1              0.959459  0.946667  0.953020     75.0</a:t>
          </a:r>
          <a:endParaRPr lang="zh-TW"/>
        </a:p>
      </dgm:t>
    </dgm:pt>
    <dgm:pt modelId="{46C3FC7C-58BF-4553-B3CA-2100D7B8A88E}" type="parTrans" cxnId="{ACB943B2-9399-42E3-AF68-14CE36EA8962}">
      <dgm:prSet/>
      <dgm:spPr/>
      <dgm:t>
        <a:bodyPr/>
        <a:lstStyle/>
        <a:p>
          <a:endParaRPr lang="zh-TW" altLang="en-US"/>
        </a:p>
      </dgm:t>
    </dgm:pt>
    <dgm:pt modelId="{3DBA2037-A109-4714-BD79-A524D2221D85}" type="sibTrans" cxnId="{ACB943B2-9399-42E3-AF68-14CE36EA8962}">
      <dgm:prSet/>
      <dgm:spPr/>
      <dgm:t>
        <a:bodyPr/>
        <a:lstStyle/>
        <a:p>
          <a:endParaRPr lang="zh-TW" altLang="en-US"/>
        </a:p>
      </dgm:t>
    </dgm:pt>
    <dgm:pt modelId="{F615B984-1868-4DD3-BFC6-4D3F62193F97}">
      <dgm:prSet/>
      <dgm:spPr/>
      <dgm:t>
        <a:bodyPr/>
        <a:lstStyle/>
        <a:p>
          <a:r>
            <a:rPr lang="en-US"/>
            <a:t>accuracy       0.938596  0.938596  0.938596    114.0</a:t>
          </a:r>
          <a:endParaRPr lang="zh-TW"/>
        </a:p>
      </dgm:t>
    </dgm:pt>
    <dgm:pt modelId="{4E701DAF-E73A-4D3A-B57B-FE694781FF85}" type="parTrans" cxnId="{DF1ED3BE-0FDF-4533-9B1E-4EA99B250B9E}">
      <dgm:prSet/>
      <dgm:spPr/>
      <dgm:t>
        <a:bodyPr/>
        <a:lstStyle/>
        <a:p>
          <a:endParaRPr lang="zh-TW" altLang="en-US"/>
        </a:p>
      </dgm:t>
    </dgm:pt>
    <dgm:pt modelId="{A5163DC6-EFB1-4D4B-B7B2-AAA6A267215A}" type="sibTrans" cxnId="{DF1ED3BE-0FDF-4533-9B1E-4EA99B250B9E}">
      <dgm:prSet/>
      <dgm:spPr/>
      <dgm:t>
        <a:bodyPr/>
        <a:lstStyle/>
        <a:p>
          <a:endParaRPr lang="zh-TW" altLang="en-US"/>
        </a:p>
      </dgm:t>
    </dgm:pt>
    <dgm:pt modelId="{9DCFD659-BE1B-427F-8DE7-705239DD9B12}">
      <dgm:prSet/>
      <dgm:spPr/>
      <dgm:t>
        <a:bodyPr/>
        <a:lstStyle/>
        <a:p>
          <a:r>
            <a:rPr lang="en-US"/>
            <a:t>macro avg      0.929730  0.934872  0.932206    114.0</a:t>
          </a:r>
          <a:endParaRPr lang="zh-TW"/>
        </a:p>
      </dgm:t>
    </dgm:pt>
    <dgm:pt modelId="{05DB1B9B-4726-4F33-9D47-B69982F80488}" type="parTrans" cxnId="{371C8092-CC47-4D9F-943D-683B6FE0859C}">
      <dgm:prSet/>
      <dgm:spPr/>
      <dgm:t>
        <a:bodyPr/>
        <a:lstStyle/>
        <a:p>
          <a:endParaRPr lang="zh-TW" altLang="en-US"/>
        </a:p>
      </dgm:t>
    </dgm:pt>
    <dgm:pt modelId="{027A052D-7A27-4DD7-B301-287F8EE5FAC3}" type="sibTrans" cxnId="{371C8092-CC47-4D9F-943D-683B6FE0859C}">
      <dgm:prSet/>
      <dgm:spPr/>
      <dgm:t>
        <a:bodyPr/>
        <a:lstStyle/>
        <a:p>
          <a:endParaRPr lang="zh-TW" altLang="en-US"/>
        </a:p>
      </dgm:t>
    </dgm:pt>
    <dgm:pt modelId="{9428CA70-920F-417D-A140-99DE18FAC154}">
      <dgm:prSet/>
      <dgm:spPr/>
      <dgm:t>
        <a:bodyPr/>
        <a:lstStyle/>
        <a:p>
          <a:r>
            <a:rPr lang="en-US"/>
            <a:t>weighted avg   0.939118  0.938596  0.938779    114.0</a:t>
          </a:r>
          <a:endParaRPr lang="zh-TW"/>
        </a:p>
      </dgm:t>
    </dgm:pt>
    <dgm:pt modelId="{0CCC9168-F557-4493-96F1-E2CD5991EA57}" type="parTrans" cxnId="{35DBB0F0-25AF-4CB2-B64F-3D823C31789A}">
      <dgm:prSet/>
      <dgm:spPr/>
      <dgm:t>
        <a:bodyPr/>
        <a:lstStyle/>
        <a:p>
          <a:endParaRPr lang="zh-TW" altLang="en-US"/>
        </a:p>
      </dgm:t>
    </dgm:pt>
    <dgm:pt modelId="{54CFADFD-C1C3-4750-8C23-CA7B97B40CDA}" type="sibTrans" cxnId="{35DBB0F0-25AF-4CB2-B64F-3D823C31789A}">
      <dgm:prSet/>
      <dgm:spPr/>
      <dgm:t>
        <a:bodyPr/>
        <a:lstStyle/>
        <a:p>
          <a:endParaRPr lang="zh-TW" altLang="en-US"/>
        </a:p>
      </dgm:t>
    </dgm:pt>
    <dgm:pt modelId="{B6E66F79-137E-45CF-B0D6-E3506AE86FE9}" type="pres">
      <dgm:prSet presAssocID="{FCD605C5-35EB-426E-9CEA-06E65598F360}" presName="linear" presStyleCnt="0">
        <dgm:presLayoutVars>
          <dgm:animLvl val="lvl"/>
          <dgm:resizeHandles val="exact"/>
        </dgm:presLayoutVars>
      </dgm:prSet>
      <dgm:spPr/>
    </dgm:pt>
    <dgm:pt modelId="{DC43EB12-7929-44FA-A8C5-6167ED0D5930}" type="pres">
      <dgm:prSet presAssocID="{B6C5E964-5D01-4702-B080-DB69A4E0089D}" presName="parentText" presStyleLbl="node1" presStyleIdx="0" presStyleCnt="6">
        <dgm:presLayoutVars>
          <dgm:chMax val="0"/>
          <dgm:bulletEnabled val="1"/>
        </dgm:presLayoutVars>
      </dgm:prSet>
      <dgm:spPr/>
    </dgm:pt>
    <dgm:pt modelId="{7C4E9F7D-EEEA-49C1-941C-E493CD219875}" type="pres">
      <dgm:prSet presAssocID="{0586F6EC-61BD-4548-A697-8A8746A37E81}" presName="spacer" presStyleCnt="0"/>
      <dgm:spPr/>
    </dgm:pt>
    <dgm:pt modelId="{D65861B6-0BFF-4352-B119-DFEFDB3C6C22}" type="pres">
      <dgm:prSet presAssocID="{E1DFE0B7-34FF-4456-8271-AADE110B1A12}" presName="parentText" presStyleLbl="node1" presStyleIdx="1" presStyleCnt="6">
        <dgm:presLayoutVars>
          <dgm:chMax val="0"/>
          <dgm:bulletEnabled val="1"/>
        </dgm:presLayoutVars>
      </dgm:prSet>
      <dgm:spPr/>
    </dgm:pt>
    <dgm:pt modelId="{0B2C684B-2CF6-4DE2-B7BE-06B117F69376}" type="pres">
      <dgm:prSet presAssocID="{3836E5A6-24C2-40CD-8E29-049BD162ECB9}" presName="spacer" presStyleCnt="0"/>
      <dgm:spPr/>
    </dgm:pt>
    <dgm:pt modelId="{528E8F9B-45FF-4FD9-ABD2-7A119A876557}" type="pres">
      <dgm:prSet presAssocID="{840D6716-0EC4-463B-9625-2208B35B52DA}" presName="parentText" presStyleLbl="node1" presStyleIdx="2" presStyleCnt="6">
        <dgm:presLayoutVars>
          <dgm:chMax val="0"/>
          <dgm:bulletEnabled val="1"/>
        </dgm:presLayoutVars>
      </dgm:prSet>
      <dgm:spPr/>
    </dgm:pt>
    <dgm:pt modelId="{29AADA9C-7C3A-47C4-9EF1-97EE61CD11B0}" type="pres">
      <dgm:prSet presAssocID="{3DBA2037-A109-4714-BD79-A524D2221D85}" presName="spacer" presStyleCnt="0"/>
      <dgm:spPr/>
    </dgm:pt>
    <dgm:pt modelId="{D5D4C178-FFAA-4116-8964-6F5A5F83D387}" type="pres">
      <dgm:prSet presAssocID="{F615B984-1868-4DD3-BFC6-4D3F62193F97}" presName="parentText" presStyleLbl="node1" presStyleIdx="3" presStyleCnt="6">
        <dgm:presLayoutVars>
          <dgm:chMax val="0"/>
          <dgm:bulletEnabled val="1"/>
        </dgm:presLayoutVars>
      </dgm:prSet>
      <dgm:spPr/>
    </dgm:pt>
    <dgm:pt modelId="{0BA267E7-76A6-4AC5-9BD6-EB7F28F67D77}" type="pres">
      <dgm:prSet presAssocID="{A5163DC6-EFB1-4D4B-B7B2-AAA6A267215A}" presName="spacer" presStyleCnt="0"/>
      <dgm:spPr/>
    </dgm:pt>
    <dgm:pt modelId="{EB666271-101D-4A13-BD12-5AB262C19967}" type="pres">
      <dgm:prSet presAssocID="{9DCFD659-BE1B-427F-8DE7-705239DD9B12}" presName="parentText" presStyleLbl="node1" presStyleIdx="4" presStyleCnt="6">
        <dgm:presLayoutVars>
          <dgm:chMax val="0"/>
          <dgm:bulletEnabled val="1"/>
        </dgm:presLayoutVars>
      </dgm:prSet>
      <dgm:spPr/>
    </dgm:pt>
    <dgm:pt modelId="{288BF989-A9F2-4F09-A55C-4C9BDF6A87B7}" type="pres">
      <dgm:prSet presAssocID="{027A052D-7A27-4DD7-B301-287F8EE5FAC3}" presName="spacer" presStyleCnt="0"/>
      <dgm:spPr/>
    </dgm:pt>
    <dgm:pt modelId="{FB00E539-107A-41C8-BF6E-5E4C8280B831}" type="pres">
      <dgm:prSet presAssocID="{9428CA70-920F-417D-A140-99DE18FAC154}" presName="parentText" presStyleLbl="node1" presStyleIdx="5" presStyleCnt="6">
        <dgm:presLayoutVars>
          <dgm:chMax val="0"/>
          <dgm:bulletEnabled val="1"/>
        </dgm:presLayoutVars>
      </dgm:prSet>
      <dgm:spPr/>
    </dgm:pt>
  </dgm:ptLst>
  <dgm:cxnLst>
    <dgm:cxn modelId="{C5E31600-13EF-4470-8348-638FE6D6821C}" type="presOf" srcId="{F615B984-1868-4DD3-BFC6-4D3F62193F97}" destId="{D5D4C178-FFAA-4116-8964-6F5A5F83D387}" srcOrd="0" destOrd="0" presId="urn:microsoft.com/office/officeart/2005/8/layout/vList2"/>
    <dgm:cxn modelId="{B496C60E-15D8-4FD5-AF17-F3F58205B2C7}" srcId="{FCD605C5-35EB-426E-9CEA-06E65598F360}" destId="{E1DFE0B7-34FF-4456-8271-AADE110B1A12}" srcOrd="1" destOrd="0" parTransId="{6CB3AFCD-7586-442C-93B4-5142117F8B59}" sibTransId="{3836E5A6-24C2-40CD-8E29-049BD162ECB9}"/>
    <dgm:cxn modelId="{70134015-46D7-4C9E-A1CB-6C750976FE64}" type="presOf" srcId="{840D6716-0EC4-463B-9625-2208B35B52DA}" destId="{528E8F9B-45FF-4FD9-ABD2-7A119A876557}" srcOrd="0" destOrd="0" presId="urn:microsoft.com/office/officeart/2005/8/layout/vList2"/>
    <dgm:cxn modelId="{E8D5891F-0354-48BD-AFF1-923AB4EDB824}" type="presOf" srcId="{B6C5E964-5D01-4702-B080-DB69A4E0089D}" destId="{DC43EB12-7929-44FA-A8C5-6167ED0D5930}" srcOrd="0" destOrd="0" presId="urn:microsoft.com/office/officeart/2005/8/layout/vList2"/>
    <dgm:cxn modelId="{FDA3C774-7EBE-4C62-970C-528CD4BCCDC7}" type="presOf" srcId="{FCD605C5-35EB-426E-9CEA-06E65598F360}" destId="{B6E66F79-137E-45CF-B0D6-E3506AE86FE9}" srcOrd="0" destOrd="0" presId="urn:microsoft.com/office/officeart/2005/8/layout/vList2"/>
    <dgm:cxn modelId="{69956D58-3CB2-458D-A598-2956477C60F1}" type="presOf" srcId="{9428CA70-920F-417D-A140-99DE18FAC154}" destId="{FB00E539-107A-41C8-BF6E-5E4C8280B831}" srcOrd="0" destOrd="0" presId="urn:microsoft.com/office/officeart/2005/8/layout/vList2"/>
    <dgm:cxn modelId="{371C8092-CC47-4D9F-943D-683B6FE0859C}" srcId="{FCD605C5-35EB-426E-9CEA-06E65598F360}" destId="{9DCFD659-BE1B-427F-8DE7-705239DD9B12}" srcOrd="4" destOrd="0" parTransId="{05DB1B9B-4726-4F33-9D47-B69982F80488}" sibTransId="{027A052D-7A27-4DD7-B301-287F8EE5FAC3}"/>
    <dgm:cxn modelId="{1DC6D2AA-4062-404B-A0CC-249FD03FEAE8}" srcId="{FCD605C5-35EB-426E-9CEA-06E65598F360}" destId="{B6C5E964-5D01-4702-B080-DB69A4E0089D}" srcOrd="0" destOrd="0" parTransId="{989AFDBA-A449-4F26-B4C1-181310E49A39}" sibTransId="{0586F6EC-61BD-4548-A697-8A8746A37E81}"/>
    <dgm:cxn modelId="{ACB943B2-9399-42E3-AF68-14CE36EA8962}" srcId="{FCD605C5-35EB-426E-9CEA-06E65598F360}" destId="{840D6716-0EC4-463B-9625-2208B35B52DA}" srcOrd="2" destOrd="0" parTransId="{46C3FC7C-58BF-4553-B3CA-2100D7B8A88E}" sibTransId="{3DBA2037-A109-4714-BD79-A524D2221D85}"/>
    <dgm:cxn modelId="{DF1ED3BE-0FDF-4533-9B1E-4EA99B250B9E}" srcId="{FCD605C5-35EB-426E-9CEA-06E65598F360}" destId="{F615B984-1868-4DD3-BFC6-4D3F62193F97}" srcOrd="3" destOrd="0" parTransId="{4E701DAF-E73A-4D3A-B57B-FE694781FF85}" sibTransId="{A5163DC6-EFB1-4D4B-B7B2-AAA6A267215A}"/>
    <dgm:cxn modelId="{135624DF-FDF5-4DBF-911C-550477C9C56A}" type="presOf" srcId="{9DCFD659-BE1B-427F-8DE7-705239DD9B12}" destId="{EB666271-101D-4A13-BD12-5AB262C19967}" srcOrd="0" destOrd="0" presId="urn:microsoft.com/office/officeart/2005/8/layout/vList2"/>
    <dgm:cxn modelId="{FA81A2E7-AA96-4990-BBAE-06D51AF5B974}" type="presOf" srcId="{E1DFE0B7-34FF-4456-8271-AADE110B1A12}" destId="{D65861B6-0BFF-4352-B119-DFEFDB3C6C22}" srcOrd="0" destOrd="0" presId="urn:microsoft.com/office/officeart/2005/8/layout/vList2"/>
    <dgm:cxn modelId="{35DBB0F0-25AF-4CB2-B64F-3D823C31789A}" srcId="{FCD605C5-35EB-426E-9CEA-06E65598F360}" destId="{9428CA70-920F-417D-A140-99DE18FAC154}" srcOrd="5" destOrd="0" parTransId="{0CCC9168-F557-4493-96F1-E2CD5991EA57}" sibTransId="{54CFADFD-C1C3-4750-8C23-CA7B97B40CDA}"/>
    <dgm:cxn modelId="{6C4EC9EE-2C5F-4D66-BA5F-A04C86B02B63}" type="presParOf" srcId="{B6E66F79-137E-45CF-B0D6-E3506AE86FE9}" destId="{DC43EB12-7929-44FA-A8C5-6167ED0D5930}" srcOrd="0" destOrd="0" presId="urn:microsoft.com/office/officeart/2005/8/layout/vList2"/>
    <dgm:cxn modelId="{890B783E-D1C6-47D3-827C-268D2522065E}" type="presParOf" srcId="{B6E66F79-137E-45CF-B0D6-E3506AE86FE9}" destId="{7C4E9F7D-EEEA-49C1-941C-E493CD219875}" srcOrd="1" destOrd="0" presId="urn:microsoft.com/office/officeart/2005/8/layout/vList2"/>
    <dgm:cxn modelId="{FA7972C6-65A7-492C-A6A6-E83716B623BD}" type="presParOf" srcId="{B6E66F79-137E-45CF-B0D6-E3506AE86FE9}" destId="{D65861B6-0BFF-4352-B119-DFEFDB3C6C22}" srcOrd="2" destOrd="0" presId="urn:microsoft.com/office/officeart/2005/8/layout/vList2"/>
    <dgm:cxn modelId="{E377B198-EE8B-4158-B00A-4023D8C1CD75}" type="presParOf" srcId="{B6E66F79-137E-45CF-B0D6-E3506AE86FE9}" destId="{0B2C684B-2CF6-4DE2-B7BE-06B117F69376}" srcOrd="3" destOrd="0" presId="urn:microsoft.com/office/officeart/2005/8/layout/vList2"/>
    <dgm:cxn modelId="{8D31D135-6B0F-4E5B-8CD8-209D902E99D1}" type="presParOf" srcId="{B6E66F79-137E-45CF-B0D6-E3506AE86FE9}" destId="{528E8F9B-45FF-4FD9-ABD2-7A119A876557}" srcOrd="4" destOrd="0" presId="urn:microsoft.com/office/officeart/2005/8/layout/vList2"/>
    <dgm:cxn modelId="{C7DBC1B4-F605-4405-B830-6086E164EA2F}" type="presParOf" srcId="{B6E66F79-137E-45CF-B0D6-E3506AE86FE9}" destId="{29AADA9C-7C3A-47C4-9EF1-97EE61CD11B0}" srcOrd="5" destOrd="0" presId="urn:microsoft.com/office/officeart/2005/8/layout/vList2"/>
    <dgm:cxn modelId="{DE83FB0E-021F-4864-B5A1-E4EF195C92B4}" type="presParOf" srcId="{B6E66F79-137E-45CF-B0D6-E3506AE86FE9}" destId="{D5D4C178-FFAA-4116-8964-6F5A5F83D387}" srcOrd="6" destOrd="0" presId="urn:microsoft.com/office/officeart/2005/8/layout/vList2"/>
    <dgm:cxn modelId="{61C3A647-67FD-4AE2-98A4-5A5868360F7A}" type="presParOf" srcId="{B6E66F79-137E-45CF-B0D6-E3506AE86FE9}" destId="{0BA267E7-76A6-4AC5-9BD6-EB7F28F67D77}" srcOrd="7" destOrd="0" presId="urn:microsoft.com/office/officeart/2005/8/layout/vList2"/>
    <dgm:cxn modelId="{E120E447-7A0D-49FB-B0C9-226CB413DF18}" type="presParOf" srcId="{B6E66F79-137E-45CF-B0D6-E3506AE86FE9}" destId="{EB666271-101D-4A13-BD12-5AB262C19967}" srcOrd="8" destOrd="0" presId="urn:microsoft.com/office/officeart/2005/8/layout/vList2"/>
    <dgm:cxn modelId="{1F127A3C-68A2-44BC-AA80-DAE9F427FC95}" type="presParOf" srcId="{B6E66F79-137E-45CF-B0D6-E3506AE86FE9}" destId="{288BF989-A9F2-4F09-A55C-4C9BDF6A87B7}" srcOrd="9" destOrd="0" presId="urn:microsoft.com/office/officeart/2005/8/layout/vList2"/>
    <dgm:cxn modelId="{F1367ACF-3CD3-4450-944A-53183B00D0CA}" type="presParOf" srcId="{B6E66F79-137E-45CF-B0D6-E3506AE86FE9}" destId="{FB00E539-107A-41C8-BF6E-5E4C8280B831}"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732331-02CB-4532-8F78-B6FC825C7B6F}"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zh-TW" altLang="en-US"/>
        </a:p>
      </dgm:t>
    </dgm:pt>
    <dgm:pt modelId="{4817E2C5-5757-46D2-BA29-069F8773CDD7}">
      <dgm:prSet/>
      <dgm:spPr/>
      <dgm:t>
        <a:bodyPr/>
        <a:lstStyle/>
        <a:p>
          <a:r>
            <a:rPr lang="en-US" dirty="0"/>
            <a:t>                                                min      max</a:t>
          </a:r>
          <a:endParaRPr lang="zh-TW" dirty="0"/>
        </a:p>
      </dgm:t>
    </dgm:pt>
    <dgm:pt modelId="{5F7E6E55-DA04-465D-AE4D-EF10EA4EBC47}" type="parTrans" cxnId="{CC47470C-09B0-4FAA-BEE3-1877A820D13B}">
      <dgm:prSet/>
      <dgm:spPr/>
      <dgm:t>
        <a:bodyPr/>
        <a:lstStyle/>
        <a:p>
          <a:endParaRPr lang="zh-TW" altLang="en-US"/>
        </a:p>
      </dgm:t>
    </dgm:pt>
    <dgm:pt modelId="{80B22152-2442-4C4B-A3DA-7D0C6A54860B}" type="sibTrans" cxnId="{CC47470C-09B0-4FAA-BEE3-1877A820D13B}">
      <dgm:prSet/>
      <dgm:spPr/>
      <dgm:t>
        <a:bodyPr/>
        <a:lstStyle/>
        <a:p>
          <a:endParaRPr lang="zh-TW" altLang="en-US"/>
        </a:p>
      </dgm:t>
    </dgm:pt>
    <dgm:pt modelId="{96F9A112-A9B9-4432-B568-15511E3BD3D4}">
      <dgm:prSet/>
      <dgm:spPr/>
      <dgm:t>
        <a:bodyPr/>
        <a:lstStyle/>
        <a:p>
          <a:r>
            <a:rPr lang="en-US" dirty="0"/>
            <a:t>radius (mean):                        6.981  28.11</a:t>
          </a:r>
          <a:endParaRPr lang="zh-TW" dirty="0"/>
        </a:p>
      </dgm:t>
    </dgm:pt>
    <dgm:pt modelId="{04543382-71D2-4FDB-B2F2-88CCEACF69B3}" type="parTrans" cxnId="{0E52683A-9D92-4E8C-9A44-99BD2003DD4C}">
      <dgm:prSet/>
      <dgm:spPr/>
      <dgm:t>
        <a:bodyPr/>
        <a:lstStyle/>
        <a:p>
          <a:endParaRPr lang="zh-TW" altLang="en-US"/>
        </a:p>
      </dgm:t>
    </dgm:pt>
    <dgm:pt modelId="{8B157EEB-6E06-4F2B-BD11-312CE142EB45}" type="sibTrans" cxnId="{0E52683A-9D92-4E8C-9A44-99BD2003DD4C}">
      <dgm:prSet/>
      <dgm:spPr/>
      <dgm:t>
        <a:bodyPr/>
        <a:lstStyle/>
        <a:p>
          <a:endParaRPr lang="zh-TW" altLang="en-US"/>
        </a:p>
      </dgm:t>
    </dgm:pt>
    <dgm:pt modelId="{CEEDC659-3047-4AE6-9697-D07DC6D68E1C}">
      <dgm:prSet/>
      <dgm:spPr/>
      <dgm:t>
        <a:bodyPr/>
        <a:lstStyle/>
        <a:p>
          <a:r>
            <a:rPr lang="en-US"/>
            <a:t>texture (mean):                       9.71   39.28</a:t>
          </a:r>
          <a:endParaRPr lang="zh-TW"/>
        </a:p>
      </dgm:t>
    </dgm:pt>
    <dgm:pt modelId="{CD574D2B-9763-4EF5-8441-C33E35B5CB74}" type="parTrans" cxnId="{1223F29E-1E5C-4AA3-BEFD-F7894D1BB96A}">
      <dgm:prSet/>
      <dgm:spPr/>
      <dgm:t>
        <a:bodyPr/>
        <a:lstStyle/>
        <a:p>
          <a:endParaRPr lang="zh-TW" altLang="en-US"/>
        </a:p>
      </dgm:t>
    </dgm:pt>
    <dgm:pt modelId="{91855340-28C4-4B5E-9CCA-5D2CBFA77AD0}" type="sibTrans" cxnId="{1223F29E-1E5C-4AA3-BEFD-F7894D1BB96A}">
      <dgm:prSet/>
      <dgm:spPr/>
      <dgm:t>
        <a:bodyPr/>
        <a:lstStyle/>
        <a:p>
          <a:endParaRPr lang="zh-TW" altLang="en-US"/>
        </a:p>
      </dgm:t>
    </dgm:pt>
    <dgm:pt modelId="{DCB4A3E9-5042-4E03-87FC-123A236C12CD}">
      <dgm:prSet/>
      <dgm:spPr/>
      <dgm:t>
        <a:bodyPr/>
        <a:lstStyle/>
        <a:p>
          <a:r>
            <a:rPr lang="en-US"/>
            <a:t>perimeter (mean):                     43.79  188.5</a:t>
          </a:r>
          <a:endParaRPr lang="zh-TW"/>
        </a:p>
      </dgm:t>
    </dgm:pt>
    <dgm:pt modelId="{9576DAE3-1068-4FE1-B5BD-657CA73D0F72}" type="parTrans" cxnId="{78231B08-8C9B-4C9F-9325-15D69336EC37}">
      <dgm:prSet/>
      <dgm:spPr/>
      <dgm:t>
        <a:bodyPr/>
        <a:lstStyle/>
        <a:p>
          <a:endParaRPr lang="zh-TW" altLang="en-US"/>
        </a:p>
      </dgm:t>
    </dgm:pt>
    <dgm:pt modelId="{A8B84FD5-47D5-4373-A085-502AF8276A32}" type="sibTrans" cxnId="{78231B08-8C9B-4C9F-9325-15D69336EC37}">
      <dgm:prSet/>
      <dgm:spPr/>
      <dgm:t>
        <a:bodyPr/>
        <a:lstStyle/>
        <a:p>
          <a:endParaRPr lang="zh-TW" altLang="en-US"/>
        </a:p>
      </dgm:t>
    </dgm:pt>
    <dgm:pt modelId="{F6EFE2AA-E9A1-424F-97EB-06B7F94BCDA8}">
      <dgm:prSet/>
      <dgm:spPr/>
      <dgm:t>
        <a:bodyPr/>
        <a:lstStyle/>
        <a:p>
          <a:r>
            <a:rPr lang="en-US"/>
            <a:t>area (mean):                          143.5  2501.0</a:t>
          </a:r>
          <a:endParaRPr lang="zh-TW"/>
        </a:p>
      </dgm:t>
    </dgm:pt>
    <dgm:pt modelId="{51107260-3945-47CB-A55B-2E295F94E074}" type="parTrans" cxnId="{35BB7F4E-4F4E-409E-898A-83E4AC9CEC6D}">
      <dgm:prSet/>
      <dgm:spPr/>
      <dgm:t>
        <a:bodyPr/>
        <a:lstStyle/>
        <a:p>
          <a:endParaRPr lang="zh-TW" altLang="en-US"/>
        </a:p>
      </dgm:t>
    </dgm:pt>
    <dgm:pt modelId="{96D5AA89-8A76-4690-AC37-1F24CB251020}" type="sibTrans" cxnId="{35BB7F4E-4F4E-409E-898A-83E4AC9CEC6D}">
      <dgm:prSet/>
      <dgm:spPr/>
      <dgm:t>
        <a:bodyPr/>
        <a:lstStyle/>
        <a:p>
          <a:endParaRPr lang="zh-TW" altLang="en-US"/>
        </a:p>
      </dgm:t>
    </dgm:pt>
    <dgm:pt modelId="{9A862646-98A8-46A9-94B6-226D49DFF956}">
      <dgm:prSet/>
      <dgm:spPr/>
      <dgm:t>
        <a:bodyPr/>
        <a:lstStyle/>
        <a:p>
          <a:r>
            <a:rPr lang="en-US"/>
            <a:t>smoothness (mean):                    0.053  0.163</a:t>
          </a:r>
          <a:endParaRPr lang="zh-TW"/>
        </a:p>
      </dgm:t>
    </dgm:pt>
    <dgm:pt modelId="{DE9DAB57-6C00-4BD5-A5D1-C51B0C764A21}" type="parTrans" cxnId="{A42224EA-FDF5-4995-A00A-7AC669BFE146}">
      <dgm:prSet/>
      <dgm:spPr/>
      <dgm:t>
        <a:bodyPr/>
        <a:lstStyle/>
        <a:p>
          <a:endParaRPr lang="zh-TW" altLang="en-US"/>
        </a:p>
      </dgm:t>
    </dgm:pt>
    <dgm:pt modelId="{F01ADE1E-F694-4788-ACC5-0379DE15624E}" type="sibTrans" cxnId="{A42224EA-FDF5-4995-A00A-7AC669BFE146}">
      <dgm:prSet/>
      <dgm:spPr/>
      <dgm:t>
        <a:bodyPr/>
        <a:lstStyle/>
        <a:p>
          <a:endParaRPr lang="zh-TW" altLang="en-US"/>
        </a:p>
      </dgm:t>
    </dgm:pt>
    <dgm:pt modelId="{F7E7E0BC-3907-445C-B042-39A268180749}">
      <dgm:prSet/>
      <dgm:spPr/>
      <dgm:t>
        <a:bodyPr/>
        <a:lstStyle/>
        <a:p>
          <a:r>
            <a:rPr lang="en-US"/>
            <a:t>compactness (mean):                   0.019  0.345</a:t>
          </a:r>
          <a:endParaRPr lang="zh-TW"/>
        </a:p>
      </dgm:t>
    </dgm:pt>
    <dgm:pt modelId="{D940A979-67D3-4ED1-A7BE-0DF2CB6FD92B}" type="parTrans" cxnId="{167FDBAA-781D-4119-BDDF-0C2942DC4011}">
      <dgm:prSet/>
      <dgm:spPr/>
      <dgm:t>
        <a:bodyPr/>
        <a:lstStyle/>
        <a:p>
          <a:endParaRPr lang="zh-TW" altLang="en-US"/>
        </a:p>
      </dgm:t>
    </dgm:pt>
    <dgm:pt modelId="{3AF05DDC-111D-4DA6-AF21-58326BF7C592}" type="sibTrans" cxnId="{167FDBAA-781D-4119-BDDF-0C2942DC4011}">
      <dgm:prSet/>
      <dgm:spPr/>
      <dgm:t>
        <a:bodyPr/>
        <a:lstStyle/>
        <a:p>
          <a:endParaRPr lang="zh-TW" altLang="en-US"/>
        </a:p>
      </dgm:t>
    </dgm:pt>
    <dgm:pt modelId="{1A4AC8FD-3524-464A-A743-5F4CED3E9C65}">
      <dgm:prSet/>
      <dgm:spPr/>
      <dgm:t>
        <a:bodyPr/>
        <a:lstStyle/>
        <a:p>
          <a:r>
            <a:rPr lang="en-US" dirty="0"/>
            <a:t>concavity (mean):                     0.0    0.427</a:t>
          </a:r>
          <a:endParaRPr lang="zh-TW" dirty="0"/>
        </a:p>
      </dgm:t>
    </dgm:pt>
    <dgm:pt modelId="{FCCA9710-9E03-48CD-8714-2F817FD9105D}" type="parTrans" cxnId="{C44B8A56-7B9D-42C8-A48B-FFCCA2E1E483}">
      <dgm:prSet/>
      <dgm:spPr/>
      <dgm:t>
        <a:bodyPr/>
        <a:lstStyle/>
        <a:p>
          <a:endParaRPr lang="zh-TW" altLang="en-US"/>
        </a:p>
      </dgm:t>
    </dgm:pt>
    <dgm:pt modelId="{C5AA2D72-74A1-4940-80D5-17C5D531CB68}" type="sibTrans" cxnId="{C44B8A56-7B9D-42C8-A48B-FFCCA2E1E483}">
      <dgm:prSet/>
      <dgm:spPr/>
      <dgm:t>
        <a:bodyPr/>
        <a:lstStyle/>
        <a:p>
          <a:endParaRPr lang="zh-TW" altLang="en-US"/>
        </a:p>
      </dgm:t>
    </dgm:pt>
    <dgm:pt modelId="{41023387-5D7A-4A67-899A-3D4B030C1C66}">
      <dgm:prSet/>
      <dgm:spPr/>
      <dgm:t>
        <a:bodyPr/>
        <a:lstStyle/>
        <a:p>
          <a:r>
            <a:rPr lang="en-US"/>
            <a:t>concave points (mean):                0.0    0.201</a:t>
          </a:r>
          <a:endParaRPr lang="zh-TW"/>
        </a:p>
      </dgm:t>
    </dgm:pt>
    <dgm:pt modelId="{86928600-A887-46C8-BF7E-6F72D7EA48A8}" type="parTrans" cxnId="{B50CBB08-D69E-4E17-83A5-28E45D5F448E}">
      <dgm:prSet/>
      <dgm:spPr/>
      <dgm:t>
        <a:bodyPr/>
        <a:lstStyle/>
        <a:p>
          <a:endParaRPr lang="zh-TW" altLang="en-US"/>
        </a:p>
      </dgm:t>
    </dgm:pt>
    <dgm:pt modelId="{04050A0F-7B0F-4392-B736-0EB1A465C60C}" type="sibTrans" cxnId="{B50CBB08-D69E-4E17-83A5-28E45D5F448E}">
      <dgm:prSet/>
      <dgm:spPr/>
      <dgm:t>
        <a:bodyPr/>
        <a:lstStyle/>
        <a:p>
          <a:endParaRPr lang="zh-TW" altLang="en-US"/>
        </a:p>
      </dgm:t>
    </dgm:pt>
    <dgm:pt modelId="{6AE0F8DA-045B-4961-ACF1-7FDECC984281}">
      <dgm:prSet/>
      <dgm:spPr/>
      <dgm:t>
        <a:bodyPr/>
        <a:lstStyle/>
        <a:p>
          <a:r>
            <a:rPr lang="en-US"/>
            <a:t>symmetry (mean):                      0.106  0.304</a:t>
          </a:r>
          <a:endParaRPr lang="zh-TW"/>
        </a:p>
      </dgm:t>
    </dgm:pt>
    <dgm:pt modelId="{9F3DE6DC-FA1C-4E95-9CD7-89E77BF7C98D}" type="parTrans" cxnId="{5D2DD56A-DE11-4EAA-88A8-B3EB8405F3DB}">
      <dgm:prSet/>
      <dgm:spPr/>
      <dgm:t>
        <a:bodyPr/>
        <a:lstStyle/>
        <a:p>
          <a:endParaRPr lang="zh-TW" altLang="en-US"/>
        </a:p>
      </dgm:t>
    </dgm:pt>
    <dgm:pt modelId="{A65246D7-AD87-429A-A08E-C556EB0C2B8F}" type="sibTrans" cxnId="{5D2DD56A-DE11-4EAA-88A8-B3EB8405F3DB}">
      <dgm:prSet/>
      <dgm:spPr/>
      <dgm:t>
        <a:bodyPr/>
        <a:lstStyle/>
        <a:p>
          <a:endParaRPr lang="zh-TW" altLang="en-US"/>
        </a:p>
      </dgm:t>
    </dgm:pt>
    <dgm:pt modelId="{9AC52480-2623-4607-8894-344B636340A9}">
      <dgm:prSet/>
      <dgm:spPr/>
      <dgm:t>
        <a:bodyPr/>
        <a:lstStyle/>
        <a:p>
          <a:r>
            <a:rPr lang="en-US"/>
            <a:t>fractal dimension (mean):             0.05   0.097</a:t>
          </a:r>
          <a:endParaRPr lang="zh-TW"/>
        </a:p>
      </dgm:t>
    </dgm:pt>
    <dgm:pt modelId="{7DAD63FC-5904-4965-8A89-AD4C6492BA68}" type="parTrans" cxnId="{4EFB7C00-4550-441C-B342-D0417C84DE74}">
      <dgm:prSet/>
      <dgm:spPr/>
      <dgm:t>
        <a:bodyPr/>
        <a:lstStyle/>
        <a:p>
          <a:endParaRPr lang="zh-TW" altLang="en-US"/>
        </a:p>
      </dgm:t>
    </dgm:pt>
    <dgm:pt modelId="{85739344-3A86-434B-BE87-2EE9E7FDBA7C}" type="sibTrans" cxnId="{4EFB7C00-4550-441C-B342-D0417C84DE74}">
      <dgm:prSet/>
      <dgm:spPr/>
      <dgm:t>
        <a:bodyPr/>
        <a:lstStyle/>
        <a:p>
          <a:endParaRPr lang="zh-TW" altLang="en-US"/>
        </a:p>
      </dgm:t>
    </dgm:pt>
    <dgm:pt modelId="{8A378ECE-F9E7-47C1-B4C0-E677FF89C3C2}">
      <dgm:prSet/>
      <dgm:spPr/>
      <dgm:t>
        <a:bodyPr/>
        <a:lstStyle/>
        <a:p>
          <a:r>
            <a:rPr lang="en-US"/>
            <a:t>radius (standard error):              0.112  2.873</a:t>
          </a:r>
          <a:endParaRPr lang="zh-TW"/>
        </a:p>
      </dgm:t>
    </dgm:pt>
    <dgm:pt modelId="{1A8183B9-E2BD-4C4E-B40D-A67FB7AA8B84}" type="parTrans" cxnId="{AF8C4037-7DFE-46C2-88D6-69A9015DEC9F}">
      <dgm:prSet/>
      <dgm:spPr/>
      <dgm:t>
        <a:bodyPr/>
        <a:lstStyle/>
        <a:p>
          <a:endParaRPr lang="zh-TW" altLang="en-US"/>
        </a:p>
      </dgm:t>
    </dgm:pt>
    <dgm:pt modelId="{6B5D9E1F-0D94-4828-B49E-C051ADD35FA0}" type="sibTrans" cxnId="{AF8C4037-7DFE-46C2-88D6-69A9015DEC9F}">
      <dgm:prSet/>
      <dgm:spPr/>
      <dgm:t>
        <a:bodyPr/>
        <a:lstStyle/>
        <a:p>
          <a:endParaRPr lang="zh-TW" altLang="en-US"/>
        </a:p>
      </dgm:t>
    </dgm:pt>
    <dgm:pt modelId="{60782FBB-55DD-415C-92E6-0A98DC72BA81}">
      <dgm:prSet/>
      <dgm:spPr/>
      <dgm:t>
        <a:bodyPr/>
        <a:lstStyle/>
        <a:p>
          <a:r>
            <a:rPr lang="en-US"/>
            <a:t>texture (standard error):             0.36   4.885</a:t>
          </a:r>
          <a:endParaRPr lang="zh-TW"/>
        </a:p>
      </dgm:t>
    </dgm:pt>
    <dgm:pt modelId="{7A21497D-2825-4C84-BA92-4196B7E1AC43}" type="parTrans" cxnId="{5789642B-F954-4412-895D-B1B991B74662}">
      <dgm:prSet/>
      <dgm:spPr/>
      <dgm:t>
        <a:bodyPr/>
        <a:lstStyle/>
        <a:p>
          <a:endParaRPr lang="zh-TW" altLang="en-US"/>
        </a:p>
      </dgm:t>
    </dgm:pt>
    <dgm:pt modelId="{C90ED7F6-8AC4-4247-AC55-BA5943DEA2E6}" type="sibTrans" cxnId="{5789642B-F954-4412-895D-B1B991B74662}">
      <dgm:prSet/>
      <dgm:spPr/>
      <dgm:t>
        <a:bodyPr/>
        <a:lstStyle/>
        <a:p>
          <a:endParaRPr lang="zh-TW" altLang="en-US"/>
        </a:p>
      </dgm:t>
    </dgm:pt>
    <dgm:pt modelId="{D29AB31C-6EE4-41A4-B0E4-B9CB674AA404}">
      <dgm:prSet/>
      <dgm:spPr/>
      <dgm:t>
        <a:bodyPr/>
        <a:lstStyle/>
        <a:p>
          <a:r>
            <a:rPr lang="en-US"/>
            <a:t>perimeter (standard error):           0.757  21.98</a:t>
          </a:r>
          <a:endParaRPr lang="zh-TW"/>
        </a:p>
      </dgm:t>
    </dgm:pt>
    <dgm:pt modelId="{D7BC7177-9FD2-4D0C-AA56-2F09E87D488B}" type="parTrans" cxnId="{9DD1D96F-02B4-4C22-8D9A-CFB11C89ACE4}">
      <dgm:prSet/>
      <dgm:spPr/>
      <dgm:t>
        <a:bodyPr/>
        <a:lstStyle/>
        <a:p>
          <a:endParaRPr lang="zh-TW" altLang="en-US"/>
        </a:p>
      </dgm:t>
    </dgm:pt>
    <dgm:pt modelId="{FE3F14AC-2571-4988-88AE-DD666678A44C}" type="sibTrans" cxnId="{9DD1D96F-02B4-4C22-8D9A-CFB11C89ACE4}">
      <dgm:prSet/>
      <dgm:spPr/>
      <dgm:t>
        <a:bodyPr/>
        <a:lstStyle/>
        <a:p>
          <a:endParaRPr lang="zh-TW" altLang="en-US"/>
        </a:p>
      </dgm:t>
    </dgm:pt>
    <dgm:pt modelId="{F2B25E50-BAA7-4A20-8A71-788521B28ABF}">
      <dgm:prSet/>
      <dgm:spPr/>
      <dgm:t>
        <a:bodyPr/>
        <a:lstStyle/>
        <a:p>
          <a:r>
            <a:rPr lang="en-US"/>
            <a:t>area (standard error):                6.802  542.2</a:t>
          </a:r>
          <a:endParaRPr lang="zh-TW"/>
        </a:p>
      </dgm:t>
    </dgm:pt>
    <dgm:pt modelId="{F7F9A100-D26D-4C03-8D8D-2B43A099F74D}" type="parTrans" cxnId="{88861C47-9F56-471E-8E13-F56D024EAA55}">
      <dgm:prSet/>
      <dgm:spPr/>
      <dgm:t>
        <a:bodyPr/>
        <a:lstStyle/>
        <a:p>
          <a:endParaRPr lang="zh-TW" altLang="en-US"/>
        </a:p>
      </dgm:t>
    </dgm:pt>
    <dgm:pt modelId="{C1EC7D23-552E-4A4A-AF69-EFB594A96F89}" type="sibTrans" cxnId="{88861C47-9F56-471E-8E13-F56D024EAA55}">
      <dgm:prSet/>
      <dgm:spPr/>
      <dgm:t>
        <a:bodyPr/>
        <a:lstStyle/>
        <a:p>
          <a:endParaRPr lang="zh-TW" altLang="en-US"/>
        </a:p>
      </dgm:t>
    </dgm:pt>
    <dgm:pt modelId="{A45AF752-365A-4509-96A7-659F7863FE14}">
      <dgm:prSet/>
      <dgm:spPr/>
      <dgm:t>
        <a:bodyPr/>
        <a:lstStyle/>
        <a:p>
          <a:r>
            <a:rPr lang="en-US" altLang="zh-TW" dirty="0"/>
            <a:t>smoothness (standard error):   </a:t>
          </a:r>
          <a:r>
            <a:rPr lang="en-US" dirty="0"/>
            <a:t>       0.002  0.031</a:t>
          </a:r>
          <a:endParaRPr lang="zh-TW" dirty="0"/>
        </a:p>
      </dgm:t>
    </dgm:pt>
    <dgm:pt modelId="{0576B1FA-76D0-4771-9EE1-06F34B1C70EA}" type="parTrans" cxnId="{259A6D81-8538-460A-A966-E7B8B177CA71}">
      <dgm:prSet/>
      <dgm:spPr/>
      <dgm:t>
        <a:bodyPr/>
        <a:lstStyle/>
        <a:p>
          <a:endParaRPr lang="zh-TW" altLang="en-US"/>
        </a:p>
      </dgm:t>
    </dgm:pt>
    <dgm:pt modelId="{E89EDB14-6A41-4819-979E-8CFC69146132}" type="sibTrans" cxnId="{259A6D81-8538-460A-A966-E7B8B177CA71}">
      <dgm:prSet/>
      <dgm:spPr/>
      <dgm:t>
        <a:bodyPr/>
        <a:lstStyle/>
        <a:p>
          <a:endParaRPr lang="zh-TW" altLang="en-US"/>
        </a:p>
      </dgm:t>
    </dgm:pt>
    <dgm:pt modelId="{95FA3782-453A-4E66-9F20-5240EC436194}" type="pres">
      <dgm:prSet presAssocID="{51732331-02CB-4532-8F78-B6FC825C7B6F}" presName="Name0" presStyleCnt="0">
        <dgm:presLayoutVars>
          <dgm:dir/>
          <dgm:animLvl val="lvl"/>
          <dgm:resizeHandles val="exact"/>
        </dgm:presLayoutVars>
      </dgm:prSet>
      <dgm:spPr/>
    </dgm:pt>
    <dgm:pt modelId="{DC351C4F-AC16-4684-A1B8-6012BE72FA18}" type="pres">
      <dgm:prSet presAssocID="{4817E2C5-5757-46D2-BA29-069F8773CDD7}" presName="linNode" presStyleCnt="0"/>
      <dgm:spPr/>
    </dgm:pt>
    <dgm:pt modelId="{432FC511-89A8-4423-8D46-E676D0F82E6B}" type="pres">
      <dgm:prSet presAssocID="{4817E2C5-5757-46D2-BA29-069F8773CDD7}" presName="parentText" presStyleLbl="node1" presStyleIdx="0" presStyleCnt="16">
        <dgm:presLayoutVars>
          <dgm:chMax val="1"/>
          <dgm:bulletEnabled val="1"/>
        </dgm:presLayoutVars>
      </dgm:prSet>
      <dgm:spPr/>
    </dgm:pt>
    <dgm:pt modelId="{6D7E1325-4D62-4774-BDBB-977A8C45F372}" type="pres">
      <dgm:prSet presAssocID="{80B22152-2442-4C4B-A3DA-7D0C6A54860B}" presName="sp" presStyleCnt="0"/>
      <dgm:spPr/>
    </dgm:pt>
    <dgm:pt modelId="{EDB965FC-7E47-4947-9131-0C2B3FDC30E5}" type="pres">
      <dgm:prSet presAssocID="{96F9A112-A9B9-4432-B568-15511E3BD3D4}" presName="linNode" presStyleCnt="0"/>
      <dgm:spPr/>
    </dgm:pt>
    <dgm:pt modelId="{765403FD-4C71-4FA2-B7FF-3DFF2564B2F5}" type="pres">
      <dgm:prSet presAssocID="{96F9A112-A9B9-4432-B568-15511E3BD3D4}" presName="parentText" presStyleLbl="node1" presStyleIdx="1" presStyleCnt="16">
        <dgm:presLayoutVars>
          <dgm:chMax val="1"/>
          <dgm:bulletEnabled val="1"/>
        </dgm:presLayoutVars>
      </dgm:prSet>
      <dgm:spPr/>
    </dgm:pt>
    <dgm:pt modelId="{9A8B65CB-A10B-4C31-93BC-8D3E261E8AFC}" type="pres">
      <dgm:prSet presAssocID="{8B157EEB-6E06-4F2B-BD11-312CE142EB45}" presName="sp" presStyleCnt="0"/>
      <dgm:spPr/>
    </dgm:pt>
    <dgm:pt modelId="{C25F9161-36C6-4B15-9512-6EB570A0FD5F}" type="pres">
      <dgm:prSet presAssocID="{CEEDC659-3047-4AE6-9697-D07DC6D68E1C}" presName="linNode" presStyleCnt="0"/>
      <dgm:spPr/>
    </dgm:pt>
    <dgm:pt modelId="{2E19A217-A7FE-47B4-83BE-68CF5553841B}" type="pres">
      <dgm:prSet presAssocID="{CEEDC659-3047-4AE6-9697-D07DC6D68E1C}" presName="parentText" presStyleLbl="node1" presStyleIdx="2" presStyleCnt="16">
        <dgm:presLayoutVars>
          <dgm:chMax val="1"/>
          <dgm:bulletEnabled val="1"/>
        </dgm:presLayoutVars>
      </dgm:prSet>
      <dgm:spPr/>
    </dgm:pt>
    <dgm:pt modelId="{81298386-8020-46C4-AA78-D482621AD5D8}" type="pres">
      <dgm:prSet presAssocID="{91855340-28C4-4B5E-9CCA-5D2CBFA77AD0}" presName="sp" presStyleCnt="0"/>
      <dgm:spPr/>
    </dgm:pt>
    <dgm:pt modelId="{2F73585D-C2E2-4220-AFDE-F58C396CD43D}" type="pres">
      <dgm:prSet presAssocID="{DCB4A3E9-5042-4E03-87FC-123A236C12CD}" presName="linNode" presStyleCnt="0"/>
      <dgm:spPr/>
    </dgm:pt>
    <dgm:pt modelId="{0E32106A-9F79-41E4-AA5D-30CA7AD88965}" type="pres">
      <dgm:prSet presAssocID="{DCB4A3E9-5042-4E03-87FC-123A236C12CD}" presName="parentText" presStyleLbl="node1" presStyleIdx="3" presStyleCnt="16">
        <dgm:presLayoutVars>
          <dgm:chMax val="1"/>
          <dgm:bulletEnabled val="1"/>
        </dgm:presLayoutVars>
      </dgm:prSet>
      <dgm:spPr/>
    </dgm:pt>
    <dgm:pt modelId="{011D51E0-1D92-4714-B02D-9C9C87561BDB}" type="pres">
      <dgm:prSet presAssocID="{A8B84FD5-47D5-4373-A085-502AF8276A32}" presName="sp" presStyleCnt="0"/>
      <dgm:spPr/>
    </dgm:pt>
    <dgm:pt modelId="{E427F92C-9D27-44E9-BCC5-2002CD3424DA}" type="pres">
      <dgm:prSet presAssocID="{F6EFE2AA-E9A1-424F-97EB-06B7F94BCDA8}" presName="linNode" presStyleCnt="0"/>
      <dgm:spPr/>
    </dgm:pt>
    <dgm:pt modelId="{F230873E-3AF6-44D8-9893-BF36C896E747}" type="pres">
      <dgm:prSet presAssocID="{F6EFE2AA-E9A1-424F-97EB-06B7F94BCDA8}" presName="parentText" presStyleLbl="node1" presStyleIdx="4" presStyleCnt="16">
        <dgm:presLayoutVars>
          <dgm:chMax val="1"/>
          <dgm:bulletEnabled val="1"/>
        </dgm:presLayoutVars>
      </dgm:prSet>
      <dgm:spPr/>
    </dgm:pt>
    <dgm:pt modelId="{4058BB4C-8679-4DB2-8A52-B7167157B68C}" type="pres">
      <dgm:prSet presAssocID="{96D5AA89-8A76-4690-AC37-1F24CB251020}" presName="sp" presStyleCnt="0"/>
      <dgm:spPr/>
    </dgm:pt>
    <dgm:pt modelId="{43E64534-9ED2-48BB-8796-8542B28D2CCE}" type="pres">
      <dgm:prSet presAssocID="{9A862646-98A8-46A9-94B6-226D49DFF956}" presName="linNode" presStyleCnt="0"/>
      <dgm:spPr/>
    </dgm:pt>
    <dgm:pt modelId="{05B4417C-30C7-4F51-9968-E4299BF018B3}" type="pres">
      <dgm:prSet presAssocID="{9A862646-98A8-46A9-94B6-226D49DFF956}" presName="parentText" presStyleLbl="node1" presStyleIdx="5" presStyleCnt="16">
        <dgm:presLayoutVars>
          <dgm:chMax val="1"/>
          <dgm:bulletEnabled val="1"/>
        </dgm:presLayoutVars>
      </dgm:prSet>
      <dgm:spPr/>
    </dgm:pt>
    <dgm:pt modelId="{D3789F2A-7FCD-4411-BE0C-D03200457A54}" type="pres">
      <dgm:prSet presAssocID="{F01ADE1E-F694-4788-ACC5-0379DE15624E}" presName="sp" presStyleCnt="0"/>
      <dgm:spPr/>
    </dgm:pt>
    <dgm:pt modelId="{2212AD31-D6FF-4F7D-9294-44AFE930D361}" type="pres">
      <dgm:prSet presAssocID="{F7E7E0BC-3907-445C-B042-39A268180749}" presName="linNode" presStyleCnt="0"/>
      <dgm:spPr/>
    </dgm:pt>
    <dgm:pt modelId="{BBDBDFC7-FC4C-4730-B156-148605F206E0}" type="pres">
      <dgm:prSet presAssocID="{F7E7E0BC-3907-445C-B042-39A268180749}" presName="parentText" presStyleLbl="node1" presStyleIdx="6" presStyleCnt="16">
        <dgm:presLayoutVars>
          <dgm:chMax val="1"/>
          <dgm:bulletEnabled val="1"/>
        </dgm:presLayoutVars>
      </dgm:prSet>
      <dgm:spPr/>
    </dgm:pt>
    <dgm:pt modelId="{17524747-0FBB-4BE5-9D05-6FC996D1ADF8}" type="pres">
      <dgm:prSet presAssocID="{3AF05DDC-111D-4DA6-AF21-58326BF7C592}" presName="sp" presStyleCnt="0"/>
      <dgm:spPr/>
    </dgm:pt>
    <dgm:pt modelId="{15F05349-B91E-4776-9191-A2417CD5C0E5}" type="pres">
      <dgm:prSet presAssocID="{1A4AC8FD-3524-464A-A743-5F4CED3E9C65}" presName="linNode" presStyleCnt="0"/>
      <dgm:spPr/>
    </dgm:pt>
    <dgm:pt modelId="{DA54AB99-64AB-48AA-97B1-206C8328CC14}" type="pres">
      <dgm:prSet presAssocID="{1A4AC8FD-3524-464A-A743-5F4CED3E9C65}" presName="parentText" presStyleLbl="node1" presStyleIdx="7" presStyleCnt="16">
        <dgm:presLayoutVars>
          <dgm:chMax val="1"/>
          <dgm:bulletEnabled val="1"/>
        </dgm:presLayoutVars>
      </dgm:prSet>
      <dgm:spPr/>
    </dgm:pt>
    <dgm:pt modelId="{A93A6CAC-D5FE-4411-AEFD-A0322DB12DB2}" type="pres">
      <dgm:prSet presAssocID="{C5AA2D72-74A1-4940-80D5-17C5D531CB68}" presName="sp" presStyleCnt="0"/>
      <dgm:spPr/>
    </dgm:pt>
    <dgm:pt modelId="{AD30EF1F-3F8E-46C7-8333-5BD3EBA4976F}" type="pres">
      <dgm:prSet presAssocID="{41023387-5D7A-4A67-899A-3D4B030C1C66}" presName="linNode" presStyleCnt="0"/>
      <dgm:spPr/>
    </dgm:pt>
    <dgm:pt modelId="{029D91E8-3BF6-43CF-9556-B8210981FFE7}" type="pres">
      <dgm:prSet presAssocID="{41023387-5D7A-4A67-899A-3D4B030C1C66}" presName="parentText" presStyleLbl="node1" presStyleIdx="8" presStyleCnt="16">
        <dgm:presLayoutVars>
          <dgm:chMax val="1"/>
          <dgm:bulletEnabled val="1"/>
        </dgm:presLayoutVars>
      </dgm:prSet>
      <dgm:spPr/>
    </dgm:pt>
    <dgm:pt modelId="{90A416A5-CE83-4EE5-BAE9-CCFCE97F4A7D}" type="pres">
      <dgm:prSet presAssocID="{04050A0F-7B0F-4392-B736-0EB1A465C60C}" presName="sp" presStyleCnt="0"/>
      <dgm:spPr/>
    </dgm:pt>
    <dgm:pt modelId="{1590A312-091F-42FB-9419-D1808834BFD4}" type="pres">
      <dgm:prSet presAssocID="{6AE0F8DA-045B-4961-ACF1-7FDECC984281}" presName="linNode" presStyleCnt="0"/>
      <dgm:spPr/>
    </dgm:pt>
    <dgm:pt modelId="{1FA59E2A-E2F2-4710-B865-8783D694658A}" type="pres">
      <dgm:prSet presAssocID="{6AE0F8DA-045B-4961-ACF1-7FDECC984281}" presName="parentText" presStyleLbl="node1" presStyleIdx="9" presStyleCnt="16">
        <dgm:presLayoutVars>
          <dgm:chMax val="1"/>
          <dgm:bulletEnabled val="1"/>
        </dgm:presLayoutVars>
      </dgm:prSet>
      <dgm:spPr/>
    </dgm:pt>
    <dgm:pt modelId="{4BFFD1DE-4083-4EE0-9763-781CCE83053C}" type="pres">
      <dgm:prSet presAssocID="{A65246D7-AD87-429A-A08E-C556EB0C2B8F}" presName="sp" presStyleCnt="0"/>
      <dgm:spPr/>
    </dgm:pt>
    <dgm:pt modelId="{7450FB02-CFA9-41C0-B7CC-2D358427A9C0}" type="pres">
      <dgm:prSet presAssocID="{9AC52480-2623-4607-8894-344B636340A9}" presName="linNode" presStyleCnt="0"/>
      <dgm:spPr/>
    </dgm:pt>
    <dgm:pt modelId="{E241F85F-CBFD-4022-859F-C2091C786A1B}" type="pres">
      <dgm:prSet presAssocID="{9AC52480-2623-4607-8894-344B636340A9}" presName="parentText" presStyleLbl="node1" presStyleIdx="10" presStyleCnt="16">
        <dgm:presLayoutVars>
          <dgm:chMax val="1"/>
          <dgm:bulletEnabled val="1"/>
        </dgm:presLayoutVars>
      </dgm:prSet>
      <dgm:spPr/>
    </dgm:pt>
    <dgm:pt modelId="{14ECE751-BC1D-4824-89E8-7D59CA2F2F90}" type="pres">
      <dgm:prSet presAssocID="{85739344-3A86-434B-BE87-2EE9E7FDBA7C}" presName="sp" presStyleCnt="0"/>
      <dgm:spPr/>
    </dgm:pt>
    <dgm:pt modelId="{4AC2D5CB-83FA-43EE-BF7C-A0C9FAA0CD01}" type="pres">
      <dgm:prSet presAssocID="{8A378ECE-F9E7-47C1-B4C0-E677FF89C3C2}" presName="linNode" presStyleCnt="0"/>
      <dgm:spPr/>
    </dgm:pt>
    <dgm:pt modelId="{827B79AB-AD80-4636-B433-59CDF4EB79FB}" type="pres">
      <dgm:prSet presAssocID="{8A378ECE-F9E7-47C1-B4C0-E677FF89C3C2}" presName="parentText" presStyleLbl="node1" presStyleIdx="11" presStyleCnt="16">
        <dgm:presLayoutVars>
          <dgm:chMax val="1"/>
          <dgm:bulletEnabled val="1"/>
        </dgm:presLayoutVars>
      </dgm:prSet>
      <dgm:spPr/>
    </dgm:pt>
    <dgm:pt modelId="{1799D993-9E25-41B8-8009-0B108B4DA232}" type="pres">
      <dgm:prSet presAssocID="{6B5D9E1F-0D94-4828-B49E-C051ADD35FA0}" presName="sp" presStyleCnt="0"/>
      <dgm:spPr/>
    </dgm:pt>
    <dgm:pt modelId="{05E80255-BC12-4B84-B884-F8847671704A}" type="pres">
      <dgm:prSet presAssocID="{60782FBB-55DD-415C-92E6-0A98DC72BA81}" presName="linNode" presStyleCnt="0"/>
      <dgm:spPr/>
    </dgm:pt>
    <dgm:pt modelId="{9651CFFC-49F4-4F8F-BAEE-75997BCEBA68}" type="pres">
      <dgm:prSet presAssocID="{60782FBB-55DD-415C-92E6-0A98DC72BA81}" presName="parentText" presStyleLbl="node1" presStyleIdx="12" presStyleCnt="16">
        <dgm:presLayoutVars>
          <dgm:chMax val="1"/>
          <dgm:bulletEnabled val="1"/>
        </dgm:presLayoutVars>
      </dgm:prSet>
      <dgm:spPr/>
    </dgm:pt>
    <dgm:pt modelId="{3B11C6E4-FED3-4B20-96CD-868CC52EFC1D}" type="pres">
      <dgm:prSet presAssocID="{C90ED7F6-8AC4-4247-AC55-BA5943DEA2E6}" presName="sp" presStyleCnt="0"/>
      <dgm:spPr/>
    </dgm:pt>
    <dgm:pt modelId="{D8F0DE3D-910E-4CED-9CA0-9610B2DF0A61}" type="pres">
      <dgm:prSet presAssocID="{D29AB31C-6EE4-41A4-B0E4-B9CB674AA404}" presName="linNode" presStyleCnt="0"/>
      <dgm:spPr/>
    </dgm:pt>
    <dgm:pt modelId="{E3D8ADA7-FDF0-4E05-959C-468E20EFB601}" type="pres">
      <dgm:prSet presAssocID="{D29AB31C-6EE4-41A4-B0E4-B9CB674AA404}" presName="parentText" presStyleLbl="node1" presStyleIdx="13" presStyleCnt="16">
        <dgm:presLayoutVars>
          <dgm:chMax val="1"/>
          <dgm:bulletEnabled val="1"/>
        </dgm:presLayoutVars>
      </dgm:prSet>
      <dgm:spPr/>
    </dgm:pt>
    <dgm:pt modelId="{A28E423A-BF3D-43DA-8667-2AC25A7EEF76}" type="pres">
      <dgm:prSet presAssocID="{FE3F14AC-2571-4988-88AE-DD666678A44C}" presName="sp" presStyleCnt="0"/>
      <dgm:spPr/>
    </dgm:pt>
    <dgm:pt modelId="{194668A1-8CCD-4012-9C86-70878DB51BFD}" type="pres">
      <dgm:prSet presAssocID="{F2B25E50-BAA7-4A20-8A71-788521B28ABF}" presName="linNode" presStyleCnt="0"/>
      <dgm:spPr/>
    </dgm:pt>
    <dgm:pt modelId="{12D231D9-76D5-42EF-9A3D-5ABB8BE16C69}" type="pres">
      <dgm:prSet presAssocID="{F2B25E50-BAA7-4A20-8A71-788521B28ABF}" presName="parentText" presStyleLbl="node1" presStyleIdx="14" presStyleCnt="16">
        <dgm:presLayoutVars>
          <dgm:chMax val="1"/>
          <dgm:bulletEnabled val="1"/>
        </dgm:presLayoutVars>
      </dgm:prSet>
      <dgm:spPr/>
    </dgm:pt>
    <dgm:pt modelId="{2F86D23B-8F0C-4DA2-927E-92C42EBA7959}" type="pres">
      <dgm:prSet presAssocID="{C1EC7D23-552E-4A4A-AF69-EFB594A96F89}" presName="sp" presStyleCnt="0"/>
      <dgm:spPr/>
    </dgm:pt>
    <dgm:pt modelId="{102A0D1B-1DD9-4B79-90CC-F961B05F5097}" type="pres">
      <dgm:prSet presAssocID="{A45AF752-365A-4509-96A7-659F7863FE14}" presName="linNode" presStyleCnt="0"/>
      <dgm:spPr/>
    </dgm:pt>
    <dgm:pt modelId="{F7EE77F9-F2EF-4945-9672-B301AFC62D70}" type="pres">
      <dgm:prSet presAssocID="{A45AF752-365A-4509-96A7-659F7863FE14}" presName="parentText" presStyleLbl="node1" presStyleIdx="15" presStyleCnt="16">
        <dgm:presLayoutVars>
          <dgm:chMax val="1"/>
          <dgm:bulletEnabled val="1"/>
        </dgm:presLayoutVars>
      </dgm:prSet>
      <dgm:spPr/>
    </dgm:pt>
  </dgm:ptLst>
  <dgm:cxnLst>
    <dgm:cxn modelId="{4EFB7C00-4550-441C-B342-D0417C84DE74}" srcId="{51732331-02CB-4532-8F78-B6FC825C7B6F}" destId="{9AC52480-2623-4607-8894-344B636340A9}" srcOrd="10" destOrd="0" parTransId="{7DAD63FC-5904-4965-8A89-AD4C6492BA68}" sibTransId="{85739344-3A86-434B-BE87-2EE9E7FDBA7C}"/>
    <dgm:cxn modelId="{78231B08-8C9B-4C9F-9325-15D69336EC37}" srcId="{51732331-02CB-4532-8F78-B6FC825C7B6F}" destId="{DCB4A3E9-5042-4E03-87FC-123A236C12CD}" srcOrd="3" destOrd="0" parTransId="{9576DAE3-1068-4FE1-B5BD-657CA73D0F72}" sibTransId="{A8B84FD5-47D5-4373-A085-502AF8276A32}"/>
    <dgm:cxn modelId="{B50CBB08-D69E-4E17-83A5-28E45D5F448E}" srcId="{51732331-02CB-4532-8F78-B6FC825C7B6F}" destId="{41023387-5D7A-4A67-899A-3D4B030C1C66}" srcOrd="8" destOrd="0" parTransId="{86928600-A887-46C8-BF7E-6F72D7EA48A8}" sibTransId="{04050A0F-7B0F-4392-B736-0EB1A465C60C}"/>
    <dgm:cxn modelId="{F9624409-0D99-4314-9BF5-F556951CFB9F}" type="presOf" srcId="{4817E2C5-5757-46D2-BA29-069F8773CDD7}" destId="{432FC511-89A8-4423-8D46-E676D0F82E6B}" srcOrd="0" destOrd="0" presId="urn:microsoft.com/office/officeart/2005/8/layout/vList5"/>
    <dgm:cxn modelId="{CC47470C-09B0-4FAA-BEE3-1877A820D13B}" srcId="{51732331-02CB-4532-8F78-B6FC825C7B6F}" destId="{4817E2C5-5757-46D2-BA29-069F8773CDD7}" srcOrd="0" destOrd="0" parTransId="{5F7E6E55-DA04-465D-AE4D-EF10EA4EBC47}" sibTransId="{80B22152-2442-4C4B-A3DA-7D0C6A54860B}"/>
    <dgm:cxn modelId="{597A860E-CF1A-47CA-AA79-9CD858D91940}" type="presOf" srcId="{DCB4A3E9-5042-4E03-87FC-123A236C12CD}" destId="{0E32106A-9F79-41E4-AA5D-30CA7AD88965}" srcOrd="0" destOrd="0" presId="urn:microsoft.com/office/officeart/2005/8/layout/vList5"/>
    <dgm:cxn modelId="{D0B76110-1C4F-452F-9E67-1DABC3DBDFDF}" type="presOf" srcId="{CEEDC659-3047-4AE6-9697-D07DC6D68E1C}" destId="{2E19A217-A7FE-47B4-83BE-68CF5553841B}" srcOrd="0" destOrd="0" presId="urn:microsoft.com/office/officeart/2005/8/layout/vList5"/>
    <dgm:cxn modelId="{DD7E4117-E1AE-49A0-9183-44EB02F02332}" type="presOf" srcId="{D29AB31C-6EE4-41A4-B0E4-B9CB674AA404}" destId="{E3D8ADA7-FDF0-4E05-959C-468E20EFB601}" srcOrd="0" destOrd="0" presId="urn:microsoft.com/office/officeart/2005/8/layout/vList5"/>
    <dgm:cxn modelId="{5789642B-F954-4412-895D-B1B991B74662}" srcId="{51732331-02CB-4532-8F78-B6FC825C7B6F}" destId="{60782FBB-55DD-415C-92E6-0A98DC72BA81}" srcOrd="12" destOrd="0" parTransId="{7A21497D-2825-4C84-BA92-4196B7E1AC43}" sibTransId="{C90ED7F6-8AC4-4247-AC55-BA5943DEA2E6}"/>
    <dgm:cxn modelId="{AF8C4037-7DFE-46C2-88D6-69A9015DEC9F}" srcId="{51732331-02CB-4532-8F78-B6FC825C7B6F}" destId="{8A378ECE-F9E7-47C1-B4C0-E677FF89C3C2}" srcOrd="11" destOrd="0" parTransId="{1A8183B9-E2BD-4C4E-B40D-A67FB7AA8B84}" sibTransId="{6B5D9E1F-0D94-4828-B49E-C051ADD35FA0}"/>
    <dgm:cxn modelId="{0E52683A-9D92-4E8C-9A44-99BD2003DD4C}" srcId="{51732331-02CB-4532-8F78-B6FC825C7B6F}" destId="{96F9A112-A9B9-4432-B568-15511E3BD3D4}" srcOrd="1" destOrd="0" parTransId="{04543382-71D2-4FDB-B2F2-88CCEACF69B3}" sibTransId="{8B157EEB-6E06-4F2B-BD11-312CE142EB45}"/>
    <dgm:cxn modelId="{88861C47-9F56-471E-8E13-F56D024EAA55}" srcId="{51732331-02CB-4532-8F78-B6FC825C7B6F}" destId="{F2B25E50-BAA7-4A20-8A71-788521B28ABF}" srcOrd="14" destOrd="0" parTransId="{F7F9A100-D26D-4C03-8D8D-2B43A099F74D}" sibTransId="{C1EC7D23-552E-4A4A-AF69-EFB594A96F89}"/>
    <dgm:cxn modelId="{5D2DD56A-DE11-4EAA-88A8-B3EB8405F3DB}" srcId="{51732331-02CB-4532-8F78-B6FC825C7B6F}" destId="{6AE0F8DA-045B-4961-ACF1-7FDECC984281}" srcOrd="9" destOrd="0" parTransId="{9F3DE6DC-FA1C-4E95-9CD7-89E77BF7C98D}" sibTransId="{A65246D7-AD87-429A-A08E-C556EB0C2B8F}"/>
    <dgm:cxn modelId="{35BB7F4E-4F4E-409E-898A-83E4AC9CEC6D}" srcId="{51732331-02CB-4532-8F78-B6FC825C7B6F}" destId="{F6EFE2AA-E9A1-424F-97EB-06B7F94BCDA8}" srcOrd="4" destOrd="0" parTransId="{51107260-3945-47CB-A55B-2E295F94E074}" sibTransId="{96D5AA89-8A76-4690-AC37-1F24CB251020}"/>
    <dgm:cxn modelId="{9DD1D96F-02B4-4C22-8D9A-CFB11C89ACE4}" srcId="{51732331-02CB-4532-8F78-B6FC825C7B6F}" destId="{D29AB31C-6EE4-41A4-B0E4-B9CB674AA404}" srcOrd="13" destOrd="0" parTransId="{D7BC7177-9FD2-4D0C-AA56-2F09E87D488B}" sibTransId="{FE3F14AC-2571-4988-88AE-DD666678A44C}"/>
    <dgm:cxn modelId="{C44B8A56-7B9D-42C8-A48B-FFCCA2E1E483}" srcId="{51732331-02CB-4532-8F78-B6FC825C7B6F}" destId="{1A4AC8FD-3524-464A-A743-5F4CED3E9C65}" srcOrd="7" destOrd="0" parTransId="{FCCA9710-9E03-48CD-8714-2F817FD9105D}" sibTransId="{C5AA2D72-74A1-4940-80D5-17C5D531CB68}"/>
    <dgm:cxn modelId="{563A2A79-1491-4FC0-84A0-3243D5C3B965}" type="presOf" srcId="{51732331-02CB-4532-8F78-B6FC825C7B6F}" destId="{95FA3782-453A-4E66-9F20-5240EC436194}" srcOrd="0" destOrd="0" presId="urn:microsoft.com/office/officeart/2005/8/layout/vList5"/>
    <dgm:cxn modelId="{259A6D81-8538-460A-A966-E7B8B177CA71}" srcId="{51732331-02CB-4532-8F78-B6FC825C7B6F}" destId="{A45AF752-365A-4509-96A7-659F7863FE14}" srcOrd="15" destOrd="0" parTransId="{0576B1FA-76D0-4771-9EE1-06F34B1C70EA}" sibTransId="{E89EDB14-6A41-4819-979E-8CFC69146132}"/>
    <dgm:cxn modelId="{EBBE9681-DCAF-4FE5-A3D3-F37F89CBE5A1}" type="presOf" srcId="{41023387-5D7A-4A67-899A-3D4B030C1C66}" destId="{029D91E8-3BF6-43CF-9556-B8210981FFE7}" srcOrd="0" destOrd="0" presId="urn:microsoft.com/office/officeart/2005/8/layout/vList5"/>
    <dgm:cxn modelId="{D3B9CC88-57D4-4DC6-93E1-4F64D3688F1D}" type="presOf" srcId="{A45AF752-365A-4509-96A7-659F7863FE14}" destId="{F7EE77F9-F2EF-4945-9672-B301AFC62D70}" srcOrd="0" destOrd="0" presId="urn:microsoft.com/office/officeart/2005/8/layout/vList5"/>
    <dgm:cxn modelId="{C501A389-22DF-41AB-AB47-091AF2221692}" type="presOf" srcId="{9AC52480-2623-4607-8894-344B636340A9}" destId="{E241F85F-CBFD-4022-859F-C2091C786A1B}" srcOrd="0" destOrd="0" presId="urn:microsoft.com/office/officeart/2005/8/layout/vList5"/>
    <dgm:cxn modelId="{2119E39D-C572-4373-8C1F-D9551BCDC140}" type="presOf" srcId="{6AE0F8DA-045B-4961-ACF1-7FDECC984281}" destId="{1FA59E2A-E2F2-4710-B865-8783D694658A}" srcOrd="0" destOrd="0" presId="urn:microsoft.com/office/officeart/2005/8/layout/vList5"/>
    <dgm:cxn modelId="{1223F29E-1E5C-4AA3-BEFD-F7894D1BB96A}" srcId="{51732331-02CB-4532-8F78-B6FC825C7B6F}" destId="{CEEDC659-3047-4AE6-9697-D07DC6D68E1C}" srcOrd="2" destOrd="0" parTransId="{CD574D2B-9763-4EF5-8441-C33E35B5CB74}" sibTransId="{91855340-28C4-4B5E-9CCA-5D2CBFA77AD0}"/>
    <dgm:cxn modelId="{454204A7-4EBA-48D5-B588-BDF64C770947}" type="presOf" srcId="{F2B25E50-BAA7-4A20-8A71-788521B28ABF}" destId="{12D231D9-76D5-42EF-9A3D-5ABB8BE16C69}" srcOrd="0" destOrd="0" presId="urn:microsoft.com/office/officeart/2005/8/layout/vList5"/>
    <dgm:cxn modelId="{167FDBAA-781D-4119-BDDF-0C2942DC4011}" srcId="{51732331-02CB-4532-8F78-B6FC825C7B6F}" destId="{F7E7E0BC-3907-445C-B042-39A268180749}" srcOrd="6" destOrd="0" parTransId="{D940A979-67D3-4ED1-A7BE-0DF2CB6FD92B}" sibTransId="{3AF05DDC-111D-4DA6-AF21-58326BF7C592}"/>
    <dgm:cxn modelId="{49D686AD-61F1-42A3-BAD5-2712D7C12586}" type="presOf" srcId="{F6EFE2AA-E9A1-424F-97EB-06B7F94BCDA8}" destId="{F230873E-3AF6-44D8-9893-BF36C896E747}" srcOrd="0" destOrd="0" presId="urn:microsoft.com/office/officeart/2005/8/layout/vList5"/>
    <dgm:cxn modelId="{BFD7E8B5-A53F-4947-9B50-00C314EC5BA8}" type="presOf" srcId="{96F9A112-A9B9-4432-B568-15511E3BD3D4}" destId="{765403FD-4C71-4FA2-B7FF-3DFF2564B2F5}" srcOrd="0" destOrd="0" presId="urn:microsoft.com/office/officeart/2005/8/layout/vList5"/>
    <dgm:cxn modelId="{22528FC1-B199-470D-ACD9-C5E16DC76D3A}" type="presOf" srcId="{60782FBB-55DD-415C-92E6-0A98DC72BA81}" destId="{9651CFFC-49F4-4F8F-BAEE-75997BCEBA68}" srcOrd="0" destOrd="0" presId="urn:microsoft.com/office/officeart/2005/8/layout/vList5"/>
    <dgm:cxn modelId="{DD1209E1-F064-46E0-B8C3-AB74503535FA}" type="presOf" srcId="{9A862646-98A8-46A9-94B6-226D49DFF956}" destId="{05B4417C-30C7-4F51-9968-E4299BF018B3}" srcOrd="0" destOrd="0" presId="urn:microsoft.com/office/officeart/2005/8/layout/vList5"/>
    <dgm:cxn modelId="{A42224EA-FDF5-4995-A00A-7AC669BFE146}" srcId="{51732331-02CB-4532-8F78-B6FC825C7B6F}" destId="{9A862646-98A8-46A9-94B6-226D49DFF956}" srcOrd="5" destOrd="0" parTransId="{DE9DAB57-6C00-4BD5-A5D1-C51B0C764A21}" sibTransId="{F01ADE1E-F694-4788-ACC5-0379DE15624E}"/>
    <dgm:cxn modelId="{BB0690EA-C281-472C-B4F9-50173F78EFC5}" type="presOf" srcId="{F7E7E0BC-3907-445C-B042-39A268180749}" destId="{BBDBDFC7-FC4C-4730-B156-148605F206E0}" srcOrd="0" destOrd="0" presId="urn:microsoft.com/office/officeart/2005/8/layout/vList5"/>
    <dgm:cxn modelId="{DA0808EB-CEEA-4874-961A-548137BEC1E9}" type="presOf" srcId="{8A378ECE-F9E7-47C1-B4C0-E677FF89C3C2}" destId="{827B79AB-AD80-4636-B433-59CDF4EB79FB}" srcOrd="0" destOrd="0" presId="urn:microsoft.com/office/officeart/2005/8/layout/vList5"/>
    <dgm:cxn modelId="{DE2B44F6-4489-4BB4-B5E2-856A249512FA}" type="presOf" srcId="{1A4AC8FD-3524-464A-A743-5F4CED3E9C65}" destId="{DA54AB99-64AB-48AA-97B1-206C8328CC14}" srcOrd="0" destOrd="0" presId="urn:microsoft.com/office/officeart/2005/8/layout/vList5"/>
    <dgm:cxn modelId="{2BBB5471-1ECB-4D33-9AF8-C4D951B15C88}" type="presParOf" srcId="{95FA3782-453A-4E66-9F20-5240EC436194}" destId="{DC351C4F-AC16-4684-A1B8-6012BE72FA18}" srcOrd="0" destOrd="0" presId="urn:microsoft.com/office/officeart/2005/8/layout/vList5"/>
    <dgm:cxn modelId="{EF9FB607-742E-4CB8-BF72-CE640E54FB8B}" type="presParOf" srcId="{DC351C4F-AC16-4684-A1B8-6012BE72FA18}" destId="{432FC511-89A8-4423-8D46-E676D0F82E6B}" srcOrd="0" destOrd="0" presId="urn:microsoft.com/office/officeart/2005/8/layout/vList5"/>
    <dgm:cxn modelId="{46588CA2-7EC3-4C8D-ACBE-F8B09FBFD478}" type="presParOf" srcId="{95FA3782-453A-4E66-9F20-5240EC436194}" destId="{6D7E1325-4D62-4774-BDBB-977A8C45F372}" srcOrd="1" destOrd="0" presId="urn:microsoft.com/office/officeart/2005/8/layout/vList5"/>
    <dgm:cxn modelId="{1929B2BD-B1B1-4C07-827A-EE0A705D71DB}" type="presParOf" srcId="{95FA3782-453A-4E66-9F20-5240EC436194}" destId="{EDB965FC-7E47-4947-9131-0C2B3FDC30E5}" srcOrd="2" destOrd="0" presId="urn:microsoft.com/office/officeart/2005/8/layout/vList5"/>
    <dgm:cxn modelId="{C3AF869A-E361-4A25-AC10-3718040EEF65}" type="presParOf" srcId="{EDB965FC-7E47-4947-9131-0C2B3FDC30E5}" destId="{765403FD-4C71-4FA2-B7FF-3DFF2564B2F5}" srcOrd="0" destOrd="0" presId="urn:microsoft.com/office/officeart/2005/8/layout/vList5"/>
    <dgm:cxn modelId="{F4476F5F-A511-42B9-B944-7173B24C0AB8}" type="presParOf" srcId="{95FA3782-453A-4E66-9F20-5240EC436194}" destId="{9A8B65CB-A10B-4C31-93BC-8D3E261E8AFC}" srcOrd="3" destOrd="0" presId="urn:microsoft.com/office/officeart/2005/8/layout/vList5"/>
    <dgm:cxn modelId="{BF3D9371-1836-421A-8561-79D2DC1D99C9}" type="presParOf" srcId="{95FA3782-453A-4E66-9F20-5240EC436194}" destId="{C25F9161-36C6-4B15-9512-6EB570A0FD5F}" srcOrd="4" destOrd="0" presId="urn:microsoft.com/office/officeart/2005/8/layout/vList5"/>
    <dgm:cxn modelId="{67191824-2BC6-4198-845A-D157A6D9F81F}" type="presParOf" srcId="{C25F9161-36C6-4B15-9512-6EB570A0FD5F}" destId="{2E19A217-A7FE-47B4-83BE-68CF5553841B}" srcOrd="0" destOrd="0" presId="urn:microsoft.com/office/officeart/2005/8/layout/vList5"/>
    <dgm:cxn modelId="{2C97AB0C-DC0A-4B56-B900-1EDDD60050FB}" type="presParOf" srcId="{95FA3782-453A-4E66-9F20-5240EC436194}" destId="{81298386-8020-46C4-AA78-D482621AD5D8}" srcOrd="5" destOrd="0" presId="urn:microsoft.com/office/officeart/2005/8/layout/vList5"/>
    <dgm:cxn modelId="{1A11187B-955E-4190-B109-D120BC822A7B}" type="presParOf" srcId="{95FA3782-453A-4E66-9F20-5240EC436194}" destId="{2F73585D-C2E2-4220-AFDE-F58C396CD43D}" srcOrd="6" destOrd="0" presId="urn:microsoft.com/office/officeart/2005/8/layout/vList5"/>
    <dgm:cxn modelId="{17AE1769-796E-4E57-8626-93A273ED57B2}" type="presParOf" srcId="{2F73585D-C2E2-4220-AFDE-F58C396CD43D}" destId="{0E32106A-9F79-41E4-AA5D-30CA7AD88965}" srcOrd="0" destOrd="0" presId="urn:microsoft.com/office/officeart/2005/8/layout/vList5"/>
    <dgm:cxn modelId="{5E9382A5-BDD4-479C-9E40-E1CA046238C9}" type="presParOf" srcId="{95FA3782-453A-4E66-9F20-5240EC436194}" destId="{011D51E0-1D92-4714-B02D-9C9C87561BDB}" srcOrd="7" destOrd="0" presId="urn:microsoft.com/office/officeart/2005/8/layout/vList5"/>
    <dgm:cxn modelId="{DD3BDDD3-9787-4859-97EE-DAD85DBA619B}" type="presParOf" srcId="{95FA3782-453A-4E66-9F20-5240EC436194}" destId="{E427F92C-9D27-44E9-BCC5-2002CD3424DA}" srcOrd="8" destOrd="0" presId="urn:microsoft.com/office/officeart/2005/8/layout/vList5"/>
    <dgm:cxn modelId="{FBA57E9D-C024-4DCD-ACCD-A1F5D3C0E774}" type="presParOf" srcId="{E427F92C-9D27-44E9-BCC5-2002CD3424DA}" destId="{F230873E-3AF6-44D8-9893-BF36C896E747}" srcOrd="0" destOrd="0" presId="urn:microsoft.com/office/officeart/2005/8/layout/vList5"/>
    <dgm:cxn modelId="{6B63540C-894E-4B76-BA2D-4AFFCC02426F}" type="presParOf" srcId="{95FA3782-453A-4E66-9F20-5240EC436194}" destId="{4058BB4C-8679-4DB2-8A52-B7167157B68C}" srcOrd="9" destOrd="0" presId="urn:microsoft.com/office/officeart/2005/8/layout/vList5"/>
    <dgm:cxn modelId="{6EE52796-6BF5-4D3F-B040-722386512611}" type="presParOf" srcId="{95FA3782-453A-4E66-9F20-5240EC436194}" destId="{43E64534-9ED2-48BB-8796-8542B28D2CCE}" srcOrd="10" destOrd="0" presId="urn:microsoft.com/office/officeart/2005/8/layout/vList5"/>
    <dgm:cxn modelId="{7BE7F6C4-A41A-4959-8263-7E818E97867A}" type="presParOf" srcId="{43E64534-9ED2-48BB-8796-8542B28D2CCE}" destId="{05B4417C-30C7-4F51-9968-E4299BF018B3}" srcOrd="0" destOrd="0" presId="urn:microsoft.com/office/officeart/2005/8/layout/vList5"/>
    <dgm:cxn modelId="{8A454366-942A-4DB8-8A62-83E30FE43F90}" type="presParOf" srcId="{95FA3782-453A-4E66-9F20-5240EC436194}" destId="{D3789F2A-7FCD-4411-BE0C-D03200457A54}" srcOrd="11" destOrd="0" presId="urn:microsoft.com/office/officeart/2005/8/layout/vList5"/>
    <dgm:cxn modelId="{30A003A3-4A00-4443-8EFA-1DFD3D724452}" type="presParOf" srcId="{95FA3782-453A-4E66-9F20-5240EC436194}" destId="{2212AD31-D6FF-4F7D-9294-44AFE930D361}" srcOrd="12" destOrd="0" presId="urn:microsoft.com/office/officeart/2005/8/layout/vList5"/>
    <dgm:cxn modelId="{CFD995D5-3F53-40C0-AF9C-31919CE9199B}" type="presParOf" srcId="{2212AD31-D6FF-4F7D-9294-44AFE930D361}" destId="{BBDBDFC7-FC4C-4730-B156-148605F206E0}" srcOrd="0" destOrd="0" presId="urn:microsoft.com/office/officeart/2005/8/layout/vList5"/>
    <dgm:cxn modelId="{F5E4DD82-6A0E-4462-AB45-5D4D79C5B813}" type="presParOf" srcId="{95FA3782-453A-4E66-9F20-5240EC436194}" destId="{17524747-0FBB-4BE5-9D05-6FC996D1ADF8}" srcOrd="13" destOrd="0" presId="urn:microsoft.com/office/officeart/2005/8/layout/vList5"/>
    <dgm:cxn modelId="{D372BD1A-2805-419B-A960-BF2EB63523C5}" type="presParOf" srcId="{95FA3782-453A-4E66-9F20-5240EC436194}" destId="{15F05349-B91E-4776-9191-A2417CD5C0E5}" srcOrd="14" destOrd="0" presId="urn:microsoft.com/office/officeart/2005/8/layout/vList5"/>
    <dgm:cxn modelId="{57B91E99-235E-465E-AD50-8C9D60DBD752}" type="presParOf" srcId="{15F05349-B91E-4776-9191-A2417CD5C0E5}" destId="{DA54AB99-64AB-48AA-97B1-206C8328CC14}" srcOrd="0" destOrd="0" presId="urn:microsoft.com/office/officeart/2005/8/layout/vList5"/>
    <dgm:cxn modelId="{47D11CCD-D89A-4DC5-98B8-3CFA03992B83}" type="presParOf" srcId="{95FA3782-453A-4E66-9F20-5240EC436194}" destId="{A93A6CAC-D5FE-4411-AEFD-A0322DB12DB2}" srcOrd="15" destOrd="0" presId="urn:microsoft.com/office/officeart/2005/8/layout/vList5"/>
    <dgm:cxn modelId="{F27335AF-F073-4949-909D-140695AD9759}" type="presParOf" srcId="{95FA3782-453A-4E66-9F20-5240EC436194}" destId="{AD30EF1F-3F8E-46C7-8333-5BD3EBA4976F}" srcOrd="16" destOrd="0" presId="urn:microsoft.com/office/officeart/2005/8/layout/vList5"/>
    <dgm:cxn modelId="{C7C235E3-BB8F-482D-BD78-71C09C62AFE1}" type="presParOf" srcId="{AD30EF1F-3F8E-46C7-8333-5BD3EBA4976F}" destId="{029D91E8-3BF6-43CF-9556-B8210981FFE7}" srcOrd="0" destOrd="0" presId="urn:microsoft.com/office/officeart/2005/8/layout/vList5"/>
    <dgm:cxn modelId="{C7CDC868-1CAE-4534-BE08-5F71FDF9DE46}" type="presParOf" srcId="{95FA3782-453A-4E66-9F20-5240EC436194}" destId="{90A416A5-CE83-4EE5-BAE9-CCFCE97F4A7D}" srcOrd="17" destOrd="0" presId="urn:microsoft.com/office/officeart/2005/8/layout/vList5"/>
    <dgm:cxn modelId="{9864936F-9482-47FA-A190-96A703519E72}" type="presParOf" srcId="{95FA3782-453A-4E66-9F20-5240EC436194}" destId="{1590A312-091F-42FB-9419-D1808834BFD4}" srcOrd="18" destOrd="0" presId="urn:microsoft.com/office/officeart/2005/8/layout/vList5"/>
    <dgm:cxn modelId="{6A9C48B1-CFED-4D10-8036-49584C644C27}" type="presParOf" srcId="{1590A312-091F-42FB-9419-D1808834BFD4}" destId="{1FA59E2A-E2F2-4710-B865-8783D694658A}" srcOrd="0" destOrd="0" presId="urn:microsoft.com/office/officeart/2005/8/layout/vList5"/>
    <dgm:cxn modelId="{A02BB09E-2BC3-4A4B-A3E7-6C49FD54F4B3}" type="presParOf" srcId="{95FA3782-453A-4E66-9F20-5240EC436194}" destId="{4BFFD1DE-4083-4EE0-9763-781CCE83053C}" srcOrd="19" destOrd="0" presId="urn:microsoft.com/office/officeart/2005/8/layout/vList5"/>
    <dgm:cxn modelId="{E5C9377A-7D2E-489F-BDE3-622B974DD958}" type="presParOf" srcId="{95FA3782-453A-4E66-9F20-5240EC436194}" destId="{7450FB02-CFA9-41C0-B7CC-2D358427A9C0}" srcOrd="20" destOrd="0" presId="urn:microsoft.com/office/officeart/2005/8/layout/vList5"/>
    <dgm:cxn modelId="{2B85FBB2-F4EF-4D4A-BC76-E1F313A7D56C}" type="presParOf" srcId="{7450FB02-CFA9-41C0-B7CC-2D358427A9C0}" destId="{E241F85F-CBFD-4022-859F-C2091C786A1B}" srcOrd="0" destOrd="0" presId="urn:microsoft.com/office/officeart/2005/8/layout/vList5"/>
    <dgm:cxn modelId="{23F5DCE2-7D93-4A9A-96E3-197D5C387185}" type="presParOf" srcId="{95FA3782-453A-4E66-9F20-5240EC436194}" destId="{14ECE751-BC1D-4824-89E8-7D59CA2F2F90}" srcOrd="21" destOrd="0" presId="urn:microsoft.com/office/officeart/2005/8/layout/vList5"/>
    <dgm:cxn modelId="{747DA7CD-F74B-4D52-94B6-964F595EF2A1}" type="presParOf" srcId="{95FA3782-453A-4E66-9F20-5240EC436194}" destId="{4AC2D5CB-83FA-43EE-BF7C-A0C9FAA0CD01}" srcOrd="22" destOrd="0" presId="urn:microsoft.com/office/officeart/2005/8/layout/vList5"/>
    <dgm:cxn modelId="{B88F42C9-968F-489C-B906-B5D27FE069A3}" type="presParOf" srcId="{4AC2D5CB-83FA-43EE-BF7C-A0C9FAA0CD01}" destId="{827B79AB-AD80-4636-B433-59CDF4EB79FB}" srcOrd="0" destOrd="0" presId="urn:microsoft.com/office/officeart/2005/8/layout/vList5"/>
    <dgm:cxn modelId="{10FD7F2D-60AD-40FD-BEA6-163E250F70FC}" type="presParOf" srcId="{95FA3782-453A-4E66-9F20-5240EC436194}" destId="{1799D993-9E25-41B8-8009-0B108B4DA232}" srcOrd="23" destOrd="0" presId="urn:microsoft.com/office/officeart/2005/8/layout/vList5"/>
    <dgm:cxn modelId="{226F05E5-84BD-41BF-A34D-1434D85DC09A}" type="presParOf" srcId="{95FA3782-453A-4E66-9F20-5240EC436194}" destId="{05E80255-BC12-4B84-B884-F8847671704A}" srcOrd="24" destOrd="0" presId="urn:microsoft.com/office/officeart/2005/8/layout/vList5"/>
    <dgm:cxn modelId="{DA55A93B-4D1E-4994-A59C-B2D9B4BD40CA}" type="presParOf" srcId="{05E80255-BC12-4B84-B884-F8847671704A}" destId="{9651CFFC-49F4-4F8F-BAEE-75997BCEBA68}" srcOrd="0" destOrd="0" presId="urn:microsoft.com/office/officeart/2005/8/layout/vList5"/>
    <dgm:cxn modelId="{E10587DF-2810-4C30-8B86-C4C70F0AA983}" type="presParOf" srcId="{95FA3782-453A-4E66-9F20-5240EC436194}" destId="{3B11C6E4-FED3-4B20-96CD-868CC52EFC1D}" srcOrd="25" destOrd="0" presId="urn:microsoft.com/office/officeart/2005/8/layout/vList5"/>
    <dgm:cxn modelId="{3D80920F-50B3-43FF-98D2-F0512D839903}" type="presParOf" srcId="{95FA3782-453A-4E66-9F20-5240EC436194}" destId="{D8F0DE3D-910E-4CED-9CA0-9610B2DF0A61}" srcOrd="26" destOrd="0" presId="urn:microsoft.com/office/officeart/2005/8/layout/vList5"/>
    <dgm:cxn modelId="{482DE607-C37A-4C84-BF95-82CA7CC518F0}" type="presParOf" srcId="{D8F0DE3D-910E-4CED-9CA0-9610B2DF0A61}" destId="{E3D8ADA7-FDF0-4E05-959C-468E20EFB601}" srcOrd="0" destOrd="0" presId="urn:microsoft.com/office/officeart/2005/8/layout/vList5"/>
    <dgm:cxn modelId="{75AFF3ED-3F41-4FEB-8DDB-F52679D614CF}" type="presParOf" srcId="{95FA3782-453A-4E66-9F20-5240EC436194}" destId="{A28E423A-BF3D-43DA-8667-2AC25A7EEF76}" srcOrd="27" destOrd="0" presId="urn:microsoft.com/office/officeart/2005/8/layout/vList5"/>
    <dgm:cxn modelId="{6E63DF42-5472-4CAE-A554-54851410648C}" type="presParOf" srcId="{95FA3782-453A-4E66-9F20-5240EC436194}" destId="{194668A1-8CCD-4012-9C86-70878DB51BFD}" srcOrd="28" destOrd="0" presId="urn:microsoft.com/office/officeart/2005/8/layout/vList5"/>
    <dgm:cxn modelId="{BCBDFDAD-C781-4335-B7CF-4236DDC81FB1}" type="presParOf" srcId="{194668A1-8CCD-4012-9C86-70878DB51BFD}" destId="{12D231D9-76D5-42EF-9A3D-5ABB8BE16C69}" srcOrd="0" destOrd="0" presId="urn:microsoft.com/office/officeart/2005/8/layout/vList5"/>
    <dgm:cxn modelId="{843EFF2C-5D15-4C66-B265-EAD6D9B4BD0A}" type="presParOf" srcId="{95FA3782-453A-4E66-9F20-5240EC436194}" destId="{2F86D23B-8F0C-4DA2-927E-92C42EBA7959}" srcOrd="29" destOrd="0" presId="urn:microsoft.com/office/officeart/2005/8/layout/vList5"/>
    <dgm:cxn modelId="{D3610A19-7240-4445-A01F-F1D7E63F29EF}" type="presParOf" srcId="{95FA3782-453A-4E66-9F20-5240EC436194}" destId="{102A0D1B-1DD9-4B79-90CC-F961B05F5097}" srcOrd="30" destOrd="0" presId="urn:microsoft.com/office/officeart/2005/8/layout/vList5"/>
    <dgm:cxn modelId="{0E2B9B9E-6365-4EDE-BCD8-6FA7A0098F3E}" type="presParOf" srcId="{102A0D1B-1DD9-4B79-90CC-F961B05F5097}" destId="{F7EE77F9-F2EF-4945-9672-B301AFC62D70}"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C4D3584-4A93-4E4B-93F7-F22343C65C5C}"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zh-TW" altLang="en-US"/>
        </a:p>
      </dgm:t>
    </dgm:pt>
    <dgm:pt modelId="{3102921E-5B6C-4AB4-878C-268B97E7D003}">
      <dgm:prSet/>
      <dgm:spPr/>
      <dgm:t>
        <a:bodyPr/>
        <a:lstStyle/>
        <a:p>
          <a:r>
            <a:rPr lang="zh-TW" altLang="en-US" dirty="0"/>
            <a:t>                </a:t>
          </a:r>
          <a:r>
            <a:rPr lang="en-US" dirty="0"/>
            <a:t>precision    recall  f1-score  support</a:t>
          </a:r>
          <a:endParaRPr lang="zh-TW" dirty="0"/>
        </a:p>
      </dgm:t>
    </dgm:pt>
    <dgm:pt modelId="{2D056E40-3D7C-41AB-A596-BFA72644521B}" type="parTrans" cxnId="{3C27B9EF-93C6-4480-81A2-66ED1906093F}">
      <dgm:prSet/>
      <dgm:spPr/>
      <dgm:t>
        <a:bodyPr/>
        <a:lstStyle/>
        <a:p>
          <a:endParaRPr lang="zh-TW" altLang="en-US"/>
        </a:p>
      </dgm:t>
    </dgm:pt>
    <dgm:pt modelId="{FDA02D16-3852-4545-8DC2-BF996F46C194}" type="sibTrans" cxnId="{3C27B9EF-93C6-4480-81A2-66ED1906093F}">
      <dgm:prSet/>
      <dgm:spPr/>
      <dgm:t>
        <a:bodyPr/>
        <a:lstStyle/>
        <a:p>
          <a:endParaRPr lang="zh-TW" altLang="en-US"/>
        </a:p>
      </dgm:t>
    </dgm:pt>
    <dgm:pt modelId="{4F032BBB-D222-451C-943A-330C721B4B64}">
      <dgm:prSet/>
      <dgm:spPr/>
      <dgm:t>
        <a:bodyPr/>
        <a:lstStyle/>
        <a:p>
          <a:r>
            <a:rPr lang="en-US"/>
            <a:t>0              0.945946  0.897436  0.921053     39.0</a:t>
          </a:r>
          <a:endParaRPr lang="zh-TW"/>
        </a:p>
      </dgm:t>
    </dgm:pt>
    <dgm:pt modelId="{7DABB67C-E384-4EDC-B969-6FCFF96A8D9E}" type="parTrans" cxnId="{3E5F321F-0DE2-4775-A3C9-57A4EB25A42C}">
      <dgm:prSet/>
      <dgm:spPr/>
      <dgm:t>
        <a:bodyPr/>
        <a:lstStyle/>
        <a:p>
          <a:endParaRPr lang="zh-TW" altLang="en-US"/>
        </a:p>
      </dgm:t>
    </dgm:pt>
    <dgm:pt modelId="{1E826A22-2578-4224-92F4-D58B96FE0F74}" type="sibTrans" cxnId="{3E5F321F-0DE2-4775-A3C9-57A4EB25A42C}">
      <dgm:prSet/>
      <dgm:spPr/>
      <dgm:t>
        <a:bodyPr/>
        <a:lstStyle/>
        <a:p>
          <a:endParaRPr lang="zh-TW" altLang="en-US"/>
        </a:p>
      </dgm:t>
    </dgm:pt>
    <dgm:pt modelId="{80203A77-8CF9-40FC-83EC-02C7E54AE3AE}">
      <dgm:prSet/>
      <dgm:spPr/>
      <dgm:t>
        <a:bodyPr/>
        <a:lstStyle/>
        <a:p>
          <a:r>
            <a:rPr lang="en-US"/>
            <a:t>1              0.948052  0.973333  0.960526     75.0</a:t>
          </a:r>
          <a:endParaRPr lang="zh-TW"/>
        </a:p>
      </dgm:t>
    </dgm:pt>
    <dgm:pt modelId="{E9FF57E7-450A-4EB5-B7EC-9F9EE02BF835}" type="parTrans" cxnId="{FA8182D6-1803-4FC9-8564-A1793DFCC6EC}">
      <dgm:prSet/>
      <dgm:spPr/>
      <dgm:t>
        <a:bodyPr/>
        <a:lstStyle/>
        <a:p>
          <a:endParaRPr lang="zh-TW" altLang="en-US"/>
        </a:p>
      </dgm:t>
    </dgm:pt>
    <dgm:pt modelId="{953E2787-FC33-4E88-BB8F-C24E47D125CE}" type="sibTrans" cxnId="{FA8182D6-1803-4FC9-8564-A1793DFCC6EC}">
      <dgm:prSet/>
      <dgm:spPr/>
      <dgm:t>
        <a:bodyPr/>
        <a:lstStyle/>
        <a:p>
          <a:endParaRPr lang="zh-TW" altLang="en-US"/>
        </a:p>
      </dgm:t>
    </dgm:pt>
    <dgm:pt modelId="{7AC24333-C00D-4C81-8FCA-56EB2373CFCB}">
      <dgm:prSet/>
      <dgm:spPr/>
      <dgm:t>
        <a:bodyPr/>
        <a:lstStyle/>
        <a:p>
          <a:r>
            <a:rPr lang="en-US" dirty="0"/>
            <a:t>accuracy       0.947368  0.947368  0.947368    114.0</a:t>
          </a:r>
          <a:endParaRPr lang="zh-TW" dirty="0"/>
        </a:p>
      </dgm:t>
    </dgm:pt>
    <dgm:pt modelId="{D607634B-16FB-418F-84F0-93AD4E04622D}" type="parTrans" cxnId="{3BDFD22E-2956-418F-9A1F-D14531999E13}">
      <dgm:prSet/>
      <dgm:spPr/>
      <dgm:t>
        <a:bodyPr/>
        <a:lstStyle/>
        <a:p>
          <a:endParaRPr lang="zh-TW" altLang="en-US"/>
        </a:p>
      </dgm:t>
    </dgm:pt>
    <dgm:pt modelId="{704A52F9-7E71-4CBE-9C1A-718DD58CE025}" type="sibTrans" cxnId="{3BDFD22E-2956-418F-9A1F-D14531999E13}">
      <dgm:prSet/>
      <dgm:spPr/>
      <dgm:t>
        <a:bodyPr/>
        <a:lstStyle/>
        <a:p>
          <a:endParaRPr lang="zh-TW" altLang="en-US"/>
        </a:p>
      </dgm:t>
    </dgm:pt>
    <dgm:pt modelId="{1E5CD421-218B-41A2-81E5-62F8C00282B8}">
      <dgm:prSet/>
      <dgm:spPr/>
      <dgm:t>
        <a:bodyPr/>
        <a:lstStyle/>
        <a:p>
          <a:r>
            <a:rPr lang="en-US"/>
            <a:t>macro avg      0.946999  0.935385  0.940789    114.0</a:t>
          </a:r>
          <a:endParaRPr lang="zh-TW"/>
        </a:p>
      </dgm:t>
    </dgm:pt>
    <dgm:pt modelId="{A26BD506-5BD7-4F1A-A4AA-D2A65DB27EA2}" type="parTrans" cxnId="{969BFC28-CF45-4DE9-9301-50266282139B}">
      <dgm:prSet/>
      <dgm:spPr/>
      <dgm:t>
        <a:bodyPr/>
        <a:lstStyle/>
        <a:p>
          <a:endParaRPr lang="zh-TW" altLang="en-US"/>
        </a:p>
      </dgm:t>
    </dgm:pt>
    <dgm:pt modelId="{C91562EA-9973-47D1-90DF-E1DC317C2256}" type="sibTrans" cxnId="{969BFC28-CF45-4DE9-9301-50266282139B}">
      <dgm:prSet/>
      <dgm:spPr/>
      <dgm:t>
        <a:bodyPr/>
        <a:lstStyle/>
        <a:p>
          <a:endParaRPr lang="zh-TW" altLang="en-US"/>
        </a:p>
      </dgm:t>
    </dgm:pt>
    <dgm:pt modelId="{3AC5815F-0539-4CF1-B6CB-89D9A0013325}">
      <dgm:prSet/>
      <dgm:spPr/>
      <dgm:t>
        <a:bodyPr/>
        <a:lstStyle/>
        <a:p>
          <a:r>
            <a:rPr lang="en-US"/>
            <a:t>weighted avg   0.947331  0.947368  0.947022    114.0</a:t>
          </a:r>
          <a:endParaRPr lang="zh-TW"/>
        </a:p>
      </dgm:t>
    </dgm:pt>
    <dgm:pt modelId="{D6217912-0744-4B84-BC3D-BAE646FAB84F}" type="parTrans" cxnId="{E0F4668F-7D59-4682-9412-FE07DABB700A}">
      <dgm:prSet/>
      <dgm:spPr/>
      <dgm:t>
        <a:bodyPr/>
        <a:lstStyle/>
        <a:p>
          <a:endParaRPr lang="zh-TW" altLang="en-US"/>
        </a:p>
      </dgm:t>
    </dgm:pt>
    <dgm:pt modelId="{8639A2B6-2269-4B0C-8AA1-AE904B90F569}" type="sibTrans" cxnId="{E0F4668F-7D59-4682-9412-FE07DABB700A}">
      <dgm:prSet/>
      <dgm:spPr/>
      <dgm:t>
        <a:bodyPr/>
        <a:lstStyle/>
        <a:p>
          <a:endParaRPr lang="zh-TW" altLang="en-US"/>
        </a:p>
      </dgm:t>
    </dgm:pt>
    <dgm:pt modelId="{6BA5B36C-14B9-4C5E-B6AF-08C8347151F9}" type="pres">
      <dgm:prSet presAssocID="{1C4D3584-4A93-4E4B-93F7-F22343C65C5C}" presName="linear" presStyleCnt="0">
        <dgm:presLayoutVars>
          <dgm:animLvl val="lvl"/>
          <dgm:resizeHandles val="exact"/>
        </dgm:presLayoutVars>
      </dgm:prSet>
      <dgm:spPr/>
    </dgm:pt>
    <dgm:pt modelId="{B943D86D-8FC6-4917-AA55-E33BBAD23AEC}" type="pres">
      <dgm:prSet presAssocID="{3102921E-5B6C-4AB4-878C-268B97E7D003}" presName="parentText" presStyleLbl="node1" presStyleIdx="0" presStyleCnt="6">
        <dgm:presLayoutVars>
          <dgm:chMax val="0"/>
          <dgm:bulletEnabled val="1"/>
        </dgm:presLayoutVars>
      </dgm:prSet>
      <dgm:spPr/>
    </dgm:pt>
    <dgm:pt modelId="{5E6F325E-0D8F-425D-BACF-6A21EFAE7D33}" type="pres">
      <dgm:prSet presAssocID="{FDA02D16-3852-4545-8DC2-BF996F46C194}" presName="spacer" presStyleCnt="0"/>
      <dgm:spPr/>
    </dgm:pt>
    <dgm:pt modelId="{41CCE579-6901-4773-A647-983598D98E3D}" type="pres">
      <dgm:prSet presAssocID="{4F032BBB-D222-451C-943A-330C721B4B64}" presName="parentText" presStyleLbl="node1" presStyleIdx="1" presStyleCnt="6">
        <dgm:presLayoutVars>
          <dgm:chMax val="0"/>
          <dgm:bulletEnabled val="1"/>
        </dgm:presLayoutVars>
      </dgm:prSet>
      <dgm:spPr/>
    </dgm:pt>
    <dgm:pt modelId="{32CA04A1-586B-4DFD-B3F5-CE302C0A9DB5}" type="pres">
      <dgm:prSet presAssocID="{1E826A22-2578-4224-92F4-D58B96FE0F74}" presName="spacer" presStyleCnt="0"/>
      <dgm:spPr/>
    </dgm:pt>
    <dgm:pt modelId="{D2D58FB8-0411-4393-A20D-92FBFD6643EB}" type="pres">
      <dgm:prSet presAssocID="{80203A77-8CF9-40FC-83EC-02C7E54AE3AE}" presName="parentText" presStyleLbl="node1" presStyleIdx="2" presStyleCnt="6">
        <dgm:presLayoutVars>
          <dgm:chMax val="0"/>
          <dgm:bulletEnabled val="1"/>
        </dgm:presLayoutVars>
      </dgm:prSet>
      <dgm:spPr/>
    </dgm:pt>
    <dgm:pt modelId="{11B2ECC3-949B-431E-A2D2-C807FE34ACA5}" type="pres">
      <dgm:prSet presAssocID="{953E2787-FC33-4E88-BB8F-C24E47D125CE}" presName="spacer" presStyleCnt="0"/>
      <dgm:spPr/>
    </dgm:pt>
    <dgm:pt modelId="{2151D969-DC29-487C-ABE9-20899CB36D8D}" type="pres">
      <dgm:prSet presAssocID="{7AC24333-C00D-4C81-8FCA-56EB2373CFCB}" presName="parentText" presStyleLbl="node1" presStyleIdx="3" presStyleCnt="6">
        <dgm:presLayoutVars>
          <dgm:chMax val="0"/>
          <dgm:bulletEnabled val="1"/>
        </dgm:presLayoutVars>
      </dgm:prSet>
      <dgm:spPr/>
    </dgm:pt>
    <dgm:pt modelId="{49A5A877-9E2F-4F42-AB8A-001071CCEB2F}" type="pres">
      <dgm:prSet presAssocID="{704A52F9-7E71-4CBE-9C1A-718DD58CE025}" presName="spacer" presStyleCnt="0"/>
      <dgm:spPr/>
    </dgm:pt>
    <dgm:pt modelId="{DC4F8555-2470-4D26-AD81-FF24854BE50F}" type="pres">
      <dgm:prSet presAssocID="{1E5CD421-218B-41A2-81E5-62F8C00282B8}" presName="parentText" presStyleLbl="node1" presStyleIdx="4" presStyleCnt="6">
        <dgm:presLayoutVars>
          <dgm:chMax val="0"/>
          <dgm:bulletEnabled val="1"/>
        </dgm:presLayoutVars>
      </dgm:prSet>
      <dgm:spPr/>
    </dgm:pt>
    <dgm:pt modelId="{9CDBE06A-B706-4EB2-B8B5-B2A555122006}" type="pres">
      <dgm:prSet presAssocID="{C91562EA-9973-47D1-90DF-E1DC317C2256}" presName="spacer" presStyleCnt="0"/>
      <dgm:spPr/>
    </dgm:pt>
    <dgm:pt modelId="{DE7BB2A7-4489-477F-91FC-EAD69379036F}" type="pres">
      <dgm:prSet presAssocID="{3AC5815F-0539-4CF1-B6CB-89D9A0013325}" presName="parentText" presStyleLbl="node1" presStyleIdx="5" presStyleCnt="6">
        <dgm:presLayoutVars>
          <dgm:chMax val="0"/>
          <dgm:bulletEnabled val="1"/>
        </dgm:presLayoutVars>
      </dgm:prSet>
      <dgm:spPr/>
    </dgm:pt>
  </dgm:ptLst>
  <dgm:cxnLst>
    <dgm:cxn modelId="{8C388C1D-105C-41B9-BF58-81F2D80F93A5}" type="presOf" srcId="{3AC5815F-0539-4CF1-B6CB-89D9A0013325}" destId="{DE7BB2A7-4489-477F-91FC-EAD69379036F}" srcOrd="0" destOrd="0" presId="urn:microsoft.com/office/officeart/2005/8/layout/vList2"/>
    <dgm:cxn modelId="{9D71A51D-4DED-41F4-8886-22BAF12345FD}" type="presOf" srcId="{4F032BBB-D222-451C-943A-330C721B4B64}" destId="{41CCE579-6901-4773-A647-983598D98E3D}" srcOrd="0" destOrd="0" presId="urn:microsoft.com/office/officeart/2005/8/layout/vList2"/>
    <dgm:cxn modelId="{3E5F321F-0DE2-4775-A3C9-57A4EB25A42C}" srcId="{1C4D3584-4A93-4E4B-93F7-F22343C65C5C}" destId="{4F032BBB-D222-451C-943A-330C721B4B64}" srcOrd="1" destOrd="0" parTransId="{7DABB67C-E384-4EDC-B969-6FCFF96A8D9E}" sibTransId="{1E826A22-2578-4224-92F4-D58B96FE0F74}"/>
    <dgm:cxn modelId="{88D8F524-ED29-42D2-B980-80DA44A9AC39}" type="presOf" srcId="{80203A77-8CF9-40FC-83EC-02C7E54AE3AE}" destId="{D2D58FB8-0411-4393-A20D-92FBFD6643EB}" srcOrd="0" destOrd="0" presId="urn:microsoft.com/office/officeart/2005/8/layout/vList2"/>
    <dgm:cxn modelId="{969BFC28-CF45-4DE9-9301-50266282139B}" srcId="{1C4D3584-4A93-4E4B-93F7-F22343C65C5C}" destId="{1E5CD421-218B-41A2-81E5-62F8C00282B8}" srcOrd="4" destOrd="0" parTransId="{A26BD506-5BD7-4F1A-A4AA-D2A65DB27EA2}" sibTransId="{C91562EA-9973-47D1-90DF-E1DC317C2256}"/>
    <dgm:cxn modelId="{3BDFD22E-2956-418F-9A1F-D14531999E13}" srcId="{1C4D3584-4A93-4E4B-93F7-F22343C65C5C}" destId="{7AC24333-C00D-4C81-8FCA-56EB2373CFCB}" srcOrd="3" destOrd="0" parTransId="{D607634B-16FB-418F-84F0-93AD4E04622D}" sibTransId="{704A52F9-7E71-4CBE-9C1A-718DD58CE025}"/>
    <dgm:cxn modelId="{008D1B2F-9550-4D0E-AD73-688C96901E11}" type="presOf" srcId="{3102921E-5B6C-4AB4-878C-268B97E7D003}" destId="{B943D86D-8FC6-4917-AA55-E33BBAD23AEC}" srcOrd="0" destOrd="0" presId="urn:microsoft.com/office/officeart/2005/8/layout/vList2"/>
    <dgm:cxn modelId="{7853834E-5F9A-4BA7-AA8E-925C9D285721}" type="presOf" srcId="{1E5CD421-218B-41A2-81E5-62F8C00282B8}" destId="{DC4F8555-2470-4D26-AD81-FF24854BE50F}" srcOrd="0" destOrd="0" presId="urn:microsoft.com/office/officeart/2005/8/layout/vList2"/>
    <dgm:cxn modelId="{834F2D83-C1E3-458B-97BC-A9D5C5669B74}" type="presOf" srcId="{1C4D3584-4A93-4E4B-93F7-F22343C65C5C}" destId="{6BA5B36C-14B9-4C5E-B6AF-08C8347151F9}" srcOrd="0" destOrd="0" presId="urn:microsoft.com/office/officeart/2005/8/layout/vList2"/>
    <dgm:cxn modelId="{E0F4668F-7D59-4682-9412-FE07DABB700A}" srcId="{1C4D3584-4A93-4E4B-93F7-F22343C65C5C}" destId="{3AC5815F-0539-4CF1-B6CB-89D9A0013325}" srcOrd="5" destOrd="0" parTransId="{D6217912-0744-4B84-BC3D-BAE646FAB84F}" sibTransId="{8639A2B6-2269-4B0C-8AA1-AE904B90F569}"/>
    <dgm:cxn modelId="{FA8182D6-1803-4FC9-8564-A1793DFCC6EC}" srcId="{1C4D3584-4A93-4E4B-93F7-F22343C65C5C}" destId="{80203A77-8CF9-40FC-83EC-02C7E54AE3AE}" srcOrd="2" destOrd="0" parTransId="{E9FF57E7-450A-4EB5-B7EC-9F9EE02BF835}" sibTransId="{953E2787-FC33-4E88-BB8F-C24E47D125CE}"/>
    <dgm:cxn modelId="{3C27B9EF-93C6-4480-81A2-66ED1906093F}" srcId="{1C4D3584-4A93-4E4B-93F7-F22343C65C5C}" destId="{3102921E-5B6C-4AB4-878C-268B97E7D003}" srcOrd="0" destOrd="0" parTransId="{2D056E40-3D7C-41AB-A596-BFA72644521B}" sibTransId="{FDA02D16-3852-4545-8DC2-BF996F46C194}"/>
    <dgm:cxn modelId="{2E9BBEF3-540D-4157-AF48-A9ACD5C38D7B}" type="presOf" srcId="{7AC24333-C00D-4C81-8FCA-56EB2373CFCB}" destId="{2151D969-DC29-487C-ABE9-20899CB36D8D}" srcOrd="0" destOrd="0" presId="urn:microsoft.com/office/officeart/2005/8/layout/vList2"/>
    <dgm:cxn modelId="{B24554A8-4DF5-4B59-8BA0-003248E628B2}" type="presParOf" srcId="{6BA5B36C-14B9-4C5E-B6AF-08C8347151F9}" destId="{B943D86D-8FC6-4917-AA55-E33BBAD23AEC}" srcOrd="0" destOrd="0" presId="urn:microsoft.com/office/officeart/2005/8/layout/vList2"/>
    <dgm:cxn modelId="{CD233E85-D6B2-43E3-8827-63ECA513BCE5}" type="presParOf" srcId="{6BA5B36C-14B9-4C5E-B6AF-08C8347151F9}" destId="{5E6F325E-0D8F-425D-BACF-6A21EFAE7D33}" srcOrd="1" destOrd="0" presId="urn:microsoft.com/office/officeart/2005/8/layout/vList2"/>
    <dgm:cxn modelId="{2D478102-8264-4939-8F8D-6FE537883AA6}" type="presParOf" srcId="{6BA5B36C-14B9-4C5E-B6AF-08C8347151F9}" destId="{41CCE579-6901-4773-A647-983598D98E3D}" srcOrd="2" destOrd="0" presId="urn:microsoft.com/office/officeart/2005/8/layout/vList2"/>
    <dgm:cxn modelId="{4DDA531B-CD27-4125-8799-A62DE1C0302A}" type="presParOf" srcId="{6BA5B36C-14B9-4C5E-B6AF-08C8347151F9}" destId="{32CA04A1-586B-4DFD-B3F5-CE302C0A9DB5}" srcOrd="3" destOrd="0" presId="urn:microsoft.com/office/officeart/2005/8/layout/vList2"/>
    <dgm:cxn modelId="{BB6EEE89-4012-4DDB-BF1F-0A9FAAA1F8C0}" type="presParOf" srcId="{6BA5B36C-14B9-4C5E-B6AF-08C8347151F9}" destId="{D2D58FB8-0411-4393-A20D-92FBFD6643EB}" srcOrd="4" destOrd="0" presId="urn:microsoft.com/office/officeart/2005/8/layout/vList2"/>
    <dgm:cxn modelId="{71A540CA-F197-49B2-81EB-095C6BDC37F6}" type="presParOf" srcId="{6BA5B36C-14B9-4C5E-B6AF-08C8347151F9}" destId="{11B2ECC3-949B-431E-A2D2-C807FE34ACA5}" srcOrd="5" destOrd="0" presId="urn:microsoft.com/office/officeart/2005/8/layout/vList2"/>
    <dgm:cxn modelId="{20B66466-D290-4315-9A3B-A9F5888AA25D}" type="presParOf" srcId="{6BA5B36C-14B9-4C5E-B6AF-08C8347151F9}" destId="{2151D969-DC29-487C-ABE9-20899CB36D8D}" srcOrd="6" destOrd="0" presId="urn:microsoft.com/office/officeart/2005/8/layout/vList2"/>
    <dgm:cxn modelId="{C0B5A47B-A164-4BB6-9443-823D0B1E8307}" type="presParOf" srcId="{6BA5B36C-14B9-4C5E-B6AF-08C8347151F9}" destId="{49A5A877-9E2F-4F42-AB8A-001071CCEB2F}" srcOrd="7" destOrd="0" presId="urn:microsoft.com/office/officeart/2005/8/layout/vList2"/>
    <dgm:cxn modelId="{B6047F2F-6C25-4805-9DE6-FDCF99E33A21}" type="presParOf" srcId="{6BA5B36C-14B9-4C5E-B6AF-08C8347151F9}" destId="{DC4F8555-2470-4D26-AD81-FF24854BE50F}" srcOrd="8" destOrd="0" presId="urn:microsoft.com/office/officeart/2005/8/layout/vList2"/>
    <dgm:cxn modelId="{99E4414C-DC1A-4718-9F80-86A7F708075E}" type="presParOf" srcId="{6BA5B36C-14B9-4C5E-B6AF-08C8347151F9}" destId="{9CDBE06A-B706-4EB2-B8B5-B2A555122006}" srcOrd="9" destOrd="0" presId="urn:microsoft.com/office/officeart/2005/8/layout/vList2"/>
    <dgm:cxn modelId="{326C780A-14D3-4F60-AB75-19A12C26DD3B}" type="presParOf" srcId="{6BA5B36C-14B9-4C5E-B6AF-08C8347151F9}" destId="{DE7BB2A7-4489-477F-91FC-EAD69379036F}"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AA1D5D-F81D-45F6-8A2B-09140D11EB16}" type="doc">
      <dgm:prSet loTypeId="urn:microsoft.com/office/officeart/2005/8/layout/vList5" loCatId="list" qsTypeId="urn:microsoft.com/office/officeart/2005/8/quickstyle/simple1" qsCatId="simple" csTypeId="urn:microsoft.com/office/officeart/2005/8/colors/accent3_4" csCatId="accent3"/>
      <dgm:spPr/>
      <dgm:t>
        <a:bodyPr/>
        <a:lstStyle/>
        <a:p>
          <a:endParaRPr lang="zh-TW" altLang="en-US"/>
        </a:p>
      </dgm:t>
    </dgm:pt>
    <dgm:pt modelId="{71B65B5A-8736-414F-9D32-303B2B13ECEC}">
      <dgm:prSet/>
      <dgm:spPr/>
      <dgm:t>
        <a:bodyPr/>
        <a:lstStyle/>
        <a:p>
          <a:r>
            <a:rPr lang="en-US" dirty="0"/>
            <a:t>AdaBoost</a:t>
          </a:r>
          <a:r>
            <a:rPr lang="zh-TW" dirty="0"/>
            <a:t>標準化後特徵重要度排序前</a:t>
          </a:r>
          <a:r>
            <a:rPr lang="en-US" dirty="0"/>
            <a:t>10</a:t>
          </a:r>
          <a:r>
            <a:rPr lang="zh-TW" dirty="0"/>
            <a:t>名：</a:t>
          </a:r>
        </a:p>
      </dgm:t>
    </dgm:pt>
    <dgm:pt modelId="{30A7EF49-DF2A-4E4D-B090-714B3CA13FFD}" type="parTrans" cxnId="{AC307C9E-0AD9-4ABF-9FAF-082C205E6516}">
      <dgm:prSet/>
      <dgm:spPr/>
      <dgm:t>
        <a:bodyPr/>
        <a:lstStyle/>
        <a:p>
          <a:endParaRPr lang="zh-TW" altLang="en-US"/>
        </a:p>
      </dgm:t>
    </dgm:pt>
    <dgm:pt modelId="{E550BA86-C6DF-4A80-A2B8-1496AA007A7D}" type="sibTrans" cxnId="{AC307C9E-0AD9-4ABF-9FAF-082C205E6516}">
      <dgm:prSet/>
      <dgm:spPr/>
      <dgm:t>
        <a:bodyPr/>
        <a:lstStyle/>
        <a:p>
          <a:endParaRPr lang="zh-TW" altLang="en-US"/>
        </a:p>
      </dgm:t>
    </dgm:pt>
    <dgm:pt modelId="{BE9D3602-012F-49C5-8696-E50B3789DDEA}">
      <dgm:prSet/>
      <dgm:spPr/>
      <dgm:t>
        <a:bodyPr/>
        <a:lstStyle/>
        <a:p>
          <a:r>
            <a:rPr lang="zh-TW"/>
            <a:t>第 </a:t>
          </a:r>
          <a:r>
            <a:rPr lang="en-US"/>
            <a:t>1 </a:t>
          </a:r>
          <a:r>
            <a:rPr lang="zh-TW"/>
            <a:t>名 </a:t>
          </a:r>
          <a:r>
            <a:rPr lang="en-US"/>
            <a:t>worst smoothness </a:t>
          </a:r>
          <a:r>
            <a:rPr lang="zh-TW"/>
            <a:t>重要度 </a:t>
          </a:r>
          <a:r>
            <a:rPr lang="en-US"/>
            <a:t>0.11</a:t>
          </a:r>
          <a:endParaRPr lang="zh-TW"/>
        </a:p>
      </dgm:t>
    </dgm:pt>
    <dgm:pt modelId="{F499D9F8-87EE-4D73-901A-346B60BAC419}" type="parTrans" cxnId="{6658CD43-671A-4785-A28A-BB7CC744037D}">
      <dgm:prSet/>
      <dgm:spPr/>
      <dgm:t>
        <a:bodyPr/>
        <a:lstStyle/>
        <a:p>
          <a:endParaRPr lang="zh-TW" altLang="en-US"/>
        </a:p>
      </dgm:t>
    </dgm:pt>
    <dgm:pt modelId="{13DEC4C9-F159-4B2F-8A68-2E3AA7AABCA6}" type="sibTrans" cxnId="{6658CD43-671A-4785-A28A-BB7CC744037D}">
      <dgm:prSet/>
      <dgm:spPr/>
      <dgm:t>
        <a:bodyPr/>
        <a:lstStyle/>
        <a:p>
          <a:endParaRPr lang="zh-TW" altLang="en-US"/>
        </a:p>
      </dgm:t>
    </dgm:pt>
    <dgm:pt modelId="{85B9985F-D5EC-405D-B148-06272441943A}">
      <dgm:prSet/>
      <dgm:spPr/>
      <dgm:t>
        <a:bodyPr/>
        <a:lstStyle/>
        <a:p>
          <a:r>
            <a:rPr lang="zh-TW"/>
            <a:t>第 </a:t>
          </a:r>
          <a:r>
            <a:rPr lang="en-US"/>
            <a:t>2 </a:t>
          </a:r>
          <a:r>
            <a:rPr lang="zh-TW"/>
            <a:t>名 </a:t>
          </a:r>
          <a:r>
            <a:rPr lang="en-US"/>
            <a:t>worst texture </a:t>
          </a:r>
          <a:r>
            <a:rPr lang="zh-TW"/>
            <a:t>重要度 </a:t>
          </a:r>
          <a:r>
            <a:rPr lang="en-US"/>
            <a:t>0.07</a:t>
          </a:r>
          <a:endParaRPr lang="zh-TW"/>
        </a:p>
      </dgm:t>
    </dgm:pt>
    <dgm:pt modelId="{3E5743F3-1F49-4360-A713-556AA348D80A}" type="parTrans" cxnId="{4C4B7C5D-675D-4243-966A-36FC69701250}">
      <dgm:prSet/>
      <dgm:spPr/>
      <dgm:t>
        <a:bodyPr/>
        <a:lstStyle/>
        <a:p>
          <a:endParaRPr lang="zh-TW" altLang="en-US"/>
        </a:p>
      </dgm:t>
    </dgm:pt>
    <dgm:pt modelId="{D57DA042-209C-4DCD-85E2-01A9C7FD23D1}" type="sibTrans" cxnId="{4C4B7C5D-675D-4243-966A-36FC69701250}">
      <dgm:prSet/>
      <dgm:spPr/>
      <dgm:t>
        <a:bodyPr/>
        <a:lstStyle/>
        <a:p>
          <a:endParaRPr lang="zh-TW" altLang="en-US"/>
        </a:p>
      </dgm:t>
    </dgm:pt>
    <dgm:pt modelId="{59EC986C-4D1C-4E5F-8396-0AF85CA2D753}">
      <dgm:prSet/>
      <dgm:spPr/>
      <dgm:t>
        <a:bodyPr/>
        <a:lstStyle/>
        <a:p>
          <a:r>
            <a:rPr lang="zh-TW"/>
            <a:t>第 </a:t>
          </a:r>
          <a:r>
            <a:rPr lang="en-US"/>
            <a:t>3 </a:t>
          </a:r>
          <a:r>
            <a:rPr lang="zh-TW"/>
            <a:t>名 </a:t>
          </a:r>
          <a:r>
            <a:rPr lang="en-US"/>
            <a:t>mean concave points </a:t>
          </a:r>
          <a:r>
            <a:rPr lang="zh-TW"/>
            <a:t>重要度 </a:t>
          </a:r>
          <a:r>
            <a:rPr lang="en-US"/>
            <a:t>0.07</a:t>
          </a:r>
          <a:endParaRPr lang="zh-TW"/>
        </a:p>
      </dgm:t>
    </dgm:pt>
    <dgm:pt modelId="{58CF38AC-4083-4D88-8370-21C15AD041A2}" type="parTrans" cxnId="{9795EE01-CFC3-417E-82DA-D04A9236736C}">
      <dgm:prSet/>
      <dgm:spPr/>
      <dgm:t>
        <a:bodyPr/>
        <a:lstStyle/>
        <a:p>
          <a:endParaRPr lang="zh-TW" altLang="en-US"/>
        </a:p>
      </dgm:t>
    </dgm:pt>
    <dgm:pt modelId="{BEC1C0E5-1E40-465E-A637-488DD8927068}" type="sibTrans" cxnId="{9795EE01-CFC3-417E-82DA-D04A9236736C}">
      <dgm:prSet/>
      <dgm:spPr/>
      <dgm:t>
        <a:bodyPr/>
        <a:lstStyle/>
        <a:p>
          <a:endParaRPr lang="zh-TW" altLang="en-US"/>
        </a:p>
      </dgm:t>
    </dgm:pt>
    <dgm:pt modelId="{E0A67168-F3D3-4023-9BF9-B9898D91F45E}">
      <dgm:prSet/>
      <dgm:spPr/>
      <dgm:t>
        <a:bodyPr/>
        <a:lstStyle/>
        <a:p>
          <a:r>
            <a:rPr lang="zh-TW"/>
            <a:t>第 </a:t>
          </a:r>
          <a:r>
            <a:rPr lang="en-US"/>
            <a:t>4 </a:t>
          </a:r>
          <a:r>
            <a:rPr lang="zh-TW"/>
            <a:t>名 </a:t>
          </a:r>
          <a:r>
            <a:rPr lang="en-US"/>
            <a:t>area error </a:t>
          </a:r>
          <a:r>
            <a:rPr lang="zh-TW"/>
            <a:t>重要度 </a:t>
          </a:r>
          <a:r>
            <a:rPr lang="en-US"/>
            <a:t>0.07</a:t>
          </a:r>
          <a:endParaRPr lang="zh-TW"/>
        </a:p>
      </dgm:t>
    </dgm:pt>
    <dgm:pt modelId="{A32FEFC2-273A-4920-99F2-83A8F5FF7DC1}" type="parTrans" cxnId="{9E0F6FF6-A562-4A6B-9539-78CF02E00238}">
      <dgm:prSet/>
      <dgm:spPr/>
      <dgm:t>
        <a:bodyPr/>
        <a:lstStyle/>
        <a:p>
          <a:endParaRPr lang="zh-TW" altLang="en-US"/>
        </a:p>
      </dgm:t>
    </dgm:pt>
    <dgm:pt modelId="{C4189E40-6E8F-43F4-A0A9-E8615C84C54A}" type="sibTrans" cxnId="{9E0F6FF6-A562-4A6B-9539-78CF02E00238}">
      <dgm:prSet/>
      <dgm:spPr/>
      <dgm:t>
        <a:bodyPr/>
        <a:lstStyle/>
        <a:p>
          <a:endParaRPr lang="zh-TW" altLang="en-US"/>
        </a:p>
      </dgm:t>
    </dgm:pt>
    <dgm:pt modelId="{A20FA7F8-DB8D-483F-871D-FFF19B6550AC}">
      <dgm:prSet/>
      <dgm:spPr/>
      <dgm:t>
        <a:bodyPr/>
        <a:lstStyle/>
        <a:p>
          <a:r>
            <a:rPr lang="zh-TW"/>
            <a:t>第 </a:t>
          </a:r>
          <a:r>
            <a:rPr lang="en-US"/>
            <a:t>5 </a:t>
          </a:r>
          <a:r>
            <a:rPr lang="zh-TW"/>
            <a:t>名 </a:t>
          </a:r>
          <a:r>
            <a:rPr lang="en-US"/>
            <a:t>mean texture </a:t>
          </a:r>
          <a:r>
            <a:rPr lang="zh-TW"/>
            <a:t>重要度 </a:t>
          </a:r>
          <a:r>
            <a:rPr lang="en-US"/>
            <a:t>0.06</a:t>
          </a:r>
          <a:endParaRPr lang="zh-TW"/>
        </a:p>
      </dgm:t>
    </dgm:pt>
    <dgm:pt modelId="{A4722780-67A0-4FBB-A066-F5B7932E4ADC}" type="parTrans" cxnId="{1D783C4A-C248-4037-AECC-E2CC3849B6F8}">
      <dgm:prSet/>
      <dgm:spPr/>
      <dgm:t>
        <a:bodyPr/>
        <a:lstStyle/>
        <a:p>
          <a:endParaRPr lang="zh-TW" altLang="en-US"/>
        </a:p>
      </dgm:t>
    </dgm:pt>
    <dgm:pt modelId="{911B3780-75E7-4E13-8AB3-01926076C3B6}" type="sibTrans" cxnId="{1D783C4A-C248-4037-AECC-E2CC3849B6F8}">
      <dgm:prSet/>
      <dgm:spPr/>
      <dgm:t>
        <a:bodyPr/>
        <a:lstStyle/>
        <a:p>
          <a:endParaRPr lang="zh-TW" altLang="en-US"/>
        </a:p>
      </dgm:t>
    </dgm:pt>
    <dgm:pt modelId="{A009B8D9-9B81-4910-900C-E61C06D3320D}">
      <dgm:prSet/>
      <dgm:spPr/>
      <dgm:t>
        <a:bodyPr/>
        <a:lstStyle/>
        <a:p>
          <a:r>
            <a:rPr lang="zh-TW"/>
            <a:t>第 </a:t>
          </a:r>
          <a:r>
            <a:rPr lang="en-US"/>
            <a:t>6 </a:t>
          </a:r>
          <a:r>
            <a:rPr lang="zh-TW"/>
            <a:t>名 </a:t>
          </a:r>
          <a:r>
            <a:rPr lang="en-US"/>
            <a:t>mean compactness </a:t>
          </a:r>
          <a:r>
            <a:rPr lang="zh-TW"/>
            <a:t>重要度 </a:t>
          </a:r>
          <a:r>
            <a:rPr lang="en-US"/>
            <a:t>0.06</a:t>
          </a:r>
          <a:endParaRPr lang="zh-TW"/>
        </a:p>
      </dgm:t>
    </dgm:pt>
    <dgm:pt modelId="{D700D56C-1413-435D-8C5E-572465D7B96E}" type="parTrans" cxnId="{99623746-73C1-4C61-8FFF-8B06860FD6DB}">
      <dgm:prSet/>
      <dgm:spPr/>
      <dgm:t>
        <a:bodyPr/>
        <a:lstStyle/>
        <a:p>
          <a:endParaRPr lang="zh-TW" altLang="en-US"/>
        </a:p>
      </dgm:t>
    </dgm:pt>
    <dgm:pt modelId="{3930BAA0-7C8D-4CED-9789-B61A9E790C6F}" type="sibTrans" cxnId="{99623746-73C1-4C61-8FFF-8B06860FD6DB}">
      <dgm:prSet/>
      <dgm:spPr/>
      <dgm:t>
        <a:bodyPr/>
        <a:lstStyle/>
        <a:p>
          <a:endParaRPr lang="zh-TW" altLang="en-US"/>
        </a:p>
      </dgm:t>
    </dgm:pt>
    <dgm:pt modelId="{074FB6CD-38D5-449B-B582-F4B90CE748F7}">
      <dgm:prSet/>
      <dgm:spPr/>
      <dgm:t>
        <a:bodyPr/>
        <a:lstStyle/>
        <a:p>
          <a:r>
            <a:rPr lang="zh-TW"/>
            <a:t>第 </a:t>
          </a:r>
          <a:r>
            <a:rPr lang="en-US"/>
            <a:t>7 </a:t>
          </a:r>
          <a:r>
            <a:rPr lang="zh-TW"/>
            <a:t>名 </a:t>
          </a:r>
          <a:r>
            <a:rPr lang="en-US"/>
            <a:t>fractal dimension error </a:t>
          </a:r>
          <a:r>
            <a:rPr lang="zh-TW"/>
            <a:t>重要度 </a:t>
          </a:r>
          <a:r>
            <a:rPr lang="en-US"/>
            <a:t>0.05</a:t>
          </a:r>
          <a:endParaRPr lang="zh-TW"/>
        </a:p>
      </dgm:t>
    </dgm:pt>
    <dgm:pt modelId="{9528CB81-DB43-44A7-9164-41447A76C8C3}" type="parTrans" cxnId="{0FF8DA29-4EC2-4927-B991-A6904D41F82F}">
      <dgm:prSet/>
      <dgm:spPr/>
      <dgm:t>
        <a:bodyPr/>
        <a:lstStyle/>
        <a:p>
          <a:endParaRPr lang="zh-TW" altLang="en-US"/>
        </a:p>
      </dgm:t>
    </dgm:pt>
    <dgm:pt modelId="{D59A6427-029C-48EE-AB70-95265436FAD6}" type="sibTrans" cxnId="{0FF8DA29-4EC2-4927-B991-A6904D41F82F}">
      <dgm:prSet/>
      <dgm:spPr/>
      <dgm:t>
        <a:bodyPr/>
        <a:lstStyle/>
        <a:p>
          <a:endParaRPr lang="zh-TW" altLang="en-US"/>
        </a:p>
      </dgm:t>
    </dgm:pt>
    <dgm:pt modelId="{BF169BA2-A7C1-4530-A560-9202C5F63516}">
      <dgm:prSet/>
      <dgm:spPr/>
      <dgm:t>
        <a:bodyPr/>
        <a:lstStyle/>
        <a:p>
          <a:r>
            <a:rPr lang="zh-TW"/>
            <a:t>第 </a:t>
          </a:r>
          <a:r>
            <a:rPr lang="en-US"/>
            <a:t>8 </a:t>
          </a:r>
          <a:r>
            <a:rPr lang="zh-TW"/>
            <a:t>名 </a:t>
          </a:r>
          <a:r>
            <a:rPr lang="en-US"/>
            <a:t>worst perimeter </a:t>
          </a:r>
          <a:r>
            <a:rPr lang="zh-TW"/>
            <a:t>重要度 </a:t>
          </a:r>
          <a:r>
            <a:rPr lang="en-US"/>
            <a:t>0.05</a:t>
          </a:r>
          <a:endParaRPr lang="zh-TW"/>
        </a:p>
      </dgm:t>
    </dgm:pt>
    <dgm:pt modelId="{98A71D74-1659-4267-BD24-2D659AADF009}" type="parTrans" cxnId="{69F9F77D-117B-45FA-9804-077E85CDE9EC}">
      <dgm:prSet/>
      <dgm:spPr/>
      <dgm:t>
        <a:bodyPr/>
        <a:lstStyle/>
        <a:p>
          <a:endParaRPr lang="zh-TW" altLang="en-US"/>
        </a:p>
      </dgm:t>
    </dgm:pt>
    <dgm:pt modelId="{0C4F52F5-BAE4-4489-A104-502C50526F51}" type="sibTrans" cxnId="{69F9F77D-117B-45FA-9804-077E85CDE9EC}">
      <dgm:prSet/>
      <dgm:spPr/>
      <dgm:t>
        <a:bodyPr/>
        <a:lstStyle/>
        <a:p>
          <a:endParaRPr lang="zh-TW" altLang="en-US"/>
        </a:p>
      </dgm:t>
    </dgm:pt>
    <dgm:pt modelId="{09BB34C4-FEEE-412E-AA7C-EBBBB7BB2EAA}">
      <dgm:prSet/>
      <dgm:spPr/>
      <dgm:t>
        <a:bodyPr/>
        <a:lstStyle/>
        <a:p>
          <a:r>
            <a:rPr lang="zh-TW"/>
            <a:t>第 </a:t>
          </a:r>
          <a:r>
            <a:rPr lang="en-US"/>
            <a:t>9 </a:t>
          </a:r>
          <a:r>
            <a:rPr lang="zh-TW"/>
            <a:t>名 </a:t>
          </a:r>
          <a:r>
            <a:rPr lang="en-US"/>
            <a:t>symmetry error </a:t>
          </a:r>
          <a:r>
            <a:rPr lang="zh-TW"/>
            <a:t>重要度 </a:t>
          </a:r>
          <a:r>
            <a:rPr lang="en-US"/>
            <a:t>0.05</a:t>
          </a:r>
          <a:endParaRPr lang="zh-TW"/>
        </a:p>
      </dgm:t>
    </dgm:pt>
    <dgm:pt modelId="{4F87CA81-96B8-4153-8A85-6379A44DA905}" type="parTrans" cxnId="{0F848224-8E6A-4D61-9E7C-CB648F6CA2FB}">
      <dgm:prSet/>
      <dgm:spPr/>
      <dgm:t>
        <a:bodyPr/>
        <a:lstStyle/>
        <a:p>
          <a:endParaRPr lang="zh-TW" altLang="en-US"/>
        </a:p>
      </dgm:t>
    </dgm:pt>
    <dgm:pt modelId="{327B43D4-9133-4B64-B1B4-B4630D3554D2}" type="sibTrans" cxnId="{0F848224-8E6A-4D61-9E7C-CB648F6CA2FB}">
      <dgm:prSet/>
      <dgm:spPr/>
      <dgm:t>
        <a:bodyPr/>
        <a:lstStyle/>
        <a:p>
          <a:endParaRPr lang="zh-TW" altLang="en-US"/>
        </a:p>
      </dgm:t>
    </dgm:pt>
    <dgm:pt modelId="{8552A1C0-0FF9-4A9B-A3F7-3C2C38B41C05}">
      <dgm:prSet/>
      <dgm:spPr/>
      <dgm:t>
        <a:bodyPr/>
        <a:lstStyle/>
        <a:p>
          <a:r>
            <a:rPr lang="zh-TW"/>
            <a:t>第 </a:t>
          </a:r>
          <a:r>
            <a:rPr lang="en-US"/>
            <a:t>10 </a:t>
          </a:r>
          <a:r>
            <a:rPr lang="zh-TW"/>
            <a:t>名 </a:t>
          </a:r>
          <a:r>
            <a:rPr lang="en-US"/>
            <a:t>worst concave points </a:t>
          </a:r>
          <a:r>
            <a:rPr lang="zh-TW"/>
            <a:t>重要度 </a:t>
          </a:r>
          <a:r>
            <a:rPr lang="en-US"/>
            <a:t>0.04</a:t>
          </a:r>
          <a:endParaRPr lang="zh-TW"/>
        </a:p>
      </dgm:t>
    </dgm:pt>
    <dgm:pt modelId="{9CC69518-BB7D-42EC-825E-C1D393077526}" type="parTrans" cxnId="{7356119A-F482-49C4-BCE9-40B282A915CD}">
      <dgm:prSet/>
      <dgm:spPr/>
      <dgm:t>
        <a:bodyPr/>
        <a:lstStyle/>
        <a:p>
          <a:endParaRPr lang="zh-TW" altLang="en-US"/>
        </a:p>
      </dgm:t>
    </dgm:pt>
    <dgm:pt modelId="{1893A1C2-EB86-4005-9BDE-D358E07C9D70}" type="sibTrans" cxnId="{7356119A-F482-49C4-BCE9-40B282A915CD}">
      <dgm:prSet/>
      <dgm:spPr/>
      <dgm:t>
        <a:bodyPr/>
        <a:lstStyle/>
        <a:p>
          <a:endParaRPr lang="zh-TW" altLang="en-US"/>
        </a:p>
      </dgm:t>
    </dgm:pt>
    <dgm:pt modelId="{0AD3B1DC-2BBD-4539-A001-A4ADD146361F}" type="pres">
      <dgm:prSet presAssocID="{74AA1D5D-F81D-45F6-8A2B-09140D11EB16}" presName="Name0" presStyleCnt="0">
        <dgm:presLayoutVars>
          <dgm:dir/>
          <dgm:animLvl val="lvl"/>
          <dgm:resizeHandles val="exact"/>
        </dgm:presLayoutVars>
      </dgm:prSet>
      <dgm:spPr/>
    </dgm:pt>
    <dgm:pt modelId="{26520723-0296-49BF-8FDB-7AE4E9535D6A}" type="pres">
      <dgm:prSet presAssocID="{71B65B5A-8736-414F-9D32-303B2B13ECEC}" presName="linNode" presStyleCnt="0"/>
      <dgm:spPr/>
    </dgm:pt>
    <dgm:pt modelId="{2DFD4D36-B3D9-4857-A04A-6B6F31A029D4}" type="pres">
      <dgm:prSet presAssocID="{71B65B5A-8736-414F-9D32-303B2B13ECEC}" presName="parentText" presStyleLbl="node1" presStyleIdx="0" presStyleCnt="11">
        <dgm:presLayoutVars>
          <dgm:chMax val="1"/>
          <dgm:bulletEnabled val="1"/>
        </dgm:presLayoutVars>
      </dgm:prSet>
      <dgm:spPr/>
    </dgm:pt>
    <dgm:pt modelId="{1D3A7A05-9BC1-4C20-B82F-356291F3FB02}" type="pres">
      <dgm:prSet presAssocID="{E550BA86-C6DF-4A80-A2B8-1496AA007A7D}" presName="sp" presStyleCnt="0"/>
      <dgm:spPr/>
    </dgm:pt>
    <dgm:pt modelId="{8391A766-77ED-46B4-97AD-D1FB6E57CE28}" type="pres">
      <dgm:prSet presAssocID="{BE9D3602-012F-49C5-8696-E50B3789DDEA}" presName="linNode" presStyleCnt="0"/>
      <dgm:spPr/>
    </dgm:pt>
    <dgm:pt modelId="{FB6A3648-36D8-4A8E-9F5F-0F860CE78813}" type="pres">
      <dgm:prSet presAssocID="{BE9D3602-012F-49C5-8696-E50B3789DDEA}" presName="parentText" presStyleLbl="node1" presStyleIdx="1" presStyleCnt="11">
        <dgm:presLayoutVars>
          <dgm:chMax val="1"/>
          <dgm:bulletEnabled val="1"/>
        </dgm:presLayoutVars>
      </dgm:prSet>
      <dgm:spPr/>
    </dgm:pt>
    <dgm:pt modelId="{546E6A97-50ED-4294-8A49-5744293EB520}" type="pres">
      <dgm:prSet presAssocID="{13DEC4C9-F159-4B2F-8A68-2E3AA7AABCA6}" presName="sp" presStyleCnt="0"/>
      <dgm:spPr/>
    </dgm:pt>
    <dgm:pt modelId="{EAD9C9FE-2350-4241-A1A9-58FCFC026203}" type="pres">
      <dgm:prSet presAssocID="{85B9985F-D5EC-405D-B148-06272441943A}" presName="linNode" presStyleCnt="0"/>
      <dgm:spPr/>
    </dgm:pt>
    <dgm:pt modelId="{F1CD70EB-3DC0-4161-8362-CFE45082AD03}" type="pres">
      <dgm:prSet presAssocID="{85B9985F-D5EC-405D-B148-06272441943A}" presName="parentText" presStyleLbl="node1" presStyleIdx="2" presStyleCnt="11">
        <dgm:presLayoutVars>
          <dgm:chMax val="1"/>
          <dgm:bulletEnabled val="1"/>
        </dgm:presLayoutVars>
      </dgm:prSet>
      <dgm:spPr/>
    </dgm:pt>
    <dgm:pt modelId="{E4F0BB58-9998-432A-BEA6-9E1E335E95CE}" type="pres">
      <dgm:prSet presAssocID="{D57DA042-209C-4DCD-85E2-01A9C7FD23D1}" presName="sp" presStyleCnt="0"/>
      <dgm:spPr/>
    </dgm:pt>
    <dgm:pt modelId="{4B675F2D-EBD6-4D51-B203-6B9EDCCB814B}" type="pres">
      <dgm:prSet presAssocID="{59EC986C-4D1C-4E5F-8396-0AF85CA2D753}" presName="linNode" presStyleCnt="0"/>
      <dgm:spPr/>
    </dgm:pt>
    <dgm:pt modelId="{4C2C0398-DD06-4C7F-B296-DFFB058D6CDD}" type="pres">
      <dgm:prSet presAssocID="{59EC986C-4D1C-4E5F-8396-0AF85CA2D753}" presName="parentText" presStyleLbl="node1" presStyleIdx="3" presStyleCnt="11">
        <dgm:presLayoutVars>
          <dgm:chMax val="1"/>
          <dgm:bulletEnabled val="1"/>
        </dgm:presLayoutVars>
      </dgm:prSet>
      <dgm:spPr/>
    </dgm:pt>
    <dgm:pt modelId="{A2510E48-0FFD-4E60-AF07-875B60BA2A26}" type="pres">
      <dgm:prSet presAssocID="{BEC1C0E5-1E40-465E-A637-488DD8927068}" presName="sp" presStyleCnt="0"/>
      <dgm:spPr/>
    </dgm:pt>
    <dgm:pt modelId="{E97FD0E5-F07D-4A47-8B17-2E68690E7286}" type="pres">
      <dgm:prSet presAssocID="{E0A67168-F3D3-4023-9BF9-B9898D91F45E}" presName="linNode" presStyleCnt="0"/>
      <dgm:spPr/>
    </dgm:pt>
    <dgm:pt modelId="{CAF3F623-6CD8-410F-A465-70FDBEB26C53}" type="pres">
      <dgm:prSet presAssocID="{E0A67168-F3D3-4023-9BF9-B9898D91F45E}" presName="parentText" presStyleLbl="node1" presStyleIdx="4" presStyleCnt="11">
        <dgm:presLayoutVars>
          <dgm:chMax val="1"/>
          <dgm:bulletEnabled val="1"/>
        </dgm:presLayoutVars>
      </dgm:prSet>
      <dgm:spPr/>
    </dgm:pt>
    <dgm:pt modelId="{D4E7A0D2-79B0-4012-B442-DEBAB2971BA5}" type="pres">
      <dgm:prSet presAssocID="{C4189E40-6E8F-43F4-A0A9-E8615C84C54A}" presName="sp" presStyleCnt="0"/>
      <dgm:spPr/>
    </dgm:pt>
    <dgm:pt modelId="{3FBC66F6-4933-4A0D-93BB-B4BE34B99436}" type="pres">
      <dgm:prSet presAssocID="{A20FA7F8-DB8D-483F-871D-FFF19B6550AC}" presName="linNode" presStyleCnt="0"/>
      <dgm:spPr/>
    </dgm:pt>
    <dgm:pt modelId="{4E7B888D-88F6-4920-B92D-BD48E8603C11}" type="pres">
      <dgm:prSet presAssocID="{A20FA7F8-DB8D-483F-871D-FFF19B6550AC}" presName="parentText" presStyleLbl="node1" presStyleIdx="5" presStyleCnt="11">
        <dgm:presLayoutVars>
          <dgm:chMax val="1"/>
          <dgm:bulletEnabled val="1"/>
        </dgm:presLayoutVars>
      </dgm:prSet>
      <dgm:spPr/>
    </dgm:pt>
    <dgm:pt modelId="{3622EFFD-DB89-4E3F-8131-BF24B4F2B4B6}" type="pres">
      <dgm:prSet presAssocID="{911B3780-75E7-4E13-8AB3-01926076C3B6}" presName="sp" presStyleCnt="0"/>
      <dgm:spPr/>
    </dgm:pt>
    <dgm:pt modelId="{8F56861B-5007-4E3F-8963-974DE12B6202}" type="pres">
      <dgm:prSet presAssocID="{A009B8D9-9B81-4910-900C-E61C06D3320D}" presName="linNode" presStyleCnt="0"/>
      <dgm:spPr/>
    </dgm:pt>
    <dgm:pt modelId="{D9142FA9-6EA3-4A8D-96C6-AE315698524B}" type="pres">
      <dgm:prSet presAssocID="{A009B8D9-9B81-4910-900C-E61C06D3320D}" presName="parentText" presStyleLbl="node1" presStyleIdx="6" presStyleCnt="11">
        <dgm:presLayoutVars>
          <dgm:chMax val="1"/>
          <dgm:bulletEnabled val="1"/>
        </dgm:presLayoutVars>
      </dgm:prSet>
      <dgm:spPr/>
    </dgm:pt>
    <dgm:pt modelId="{B8F7B3F8-EE73-4FA0-A170-621810B89B01}" type="pres">
      <dgm:prSet presAssocID="{3930BAA0-7C8D-4CED-9789-B61A9E790C6F}" presName="sp" presStyleCnt="0"/>
      <dgm:spPr/>
    </dgm:pt>
    <dgm:pt modelId="{AA04A8BD-0430-4349-BB05-E26ED18147AA}" type="pres">
      <dgm:prSet presAssocID="{074FB6CD-38D5-449B-B582-F4B90CE748F7}" presName="linNode" presStyleCnt="0"/>
      <dgm:spPr/>
    </dgm:pt>
    <dgm:pt modelId="{1767A4E3-D5AB-44C1-BAE8-AF390055D28F}" type="pres">
      <dgm:prSet presAssocID="{074FB6CD-38D5-449B-B582-F4B90CE748F7}" presName="parentText" presStyleLbl="node1" presStyleIdx="7" presStyleCnt="11">
        <dgm:presLayoutVars>
          <dgm:chMax val="1"/>
          <dgm:bulletEnabled val="1"/>
        </dgm:presLayoutVars>
      </dgm:prSet>
      <dgm:spPr/>
    </dgm:pt>
    <dgm:pt modelId="{37DAFAF0-9207-4213-B72C-CCB437E503BD}" type="pres">
      <dgm:prSet presAssocID="{D59A6427-029C-48EE-AB70-95265436FAD6}" presName="sp" presStyleCnt="0"/>
      <dgm:spPr/>
    </dgm:pt>
    <dgm:pt modelId="{2DE4BE53-ED88-4D24-904E-B203C7EDCD67}" type="pres">
      <dgm:prSet presAssocID="{BF169BA2-A7C1-4530-A560-9202C5F63516}" presName="linNode" presStyleCnt="0"/>
      <dgm:spPr/>
    </dgm:pt>
    <dgm:pt modelId="{44D42F27-C15B-4188-828A-F4AC85F08E4C}" type="pres">
      <dgm:prSet presAssocID="{BF169BA2-A7C1-4530-A560-9202C5F63516}" presName="parentText" presStyleLbl="node1" presStyleIdx="8" presStyleCnt="11">
        <dgm:presLayoutVars>
          <dgm:chMax val="1"/>
          <dgm:bulletEnabled val="1"/>
        </dgm:presLayoutVars>
      </dgm:prSet>
      <dgm:spPr/>
    </dgm:pt>
    <dgm:pt modelId="{D338D195-352F-4238-97E7-8A06D890A516}" type="pres">
      <dgm:prSet presAssocID="{0C4F52F5-BAE4-4489-A104-502C50526F51}" presName="sp" presStyleCnt="0"/>
      <dgm:spPr/>
    </dgm:pt>
    <dgm:pt modelId="{F2933C58-88FE-4703-91B5-328F7C946ABC}" type="pres">
      <dgm:prSet presAssocID="{09BB34C4-FEEE-412E-AA7C-EBBBB7BB2EAA}" presName="linNode" presStyleCnt="0"/>
      <dgm:spPr/>
    </dgm:pt>
    <dgm:pt modelId="{D135D798-E862-40BC-A29B-04B75472C1DE}" type="pres">
      <dgm:prSet presAssocID="{09BB34C4-FEEE-412E-AA7C-EBBBB7BB2EAA}" presName="parentText" presStyleLbl="node1" presStyleIdx="9" presStyleCnt="11">
        <dgm:presLayoutVars>
          <dgm:chMax val="1"/>
          <dgm:bulletEnabled val="1"/>
        </dgm:presLayoutVars>
      </dgm:prSet>
      <dgm:spPr/>
    </dgm:pt>
    <dgm:pt modelId="{BB686CA8-5F1F-4B8A-BD3D-EFCBA9604D46}" type="pres">
      <dgm:prSet presAssocID="{327B43D4-9133-4B64-B1B4-B4630D3554D2}" presName="sp" presStyleCnt="0"/>
      <dgm:spPr/>
    </dgm:pt>
    <dgm:pt modelId="{094F05AA-95F9-4BA8-92CB-F390C65F8605}" type="pres">
      <dgm:prSet presAssocID="{8552A1C0-0FF9-4A9B-A3F7-3C2C38B41C05}" presName="linNode" presStyleCnt="0"/>
      <dgm:spPr/>
    </dgm:pt>
    <dgm:pt modelId="{C534C224-2776-466C-8391-382BFDEA946D}" type="pres">
      <dgm:prSet presAssocID="{8552A1C0-0FF9-4A9B-A3F7-3C2C38B41C05}" presName="parentText" presStyleLbl="node1" presStyleIdx="10" presStyleCnt="11">
        <dgm:presLayoutVars>
          <dgm:chMax val="1"/>
          <dgm:bulletEnabled val="1"/>
        </dgm:presLayoutVars>
      </dgm:prSet>
      <dgm:spPr/>
    </dgm:pt>
  </dgm:ptLst>
  <dgm:cxnLst>
    <dgm:cxn modelId="{9795EE01-CFC3-417E-82DA-D04A9236736C}" srcId="{74AA1D5D-F81D-45F6-8A2B-09140D11EB16}" destId="{59EC986C-4D1C-4E5F-8396-0AF85CA2D753}" srcOrd="3" destOrd="0" parTransId="{58CF38AC-4083-4D88-8370-21C15AD041A2}" sibTransId="{BEC1C0E5-1E40-465E-A637-488DD8927068}"/>
    <dgm:cxn modelId="{158BFB18-C423-42E4-9ADF-34C990772F14}" type="presOf" srcId="{85B9985F-D5EC-405D-B148-06272441943A}" destId="{F1CD70EB-3DC0-4161-8362-CFE45082AD03}" srcOrd="0" destOrd="0" presId="urn:microsoft.com/office/officeart/2005/8/layout/vList5"/>
    <dgm:cxn modelId="{E3AAB21A-36F7-4653-8BB2-7AD2EB062CA4}" type="presOf" srcId="{71B65B5A-8736-414F-9D32-303B2B13ECEC}" destId="{2DFD4D36-B3D9-4857-A04A-6B6F31A029D4}" srcOrd="0" destOrd="0" presId="urn:microsoft.com/office/officeart/2005/8/layout/vList5"/>
    <dgm:cxn modelId="{0F848224-8E6A-4D61-9E7C-CB648F6CA2FB}" srcId="{74AA1D5D-F81D-45F6-8A2B-09140D11EB16}" destId="{09BB34C4-FEEE-412E-AA7C-EBBBB7BB2EAA}" srcOrd="9" destOrd="0" parTransId="{4F87CA81-96B8-4153-8A85-6379A44DA905}" sibTransId="{327B43D4-9133-4B64-B1B4-B4630D3554D2}"/>
    <dgm:cxn modelId="{0FF8DA29-4EC2-4927-B991-A6904D41F82F}" srcId="{74AA1D5D-F81D-45F6-8A2B-09140D11EB16}" destId="{074FB6CD-38D5-449B-B582-F4B90CE748F7}" srcOrd="7" destOrd="0" parTransId="{9528CB81-DB43-44A7-9164-41447A76C8C3}" sibTransId="{D59A6427-029C-48EE-AB70-95265436FAD6}"/>
    <dgm:cxn modelId="{7A07572D-A357-4B23-85F6-10062D2521E8}" type="presOf" srcId="{09BB34C4-FEEE-412E-AA7C-EBBBB7BB2EAA}" destId="{D135D798-E862-40BC-A29B-04B75472C1DE}" srcOrd="0" destOrd="0" presId="urn:microsoft.com/office/officeart/2005/8/layout/vList5"/>
    <dgm:cxn modelId="{5CA5CD32-B1F9-4BF6-8F62-4C6138BCD6C3}" type="presOf" srcId="{74AA1D5D-F81D-45F6-8A2B-09140D11EB16}" destId="{0AD3B1DC-2BBD-4539-A001-A4ADD146361F}" srcOrd="0" destOrd="0" presId="urn:microsoft.com/office/officeart/2005/8/layout/vList5"/>
    <dgm:cxn modelId="{6EA6983E-257C-4B40-A2BB-96189251677A}" type="presOf" srcId="{074FB6CD-38D5-449B-B582-F4B90CE748F7}" destId="{1767A4E3-D5AB-44C1-BAE8-AF390055D28F}" srcOrd="0" destOrd="0" presId="urn:microsoft.com/office/officeart/2005/8/layout/vList5"/>
    <dgm:cxn modelId="{4C4B7C5D-675D-4243-966A-36FC69701250}" srcId="{74AA1D5D-F81D-45F6-8A2B-09140D11EB16}" destId="{85B9985F-D5EC-405D-B148-06272441943A}" srcOrd="2" destOrd="0" parTransId="{3E5743F3-1F49-4360-A713-556AA348D80A}" sibTransId="{D57DA042-209C-4DCD-85E2-01A9C7FD23D1}"/>
    <dgm:cxn modelId="{6658CD43-671A-4785-A28A-BB7CC744037D}" srcId="{74AA1D5D-F81D-45F6-8A2B-09140D11EB16}" destId="{BE9D3602-012F-49C5-8696-E50B3789DDEA}" srcOrd="1" destOrd="0" parTransId="{F499D9F8-87EE-4D73-901A-346B60BAC419}" sibTransId="{13DEC4C9-F159-4B2F-8A68-2E3AA7AABCA6}"/>
    <dgm:cxn modelId="{99623746-73C1-4C61-8FFF-8B06860FD6DB}" srcId="{74AA1D5D-F81D-45F6-8A2B-09140D11EB16}" destId="{A009B8D9-9B81-4910-900C-E61C06D3320D}" srcOrd="6" destOrd="0" parTransId="{D700D56C-1413-435D-8C5E-572465D7B96E}" sibTransId="{3930BAA0-7C8D-4CED-9789-B61A9E790C6F}"/>
    <dgm:cxn modelId="{1D783C4A-C248-4037-AECC-E2CC3849B6F8}" srcId="{74AA1D5D-F81D-45F6-8A2B-09140D11EB16}" destId="{A20FA7F8-DB8D-483F-871D-FFF19B6550AC}" srcOrd="5" destOrd="0" parTransId="{A4722780-67A0-4FBB-A066-F5B7932E4ADC}" sibTransId="{911B3780-75E7-4E13-8AB3-01926076C3B6}"/>
    <dgm:cxn modelId="{997C5B73-8D7B-41E5-8F41-5C24F13D0F8B}" type="presOf" srcId="{A009B8D9-9B81-4910-900C-E61C06D3320D}" destId="{D9142FA9-6EA3-4A8D-96C6-AE315698524B}" srcOrd="0" destOrd="0" presId="urn:microsoft.com/office/officeart/2005/8/layout/vList5"/>
    <dgm:cxn modelId="{69F9F77D-117B-45FA-9804-077E85CDE9EC}" srcId="{74AA1D5D-F81D-45F6-8A2B-09140D11EB16}" destId="{BF169BA2-A7C1-4530-A560-9202C5F63516}" srcOrd="8" destOrd="0" parTransId="{98A71D74-1659-4267-BD24-2D659AADF009}" sibTransId="{0C4F52F5-BAE4-4489-A104-502C50526F51}"/>
    <dgm:cxn modelId="{F302757F-92B9-4D9C-A415-EA0A3AD7A5F6}" type="presOf" srcId="{E0A67168-F3D3-4023-9BF9-B9898D91F45E}" destId="{CAF3F623-6CD8-410F-A465-70FDBEB26C53}" srcOrd="0" destOrd="0" presId="urn:microsoft.com/office/officeart/2005/8/layout/vList5"/>
    <dgm:cxn modelId="{FA5B698A-C4F4-4533-AA7F-34AE6DA2E17C}" type="presOf" srcId="{BE9D3602-012F-49C5-8696-E50B3789DDEA}" destId="{FB6A3648-36D8-4A8E-9F5F-0F860CE78813}" srcOrd="0" destOrd="0" presId="urn:microsoft.com/office/officeart/2005/8/layout/vList5"/>
    <dgm:cxn modelId="{7356119A-F482-49C4-BCE9-40B282A915CD}" srcId="{74AA1D5D-F81D-45F6-8A2B-09140D11EB16}" destId="{8552A1C0-0FF9-4A9B-A3F7-3C2C38B41C05}" srcOrd="10" destOrd="0" parTransId="{9CC69518-BB7D-42EC-825E-C1D393077526}" sibTransId="{1893A1C2-EB86-4005-9BDE-D358E07C9D70}"/>
    <dgm:cxn modelId="{AC307C9E-0AD9-4ABF-9FAF-082C205E6516}" srcId="{74AA1D5D-F81D-45F6-8A2B-09140D11EB16}" destId="{71B65B5A-8736-414F-9D32-303B2B13ECEC}" srcOrd="0" destOrd="0" parTransId="{30A7EF49-DF2A-4E4D-B090-714B3CA13FFD}" sibTransId="{E550BA86-C6DF-4A80-A2B8-1496AA007A7D}"/>
    <dgm:cxn modelId="{29A223A0-92FB-49A5-A415-FD442FB1FE38}" type="presOf" srcId="{59EC986C-4D1C-4E5F-8396-0AF85CA2D753}" destId="{4C2C0398-DD06-4C7F-B296-DFFB058D6CDD}" srcOrd="0" destOrd="0" presId="urn:microsoft.com/office/officeart/2005/8/layout/vList5"/>
    <dgm:cxn modelId="{0A565EB0-AFEB-4E62-A841-DF59BEDD80F8}" type="presOf" srcId="{BF169BA2-A7C1-4530-A560-9202C5F63516}" destId="{44D42F27-C15B-4188-828A-F4AC85F08E4C}" srcOrd="0" destOrd="0" presId="urn:microsoft.com/office/officeart/2005/8/layout/vList5"/>
    <dgm:cxn modelId="{F4D5B4D9-03F3-4749-9E00-51C2AA48BDD2}" type="presOf" srcId="{A20FA7F8-DB8D-483F-871D-FFF19B6550AC}" destId="{4E7B888D-88F6-4920-B92D-BD48E8603C11}" srcOrd="0" destOrd="0" presId="urn:microsoft.com/office/officeart/2005/8/layout/vList5"/>
    <dgm:cxn modelId="{97A0E8EA-DF2E-4D98-BF86-ED70C8D5324E}" type="presOf" srcId="{8552A1C0-0FF9-4A9B-A3F7-3C2C38B41C05}" destId="{C534C224-2776-466C-8391-382BFDEA946D}" srcOrd="0" destOrd="0" presId="urn:microsoft.com/office/officeart/2005/8/layout/vList5"/>
    <dgm:cxn modelId="{9E0F6FF6-A562-4A6B-9539-78CF02E00238}" srcId="{74AA1D5D-F81D-45F6-8A2B-09140D11EB16}" destId="{E0A67168-F3D3-4023-9BF9-B9898D91F45E}" srcOrd="4" destOrd="0" parTransId="{A32FEFC2-273A-4920-99F2-83A8F5FF7DC1}" sibTransId="{C4189E40-6E8F-43F4-A0A9-E8615C84C54A}"/>
    <dgm:cxn modelId="{1F2C8EBD-DAB0-4C0C-8134-1DFD1CBE88CF}" type="presParOf" srcId="{0AD3B1DC-2BBD-4539-A001-A4ADD146361F}" destId="{26520723-0296-49BF-8FDB-7AE4E9535D6A}" srcOrd="0" destOrd="0" presId="urn:microsoft.com/office/officeart/2005/8/layout/vList5"/>
    <dgm:cxn modelId="{7477BED6-D2DA-4A31-AD5C-A6709F67B6DF}" type="presParOf" srcId="{26520723-0296-49BF-8FDB-7AE4E9535D6A}" destId="{2DFD4D36-B3D9-4857-A04A-6B6F31A029D4}" srcOrd="0" destOrd="0" presId="urn:microsoft.com/office/officeart/2005/8/layout/vList5"/>
    <dgm:cxn modelId="{B6DBA296-9768-4D16-A90B-0D48CD607C6C}" type="presParOf" srcId="{0AD3B1DC-2BBD-4539-A001-A4ADD146361F}" destId="{1D3A7A05-9BC1-4C20-B82F-356291F3FB02}" srcOrd="1" destOrd="0" presId="urn:microsoft.com/office/officeart/2005/8/layout/vList5"/>
    <dgm:cxn modelId="{93EE1771-FF68-47FE-AB30-CFF525523532}" type="presParOf" srcId="{0AD3B1DC-2BBD-4539-A001-A4ADD146361F}" destId="{8391A766-77ED-46B4-97AD-D1FB6E57CE28}" srcOrd="2" destOrd="0" presId="urn:microsoft.com/office/officeart/2005/8/layout/vList5"/>
    <dgm:cxn modelId="{3FFDFC5C-FACE-4A84-BB86-8DC1CE102396}" type="presParOf" srcId="{8391A766-77ED-46B4-97AD-D1FB6E57CE28}" destId="{FB6A3648-36D8-4A8E-9F5F-0F860CE78813}" srcOrd="0" destOrd="0" presId="urn:microsoft.com/office/officeart/2005/8/layout/vList5"/>
    <dgm:cxn modelId="{A5D38519-4A09-4E5E-A05B-6CB9BFB2A12F}" type="presParOf" srcId="{0AD3B1DC-2BBD-4539-A001-A4ADD146361F}" destId="{546E6A97-50ED-4294-8A49-5744293EB520}" srcOrd="3" destOrd="0" presId="urn:microsoft.com/office/officeart/2005/8/layout/vList5"/>
    <dgm:cxn modelId="{E232622E-583E-4CBD-9BC9-6CE5E3CE0F3F}" type="presParOf" srcId="{0AD3B1DC-2BBD-4539-A001-A4ADD146361F}" destId="{EAD9C9FE-2350-4241-A1A9-58FCFC026203}" srcOrd="4" destOrd="0" presId="urn:microsoft.com/office/officeart/2005/8/layout/vList5"/>
    <dgm:cxn modelId="{667CC4EC-FEB5-49FC-8845-F9F2A64AA831}" type="presParOf" srcId="{EAD9C9FE-2350-4241-A1A9-58FCFC026203}" destId="{F1CD70EB-3DC0-4161-8362-CFE45082AD03}" srcOrd="0" destOrd="0" presId="urn:microsoft.com/office/officeart/2005/8/layout/vList5"/>
    <dgm:cxn modelId="{B7FE47D7-967B-4C0A-991C-5135B4E91A01}" type="presParOf" srcId="{0AD3B1DC-2BBD-4539-A001-A4ADD146361F}" destId="{E4F0BB58-9998-432A-BEA6-9E1E335E95CE}" srcOrd="5" destOrd="0" presId="urn:microsoft.com/office/officeart/2005/8/layout/vList5"/>
    <dgm:cxn modelId="{7AC2B653-9248-420E-88C2-3F7A7529C644}" type="presParOf" srcId="{0AD3B1DC-2BBD-4539-A001-A4ADD146361F}" destId="{4B675F2D-EBD6-4D51-B203-6B9EDCCB814B}" srcOrd="6" destOrd="0" presId="urn:microsoft.com/office/officeart/2005/8/layout/vList5"/>
    <dgm:cxn modelId="{6D57EBAA-C3B3-4132-9CFD-D42C0F7C3369}" type="presParOf" srcId="{4B675F2D-EBD6-4D51-B203-6B9EDCCB814B}" destId="{4C2C0398-DD06-4C7F-B296-DFFB058D6CDD}" srcOrd="0" destOrd="0" presId="urn:microsoft.com/office/officeart/2005/8/layout/vList5"/>
    <dgm:cxn modelId="{1275764E-19ED-4100-9FD1-7BA340E02AA7}" type="presParOf" srcId="{0AD3B1DC-2BBD-4539-A001-A4ADD146361F}" destId="{A2510E48-0FFD-4E60-AF07-875B60BA2A26}" srcOrd="7" destOrd="0" presId="urn:microsoft.com/office/officeart/2005/8/layout/vList5"/>
    <dgm:cxn modelId="{648CD17C-541E-4F53-98FD-DD0FB9B85150}" type="presParOf" srcId="{0AD3B1DC-2BBD-4539-A001-A4ADD146361F}" destId="{E97FD0E5-F07D-4A47-8B17-2E68690E7286}" srcOrd="8" destOrd="0" presId="urn:microsoft.com/office/officeart/2005/8/layout/vList5"/>
    <dgm:cxn modelId="{EF16966A-0EB3-4D3D-A296-4E81C830218E}" type="presParOf" srcId="{E97FD0E5-F07D-4A47-8B17-2E68690E7286}" destId="{CAF3F623-6CD8-410F-A465-70FDBEB26C53}" srcOrd="0" destOrd="0" presId="urn:microsoft.com/office/officeart/2005/8/layout/vList5"/>
    <dgm:cxn modelId="{F98CA912-8E96-490C-8DC8-17632A1B6667}" type="presParOf" srcId="{0AD3B1DC-2BBD-4539-A001-A4ADD146361F}" destId="{D4E7A0D2-79B0-4012-B442-DEBAB2971BA5}" srcOrd="9" destOrd="0" presId="urn:microsoft.com/office/officeart/2005/8/layout/vList5"/>
    <dgm:cxn modelId="{326E5A69-0030-4BA8-BBED-C1B6E34960F3}" type="presParOf" srcId="{0AD3B1DC-2BBD-4539-A001-A4ADD146361F}" destId="{3FBC66F6-4933-4A0D-93BB-B4BE34B99436}" srcOrd="10" destOrd="0" presId="urn:microsoft.com/office/officeart/2005/8/layout/vList5"/>
    <dgm:cxn modelId="{5EE8F319-23A1-45DF-A181-6DCB1ABE3C69}" type="presParOf" srcId="{3FBC66F6-4933-4A0D-93BB-B4BE34B99436}" destId="{4E7B888D-88F6-4920-B92D-BD48E8603C11}" srcOrd="0" destOrd="0" presId="urn:microsoft.com/office/officeart/2005/8/layout/vList5"/>
    <dgm:cxn modelId="{11F02E39-98EE-4C7C-BA55-CD6DAAF65A27}" type="presParOf" srcId="{0AD3B1DC-2BBD-4539-A001-A4ADD146361F}" destId="{3622EFFD-DB89-4E3F-8131-BF24B4F2B4B6}" srcOrd="11" destOrd="0" presId="urn:microsoft.com/office/officeart/2005/8/layout/vList5"/>
    <dgm:cxn modelId="{52C8BD44-52AE-446C-8756-BFF5DC20B8C7}" type="presParOf" srcId="{0AD3B1DC-2BBD-4539-A001-A4ADD146361F}" destId="{8F56861B-5007-4E3F-8963-974DE12B6202}" srcOrd="12" destOrd="0" presId="urn:microsoft.com/office/officeart/2005/8/layout/vList5"/>
    <dgm:cxn modelId="{9C19049C-CADE-40C0-8B81-0474E63B45D5}" type="presParOf" srcId="{8F56861B-5007-4E3F-8963-974DE12B6202}" destId="{D9142FA9-6EA3-4A8D-96C6-AE315698524B}" srcOrd="0" destOrd="0" presId="urn:microsoft.com/office/officeart/2005/8/layout/vList5"/>
    <dgm:cxn modelId="{5386A2F4-B0DC-42B1-B41A-098C442647C6}" type="presParOf" srcId="{0AD3B1DC-2BBD-4539-A001-A4ADD146361F}" destId="{B8F7B3F8-EE73-4FA0-A170-621810B89B01}" srcOrd="13" destOrd="0" presId="urn:microsoft.com/office/officeart/2005/8/layout/vList5"/>
    <dgm:cxn modelId="{CAA26137-1760-4227-86E9-207350B3CE51}" type="presParOf" srcId="{0AD3B1DC-2BBD-4539-A001-A4ADD146361F}" destId="{AA04A8BD-0430-4349-BB05-E26ED18147AA}" srcOrd="14" destOrd="0" presId="urn:microsoft.com/office/officeart/2005/8/layout/vList5"/>
    <dgm:cxn modelId="{BD7F51BA-0EFF-468A-ADB4-FF858B35CFC1}" type="presParOf" srcId="{AA04A8BD-0430-4349-BB05-E26ED18147AA}" destId="{1767A4E3-D5AB-44C1-BAE8-AF390055D28F}" srcOrd="0" destOrd="0" presId="urn:microsoft.com/office/officeart/2005/8/layout/vList5"/>
    <dgm:cxn modelId="{E5CB0DF7-90CF-4C3D-AC2F-50FE40AD415A}" type="presParOf" srcId="{0AD3B1DC-2BBD-4539-A001-A4ADD146361F}" destId="{37DAFAF0-9207-4213-B72C-CCB437E503BD}" srcOrd="15" destOrd="0" presId="urn:microsoft.com/office/officeart/2005/8/layout/vList5"/>
    <dgm:cxn modelId="{4EF0D33A-4A87-4695-9289-869BFA9AC540}" type="presParOf" srcId="{0AD3B1DC-2BBD-4539-A001-A4ADD146361F}" destId="{2DE4BE53-ED88-4D24-904E-B203C7EDCD67}" srcOrd="16" destOrd="0" presId="urn:microsoft.com/office/officeart/2005/8/layout/vList5"/>
    <dgm:cxn modelId="{582431CF-53FE-4137-9C14-2BF5571C3482}" type="presParOf" srcId="{2DE4BE53-ED88-4D24-904E-B203C7EDCD67}" destId="{44D42F27-C15B-4188-828A-F4AC85F08E4C}" srcOrd="0" destOrd="0" presId="urn:microsoft.com/office/officeart/2005/8/layout/vList5"/>
    <dgm:cxn modelId="{128EF031-CA97-4B2A-9053-3F106BC6196C}" type="presParOf" srcId="{0AD3B1DC-2BBD-4539-A001-A4ADD146361F}" destId="{D338D195-352F-4238-97E7-8A06D890A516}" srcOrd="17" destOrd="0" presId="urn:microsoft.com/office/officeart/2005/8/layout/vList5"/>
    <dgm:cxn modelId="{CE30BAF0-89B2-4CBC-BDFF-BB6A033B2807}" type="presParOf" srcId="{0AD3B1DC-2BBD-4539-A001-A4ADD146361F}" destId="{F2933C58-88FE-4703-91B5-328F7C946ABC}" srcOrd="18" destOrd="0" presId="urn:microsoft.com/office/officeart/2005/8/layout/vList5"/>
    <dgm:cxn modelId="{71D48A79-2FF2-46BC-8E76-704B6BA2FABA}" type="presParOf" srcId="{F2933C58-88FE-4703-91B5-328F7C946ABC}" destId="{D135D798-E862-40BC-A29B-04B75472C1DE}" srcOrd="0" destOrd="0" presId="urn:microsoft.com/office/officeart/2005/8/layout/vList5"/>
    <dgm:cxn modelId="{422D548D-4069-4E70-BA96-BE4CFEE94193}" type="presParOf" srcId="{0AD3B1DC-2BBD-4539-A001-A4ADD146361F}" destId="{BB686CA8-5F1F-4B8A-BD3D-EFCBA9604D46}" srcOrd="19" destOrd="0" presId="urn:microsoft.com/office/officeart/2005/8/layout/vList5"/>
    <dgm:cxn modelId="{F8FF80DA-0114-4AC1-A496-DB7461C8EE50}" type="presParOf" srcId="{0AD3B1DC-2BBD-4539-A001-A4ADD146361F}" destId="{094F05AA-95F9-4BA8-92CB-F390C65F8605}" srcOrd="20" destOrd="0" presId="urn:microsoft.com/office/officeart/2005/8/layout/vList5"/>
    <dgm:cxn modelId="{00B5FD75-0BD2-4D78-B152-0FBD89286253}" type="presParOf" srcId="{094F05AA-95F9-4BA8-92CB-F390C65F8605}" destId="{C534C224-2776-466C-8391-382BFDEA946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F301BB-8399-4B69-B510-96DE93BA86E2}" type="doc">
      <dgm:prSet loTypeId="urn:microsoft.com/office/officeart/2005/8/layout/vList5" loCatId="list" qsTypeId="urn:microsoft.com/office/officeart/2005/8/quickstyle/simple1" qsCatId="simple" csTypeId="urn:microsoft.com/office/officeart/2005/8/colors/accent1_4" csCatId="accent1"/>
      <dgm:spPr/>
      <dgm:t>
        <a:bodyPr/>
        <a:lstStyle/>
        <a:p>
          <a:endParaRPr lang="zh-TW" altLang="en-US"/>
        </a:p>
      </dgm:t>
    </dgm:pt>
    <dgm:pt modelId="{DC7BD358-8F4A-42C8-9D6C-FF8A01C5AE9E}">
      <dgm:prSet/>
      <dgm:spPr/>
      <dgm:t>
        <a:bodyPr/>
        <a:lstStyle/>
        <a:p>
          <a:r>
            <a:rPr lang="en-US" dirty="0"/>
            <a:t>AdaBoost</a:t>
          </a:r>
          <a:r>
            <a:rPr lang="zh-TW" dirty="0"/>
            <a:t>標準化前特徵重要度排序前</a:t>
          </a:r>
          <a:r>
            <a:rPr lang="en-US" dirty="0"/>
            <a:t>10</a:t>
          </a:r>
          <a:r>
            <a:rPr lang="zh-TW" dirty="0"/>
            <a:t>名：</a:t>
          </a:r>
        </a:p>
      </dgm:t>
    </dgm:pt>
    <dgm:pt modelId="{C834F4DE-AB1A-4911-A1A7-B898F5D27D63}" type="parTrans" cxnId="{6E6C64AD-2BC1-4D57-A831-65FBD04B0064}">
      <dgm:prSet/>
      <dgm:spPr/>
      <dgm:t>
        <a:bodyPr/>
        <a:lstStyle/>
        <a:p>
          <a:endParaRPr lang="zh-TW" altLang="en-US"/>
        </a:p>
      </dgm:t>
    </dgm:pt>
    <dgm:pt modelId="{7F04B317-5C1D-4F6C-BE65-CCFD5DF37E47}" type="sibTrans" cxnId="{6E6C64AD-2BC1-4D57-A831-65FBD04B0064}">
      <dgm:prSet/>
      <dgm:spPr/>
      <dgm:t>
        <a:bodyPr/>
        <a:lstStyle/>
        <a:p>
          <a:endParaRPr lang="zh-TW" altLang="en-US"/>
        </a:p>
      </dgm:t>
    </dgm:pt>
    <dgm:pt modelId="{6B257E13-9C94-460B-BF18-C9A258454396}">
      <dgm:prSet/>
      <dgm:spPr/>
      <dgm:t>
        <a:bodyPr/>
        <a:lstStyle/>
        <a:p>
          <a:r>
            <a:rPr lang="zh-TW"/>
            <a:t>第 </a:t>
          </a:r>
          <a:r>
            <a:rPr lang="en-US"/>
            <a:t>1 </a:t>
          </a:r>
          <a:r>
            <a:rPr lang="zh-TW"/>
            <a:t>名 </a:t>
          </a:r>
          <a:r>
            <a:rPr lang="en-US"/>
            <a:t>worst smoothness </a:t>
          </a:r>
          <a:r>
            <a:rPr lang="zh-TW"/>
            <a:t>重要度 </a:t>
          </a:r>
          <a:r>
            <a:rPr lang="en-US"/>
            <a:t>0.11</a:t>
          </a:r>
          <a:endParaRPr lang="zh-TW"/>
        </a:p>
      </dgm:t>
    </dgm:pt>
    <dgm:pt modelId="{AF1E9342-EC88-470E-9E01-0D74EA665C2C}" type="parTrans" cxnId="{98EDE708-E7CA-4C5E-9110-CEE201D7F6E1}">
      <dgm:prSet/>
      <dgm:spPr/>
      <dgm:t>
        <a:bodyPr/>
        <a:lstStyle/>
        <a:p>
          <a:endParaRPr lang="zh-TW" altLang="en-US"/>
        </a:p>
      </dgm:t>
    </dgm:pt>
    <dgm:pt modelId="{E5C57C93-1B61-4C2E-80FA-486722837EAE}" type="sibTrans" cxnId="{98EDE708-E7CA-4C5E-9110-CEE201D7F6E1}">
      <dgm:prSet/>
      <dgm:spPr/>
      <dgm:t>
        <a:bodyPr/>
        <a:lstStyle/>
        <a:p>
          <a:endParaRPr lang="zh-TW" altLang="en-US"/>
        </a:p>
      </dgm:t>
    </dgm:pt>
    <dgm:pt modelId="{A843B619-8424-413E-812A-7825242E6047}">
      <dgm:prSet/>
      <dgm:spPr/>
      <dgm:t>
        <a:bodyPr/>
        <a:lstStyle/>
        <a:p>
          <a:r>
            <a:rPr lang="zh-TW"/>
            <a:t>第 </a:t>
          </a:r>
          <a:r>
            <a:rPr lang="en-US"/>
            <a:t>2 </a:t>
          </a:r>
          <a:r>
            <a:rPr lang="zh-TW"/>
            <a:t>名 </a:t>
          </a:r>
          <a:r>
            <a:rPr lang="en-US"/>
            <a:t>worst texture </a:t>
          </a:r>
          <a:r>
            <a:rPr lang="zh-TW"/>
            <a:t>重要度 </a:t>
          </a:r>
          <a:r>
            <a:rPr lang="en-US"/>
            <a:t>0.07</a:t>
          </a:r>
          <a:endParaRPr lang="zh-TW"/>
        </a:p>
      </dgm:t>
    </dgm:pt>
    <dgm:pt modelId="{2D1C5F3A-664C-4EB0-B6B9-8BB6ECA9138C}" type="parTrans" cxnId="{1E0B046B-E2BD-4004-B0B2-26D5C82413FB}">
      <dgm:prSet/>
      <dgm:spPr/>
      <dgm:t>
        <a:bodyPr/>
        <a:lstStyle/>
        <a:p>
          <a:endParaRPr lang="zh-TW" altLang="en-US"/>
        </a:p>
      </dgm:t>
    </dgm:pt>
    <dgm:pt modelId="{11B632AE-F181-4552-9D28-FD22D9E31FCC}" type="sibTrans" cxnId="{1E0B046B-E2BD-4004-B0B2-26D5C82413FB}">
      <dgm:prSet/>
      <dgm:spPr/>
      <dgm:t>
        <a:bodyPr/>
        <a:lstStyle/>
        <a:p>
          <a:endParaRPr lang="zh-TW" altLang="en-US"/>
        </a:p>
      </dgm:t>
    </dgm:pt>
    <dgm:pt modelId="{1614FD23-46CA-4DAA-B0A5-A1FC9B4351C9}">
      <dgm:prSet/>
      <dgm:spPr/>
      <dgm:t>
        <a:bodyPr/>
        <a:lstStyle/>
        <a:p>
          <a:r>
            <a:rPr lang="zh-TW"/>
            <a:t>第 </a:t>
          </a:r>
          <a:r>
            <a:rPr lang="en-US"/>
            <a:t>3 </a:t>
          </a:r>
          <a:r>
            <a:rPr lang="zh-TW"/>
            <a:t>名 </a:t>
          </a:r>
          <a:r>
            <a:rPr lang="en-US"/>
            <a:t>mean concave points </a:t>
          </a:r>
          <a:r>
            <a:rPr lang="zh-TW"/>
            <a:t>重要度 </a:t>
          </a:r>
          <a:r>
            <a:rPr lang="en-US"/>
            <a:t>0.07</a:t>
          </a:r>
          <a:endParaRPr lang="zh-TW"/>
        </a:p>
      </dgm:t>
    </dgm:pt>
    <dgm:pt modelId="{C09843BB-6A5A-4E54-A62A-F91FDCDB1749}" type="parTrans" cxnId="{7D833800-3CF5-44C1-BB04-F0AFF78FB124}">
      <dgm:prSet/>
      <dgm:spPr/>
      <dgm:t>
        <a:bodyPr/>
        <a:lstStyle/>
        <a:p>
          <a:endParaRPr lang="zh-TW" altLang="en-US"/>
        </a:p>
      </dgm:t>
    </dgm:pt>
    <dgm:pt modelId="{98D4AA5D-454B-4473-927C-A49B07409F3A}" type="sibTrans" cxnId="{7D833800-3CF5-44C1-BB04-F0AFF78FB124}">
      <dgm:prSet/>
      <dgm:spPr/>
      <dgm:t>
        <a:bodyPr/>
        <a:lstStyle/>
        <a:p>
          <a:endParaRPr lang="zh-TW" altLang="en-US"/>
        </a:p>
      </dgm:t>
    </dgm:pt>
    <dgm:pt modelId="{D222FE0F-8151-49BF-9761-C64763B575F9}">
      <dgm:prSet/>
      <dgm:spPr/>
      <dgm:t>
        <a:bodyPr/>
        <a:lstStyle/>
        <a:p>
          <a:r>
            <a:rPr lang="zh-TW"/>
            <a:t>第 </a:t>
          </a:r>
          <a:r>
            <a:rPr lang="en-US"/>
            <a:t>4 </a:t>
          </a:r>
          <a:r>
            <a:rPr lang="zh-TW"/>
            <a:t>名 </a:t>
          </a:r>
          <a:r>
            <a:rPr lang="en-US"/>
            <a:t>area error </a:t>
          </a:r>
          <a:r>
            <a:rPr lang="zh-TW"/>
            <a:t>重要度 </a:t>
          </a:r>
          <a:r>
            <a:rPr lang="en-US"/>
            <a:t>0.07</a:t>
          </a:r>
          <a:endParaRPr lang="zh-TW"/>
        </a:p>
      </dgm:t>
    </dgm:pt>
    <dgm:pt modelId="{23373AA8-3FDC-4256-A359-FB3DEC5E8D01}" type="parTrans" cxnId="{4CD95B03-4137-4123-B876-C438FBF8C66B}">
      <dgm:prSet/>
      <dgm:spPr/>
      <dgm:t>
        <a:bodyPr/>
        <a:lstStyle/>
        <a:p>
          <a:endParaRPr lang="zh-TW" altLang="en-US"/>
        </a:p>
      </dgm:t>
    </dgm:pt>
    <dgm:pt modelId="{0DDC077E-9F79-45D6-9BE9-E4A0685D3827}" type="sibTrans" cxnId="{4CD95B03-4137-4123-B876-C438FBF8C66B}">
      <dgm:prSet/>
      <dgm:spPr/>
      <dgm:t>
        <a:bodyPr/>
        <a:lstStyle/>
        <a:p>
          <a:endParaRPr lang="zh-TW" altLang="en-US"/>
        </a:p>
      </dgm:t>
    </dgm:pt>
    <dgm:pt modelId="{EA07F7D0-0DC3-4CE7-8A84-A2A09CCFEEFE}">
      <dgm:prSet/>
      <dgm:spPr/>
      <dgm:t>
        <a:bodyPr/>
        <a:lstStyle/>
        <a:p>
          <a:r>
            <a:rPr lang="zh-TW"/>
            <a:t>第 </a:t>
          </a:r>
          <a:r>
            <a:rPr lang="en-US"/>
            <a:t>5 </a:t>
          </a:r>
          <a:r>
            <a:rPr lang="zh-TW"/>
            <a:t>名 </a:t>
          </a:r>
          <a:r>
            <a:rPr lang="en-US"/>
            <a:t>mean texture </a:t>
          </a:r>
          <a:r>
            <a:rPr lang="zh-TW"/>
            <a:t>重要度 </a:t>
          </a:r>
          <a:r>
            <a:rPr lang="en-US"/>
            <a:t>0.06</a:t>
          </a:r>
          <a:endParaRPr lang="zh-TW"/>
        </a:p>
      </dgm:t>
    </dgm:pt>
    <dgm:pt modelId="{67A25F52-B9C7-4DF1-A4A9-0186DB339FC8}" type="parTrans" cxnId="{334986DA-92FB-4CA4-BF25-A40E490DF2E0}">
      <dgm:prSet/>
      <dgm:spPr/>
      <dgm:t>
        <a:bodyPr/>
        <a:lstStyle/>
        <a:p>
          <a:endParaRPr lang="zh-TW" altLang="en-US"/>
        </a:p>
      </dgm:t>
    </dgm:pt>
    <dgm:pt modelId="{14445257-95D5-42B1-8FC9-C84578226013}" type="sibTrans" cxnId="{334986DA-92FB-4CA4-BF25-A40E490DF2E0}">
      <dgm:prSet/>
      <dgm:spPr/>
      <dgm:t>
        <a:bodyPr/>
        <a:lstStyle/>
        <a:p>
          <a:endParaRPr lang="zh-TW" altLang="en-US"/>
        </a:p>
      </dgm:t>
    </dgm:pt>
    <dgm:pt modelId="{746D2F39-00F0-4379-BBBF-7CB8B071AE78}">
      <dgm:prSet/>
      <dgm:spPr/>
      <dgm:t>
        <a:bodyPr/>
        <a:lstStyle/>
        <a:p>
          <a:r>
            <a:rPr lang="zh-TW"/>
            <a:t>第 </a:t>
          </a:r>
          <a:r>
            <a:rPr lang="en-US"/>
            <a:t>6 </a:t>
          </a:r>
          <a:r>
            <a:rPr lang="zh-TW"/>
            <a:t>名 </a:t>
          </a:r>
          <a:r>
            <a:rPr lang="en-US"/>
            <a:t>mean compactness </a:t>
          </a:r>
          <a:r>
            <a:rPr lang="zh-TW"/>
            <a:t>重要度 </a:t>
          </a:r>
          <a:r>
            <a:rPr lang="en-US"/>
            <a:t>0.06</a:t>
          </a:r>
          <a:endParaRPr lang="zh-TW"/>
        </a:p>
      </dgm:t>
    </dgm:pt>
    <dgm:pt modelId="{D75266D7-F891-4334-8F00-B34D08784EDD}" type="parTrans" cxnId="{C4C4FB36-E14B-4641-AD81-5314A591B8B5}">
      <dgm:prSet/>
      <dgm:spPr/>
      <dgm:t>
        <a:bodyPr/>
        <a:lstStyle/>
        <a:p>
          <a:endParaRPr lang="zh-TW" altLang="en-US"/>
        </a:p>
      </dgm:t>
    </dgm:pt>
    <dgm:pt modelId="{B1B8AB10-D797-4E48-84AE-E70AE68A7C6B}" type="sibTrans" cxnId="{C4C4FB36-E14B-4641-AD81-5314A591B8B5}">
      <dgm:prSet/>
      <dgm:spPr/>
      <dgm:t>
        <a:bodyPr/>
        <a:lstStyle/>
        <a:p>
          <a:endParaRPr lang="zh-TW" altLang="en-US"/>
        </a:p>
      </dgm:t>
    </dgm:pt>
    <dgm:pt modelId="{9D39DCAE-CC97-4D5C-B484-F8C5FC2D8179}">
      <dgm:prSet/>
      <dgm:spPr/>
      <dgm:t>
        <a:bodyPr/>
        <a:lstStyle/>
        <a:p>
          <a:r>
            <a:rPr lang="zh-TW"/>
            <a:t>第 </a:t>
          </a:r>
          <a:r>
            <a:rPr lang="en-US"/>
            <a:t>7 </a:t>
          </a:r>
          <a:r>
            <a:rPr lang="zh-TW"/>
            <a:t>名 </a:t>
          </a:r>
          <a:r>
            <a:rPr lang="en-US"/>
            <a:t>fractal dimension error </a:t>
          </a:r>
          <a:r>
            <a:rPr lang="zh-TW"/>
            <a:t>重要度 </a:t>
          </a:r>
          <a:r>
            <a:rPr lang="en-US"/>
            <a:t>0.05</a:t>
          </a:r>
          <a:endParaRPr lang="zh-TW"/>
        </a:p>
      </dgm:t>
    </dgm:pt>
    <dgm:pt modelId="{62AA4016-ECDD-4E79-9A39-982CDA2EE2F6}" type="parTrans" cxnId="{A6F9525C-146B-4351-BB9C-4982DCDFD9DC}">
      <dgm:prSet/>
      <dgm:spPr/>
      <dgm:t>
        <a:bodyPr/>
        <a:lstStyle/>
        <a:p>
          <a:endParaRPr lang="zh-TW" altLang="en-US"/>
        </a:p>
      </dgm:t>
    </dgm:pt>
    <dgm:pt modelId="{F1A4B4A9-31B0-4FC8-91A3-B71D2F41D055}" type="sibTrans" cxnId="{A6F9525C-146B-4351-BB9C-4982DCDFD9DC}">
      <dgm:prSet/>
      <dgm:spPr/>
      <dgm:t>
        <a:bodyPr/>
        <a:lstStyle/>
        <a:p>
          <a:endParaRPr lang="zh-TW" altLang="en-US"/>
        </a:p>
      </dgm:t>
    </dgm:pt>
    <dgm:pt modelId="{43A88CAB-7A8C-46E6-880E-61EF458A335F}">
      <dgm:prSet/>
      <dgm:spPr/>
      <dgm:t>
        <a:bodyPr/>
        <a:lstStyle/>
        <a:p>
          <a:r>
            <a:rPr lang="zh-TW"/>
            <a:t>第 </a:t>
          </a:r>
          <a:r>
            <a:rPr lang="en-US"/>
            <a:t>8 </a:t>
          </a:r>
          <a:r>
            <a:rPr lang="zh-TW"/>
            <a:t>名 </a:t>
          </a:r>
          <a:r>
            <a:rPr lang="en-US"/>
            <a:t>worst perimeter </a:t>
          </a:r>
          <a:r>
            <a:rPr lang="zh-TW"/>
            <a:t>重要度 </a:t>
          </a:r>
          <a:r>
            <a:rPr lang="en-US"/>
            <a:t>0.05</a:t>
          </a:r>
          <a:endParaRPr lang="zh-TW"/>
        </a:p>
      </dgm:t>
    </dgm:pt>
    <dgm:pt modelId="{A2E949F0-A2D4-4F18-8411-32D7A69C148D}" type="parTrans" cxnId="{7D91171B-5049-41B5-AC61-4083F994D457}">
      <dgm:prSet/>
      <dgm:spPr/>
      <dgm:t>
        <a:bodyPr/>
        <a:lstStyle/>
        <a:p>
          <a:endParaRPr lang="zh-TW" altLang="en-US"/>
        </a:p>
      </dgm:t>
    </dgm:pt>
    <dgm:pt modelId="{167C0A05-9EBA-4843-8C12-B1AB56E3031E}" type="sibTrans" cxnId="{7D91171B-5049-41B5-AC61-4083F994D457}">
      <dgm:prSet/>
      <dgm:spPr/>
      <dgm:t>
        <a:bodyPr/>
        <a:lstStyle/>
        <a:p>
          <a:endParaRPr lang="zh-TW" altLang="en-US"/>
        </a:p>
      </dgm:t>
    </dgm:pt>
    <dgm:pt modelId="{D2A8D3D4-17C6-4A6E-8CD6-9BF875C08878}">
      <dgm:prSet/>
      <dgm:spPr/>
      <dgm:t>
        <a:bodyPr/>
        <a:lstStyle/>
        <a:p>
          <a:r>
            <a:rPr lang="zh-TW"/>
            <a:t>第 </a:t>
          </a:r>
          <a:r>
            <a:rPr lang="en-US"/>
            <a:t>9 </a:t>
          </a:r>
          <a:r>
            <a:rPr lang="zh-TW"/>
            <a:t>名 </a:t>
          </a:r>
          <a:r>
            <a:rPr lang="en-US"/>
            <a:t>symmetry error </a:t>
          </a:r>
          <a:r>
            <a:rPr lang="zh-TW"/>
            <a:t>重要度 </a:t>
          </a:r>
          <a:r>
            <a:rPr lang="en-US"/>
            <a:t>0.05</a:t>
          </a:r>
          <a:endParaRPr lang="zh-TW"/>
        </a:p>
      </dgm:t>
    </dgm:pt>
    <dgm:pt modelId="{7F3B4169-FD4A-4EF9-B2B4-7898CC2BF6DD}" type="parTrans" cxnId="{922C590B-D033-48C2-92CF-D70742B223BF}">
      <dgm:prSet/>
      <dgm:spPr/>
      <dgm:t>
        <a:bodyPr/>
        <a:lstStyle/>
        <a:p>
          <a:endParaRPr lang="zh-TW" altLang="en-US"/>
        </a:p>
      </dgm:t>
    </dgm:pt>
    <dgm:pt modelId="{E4533E78-56CA-4BBC-84FC-D897BD426CE1}" type="sibTrans" cxnId="{922C590B-D033-48C2-92CF-D70742B223BF}">
      <dgm:prSet/>
      <dgm:spPr/>
      <dgm:t>
        <a:bodyPr/>
        <a:lstStyle/>
        <a:p>
          <a:endParaRPr lang="zh-TW" altLang="en-US"/>
        </a:p>
      </dgm:t>
    </dgm:pt>
    <dgm:pt modelId="{B87D8110-35ED-4B7D-B229-C61B9DFB0D5B}">
      <dgm:prSet/>
      <dgm:spPr/>
      <dgm:t>
        <a:bodyPr/>
        <a:lstStyle/>
        <a:p>
          <a:r>
            <a:rPr lang="zh-TW"/>
            <a:t>第 </a:t>
          </a:r>
          <a:r>
            <a:rPr lang="en-US"/>
            <a:t>10 </a:t>
          </a:r>
          <a:r>
            <a:rPr lang="zh-TW"/>
            <a:t>名 </a:t>
          </a:r>
          <a:r>
            <a:rPr lang="en-US"/>
            <a:t>worst concave points </a:t>
          </a:r>
          <a:r>
            <a:rPr lang="zh-TW"/>
            <a:t>重要度 </a:t>
          </a:r>
          <a:r>
            <a:rPr lang="en-US"/>
            <a:t>0.04</a:t>
          </a:r>
          <a:endParaRPr lang="zh-TW"/>
        </a:p>
      </dgm:t>
    </dgm:pt>
    <dgm:pt modelId="{7D7DC9AC-6EC2-41EC-899B-E89E878E61D7}" type="parTrans" cxnId="{C94F4ED5-42F9-4899-B9D1-51DA786C56CD}">
      <dgm:prSet/>
      <dgm:spPr/>
      <dgm:t>
        <a:bodyPr/>
        <a:lstStyle/>
        <a:p>
          <a:endParaRPr lang="zh-TW" altLang="en-US"/>
        </a:p>
      </dgm:t>
    </dgm:pt>
    <dgm:pt modelId="{5B4B77B9-4828-4694-A91E-27EB670910CB}" type="sibTrans" cxnId="{C94F4ED5-42F9-4899-B9D1-51DA786C56CD}">
      <dgm:prSet/>
      <dgm:spPr/>
      <dgm:t>
        <a:bodyPr/>
        <a:lstStyle/>
        <a:p>
          <a:endParaRPr lang="zh-TW" altLang="en-US"/>
        </a:p>
      </dgm:t>
    </dgm:pt>
    <dgm:pt modelId="{2FD72FE6-708D-4A28-BBC7-A62C892EFF95}" type="pres">
      <dgm:prSet presAssocID="{E2F301BB-8399-4B69-B510-96DE93BA86E2}" presName="Name0" presStyleCnt="0">
        <dgm:presLayoutVars>
          <dgm:dir/>
          <dgm:animLvl val="lvl"/>
          <dgm:resizeHandles val="exact"/>
        </dgm:presLayoutVars>
      </dgm:prSet>
      <dgm:spPr/>
    </dgm:pt>
    <dgm:pt modelId="{71AC3BAF-1D58-4F68-85EE-F04D25F9D0C3}" type="pres">
      <dgm:prSet presAssocID="{DC7BD358-8F4A-42C8-9D6C-FF8A01C5AE9E}" presName="linNode" presStyleCnt="0"/>
      <dgm:spPr/>
    </dgm:pt>
    <dgm:pt modelId="{29542C92-3702-4FD4-9B92-360D89933F78}" type="pres">
      <dgm:prSet presAssocID="{DC7BD358-8F4A-42C8-9D6C-FF8A01C5AE9E}" presName="parentText" presStyleLbl="node1" presStyleIdx="0" presStyleCnt="11">
        <dgm:presLayoutVars>
          <dgm:chMax val="1"/>
          <dgm:bulletEnabled val="1"/>
        </dgm:presLayoutVars>
      </dgm:prSet>
      <dgm:spPr/>
    </dgm:pt>
    <dgm:pt modelId="{AACA62D4-EAE8-4557-88B6-0B9E229EB521}" type="pres">
      <dgm:prSet presAssocID="{7F04B317-5C1D-4F6C-BE65-CCFD5DF37E47}" presName="sp" presStyleCnt="0"/>
      <dgm:spPr/>
    </dgm:pt>
    <dgm:pt modelId="{B88114F0-5CD6-4749-B31C-C3720EC47C9D}" type="pres">
      <dgm:prSet presAssocID="{6B257E13-9C94-460B-BF18-C9A258454396}" presName="linNode" presStyleCnt="0"/>
      <dgm:spPr/>
    </dgm:pt>
    <dgm:pt modelId="{BDF46C48-BCAC-4DCC-951B-89C6A4138030}" type="pres">
      <dgm:prSet presAssocID="{6B257E13-9C94-460B-BF18-C9A258454396}" presName="parentText" presStyleLbl="node1" presStyleIdx="1" presStyleCnt="11">
        <dgm:presLayoutVars>
          <dgm:chMax val="1"/>
          <dgm:bulletEnabled val="1"/>
        </dgm:presLayoutVars>
      </dgm:prSet>
      <dgm:spPr/>
    </dgm:pt>
    <dgm:pt modelId="{E5132B5F-3B45-4121-92D1-6129A2F16FF0}" type="pres">
      <dgm:prSet presAssocID="{E5C57C93-1B61-4C2E-80FA-486722837EAE}" presName="sp" presStyleCnt="0"/>
      <dgm:spPr/>
    </dgm:pt>
    <dgm:pt modelId="{E71FC80B-7284-458E-A4F5-3968E986A4E2}" type="pres">
      <dgm:prSet presAssocID="{A843B619-8424-413E-812A-7825242E6047}" presName="linNode" presStyleCnt="0"/>
      <dgm:spPr/>
    </dgm:pt>
    <dgm:pt modelId="{4D2AEA21-7F24-4107-BD2D-3C0FCA283FE1}" type="pres">
      <dgm:prSet presAssocID="{A843B619-8424-413E-812A-7825242E6047}" presName="parentText" presStyleLbl="node1" presStyleIdx="2" presStyleCnt="11">
        <dgm:presLayoutVars>
          <dgm:chMax val="1"/>
          <dgm:bulletEnabled val="1"/>
        </dgm:presLayoutVars>
      </dgm:prSet>
      <dgm:spPr/>
    </dgm:pt>
    <dgm:pt modelId="{4C74DF95-A91C-4CB4-A378-CFACD20CC7E2}" type="pres">
      <dgm:prSet presAssocID="{11B632AE-F181-4552-9D28-FD22D9E31FCC}" presName="sp" presStyleCnt="0"/>
      <dgm:spPr/>
    </dgm:pt>
    <dgm:pt modelId="{B5B0AF9A-52CA-4A86-A46F-54BB673CDAB6}" type="pres">
      <dgm:prSet presAssocID="{1614FD23-46CA-4DAA-B0A5-A1FC9B4351C9}" presName="linNode" presStyleCnt="0"/>
      <dgm:spPr/>
    </dgm:pt>
    <dgm:pt modelId="{E5BED002-E0F0-473E-9353-31D9840A592E}" type="pres">
      <dgm:prSet presAssocID="{1614FD23-46CA-4DAA-B0A5-A1FC9B4351C9}" presName="parentText" presStyleLbl="node1" presStyleIdx="3" presStyleCnt="11">
        <dgm:presLayoutVars>
          <dgm:chMax val="1"/>
          <dgm:bulletEnabled val="1"/>
        </dgm:presLayoutVars>
      </dgm:prSet>
      <dgm:spPr/>
    </dgm:pt>
    <dgm:pt modelId="{5D9C418B-F6B8-41AD-81FC-20F5DC759474}" type="pres">
      <dgm:prSet presAssocID="{98D4AA5D-454B-4473-927C-A49B07409F3A}" presName="sp" presStyleCnt="0"/>
      <dgm:spPr/>
    </dgm:pt>
    <dgm:pt modelId="{D3D98A6D-8687-4434-A891-C5BC91BA6FF4}" type="pres">
      <dgm:prSet presAssocID="{D222FE0F-8151-49BF-9761-C64763B575F9}" presName="linNode" presStyleCnt="0"/>
      <dgm:spPr/>
    </dgm:pt>
    <dgm:pt modelId="{BB42A99A-386E-4CBC-B721-88A2CCA45C7C}" type="pres">
      <dgm:prSet presAssocID="{D222FE0F-8151-49BF-9761-C64763B575F9}" presName="parentText" presStyleLbl="node1" presStyleIdx="4" presStyleCnt="11">
        <dgm:presLayoutVars>
          <dgm:chMax val="1"/>
          <dgm:bulletEnabled val="1"/>
        </dgm:presLayoutVars>
      </dgm:prSet>
      <dgm:spPr/>
    </dgm:pt>
    <dgm:pt modelId="{46291B31-BE1E-4637-9A0E-298F4EFC53DA}" type="pres">
      <dgm:prSet presAssocID="{0DDC077E-9F79-45D6-9BE9-E4A0685D3827}" presName="sp" presStyleCnt="0"/>
      <dgm:spPr/>
    </dgm:pt>
    <dgm:pt modelId="{70BED466-6A72-42FF-A835-6F78549F253D}" type="pres">
      <dgm:prSet presAssocID="{EA07F7D0-0DC3-4CE7-8A84-A2A09CCFEEFE}" presName="linNode" presStyleCnt="0"/>
      <dgm:spPr/>
    </dgm:pt>
    <dgm:pt modelId="{ABB69D62-7BEF-4117-A985-B715A1469223}" type="pres">
      <dgm:prSet presAssocID="{EA07F7D0-0DC3-4CE7-8A84-A2A09CCFEEFE}" presName="parentText" presStyleLbl="node1" presStyleIdx="5" presStyleCnt="11">
        <dgm:presLayoutVars>
          <dgm:chMax val="1"/>
          <dgm:bulletEnabled val="1"/>
        </dgm:presLayoutVars>
      </dgm:prSet>
      <dgm:spPr/>
    </dgm:pt>
    <dgm:pt modelId="{1AEF5918-A7AF-411D-98FA-F39EEDBED55A}" type="pres">
      <dgm:prSet presAssocID="{14445257-95D5-42B1-8FC9-C84578226013}" presName="sp" presStyleCnt="0"/>
      <dgm:spPr/>
    </dgm:pt>
    <dgm:pt modelId="{219F296F-F904-4B1F-A613-800422527749}" type="pres">
      <dgm:prSet presAssocID="{746D2F39-00F0-4379-BBBF-7CB8B071AE78}" presName="linNode" presStyleCnt="0"/>
      <dgm:spPr/>
    </dgm:pt>
    <dgm:pt modelId="{9C6B50D3-026C-476A-B958-AA6447BEFA21}" type="pres">
      <dgm:prSet presAssocID="{746D2F39-00F0-4379-BBBF-7CB8B071AE78}" presName="parentText" presStyleLbl="node1" presStyleIdx="6" presStyleCnt="11">
        <dgm:presLayoutVars>
          <dgm:chMax val="1"/>
          <dgm:bulletEnabled val="1"/>
        </dgm:presLayoutVars>
      </dgm:prSet>
      <dgm:spPr/>
    </dgm:pt>
    <dgm:pt modelId="{854CDB21-8635-4C77-8CD3-AB699537CC31}" type="pres">
      <dgm:prSet presAssocID="{B1B8AB10-D797-4E48-84AE-E70AE68A7C6B}" presName="sp" presStyleCnt="0"/>
      <dgm:spPr/>
    </dgm:pt>
    <dgm:pt modelId="{5180B08F-C5F9-43A8-B681-DD229B7A8C22}" type="pres">
      <dgm:prSet presAssocID="{9D39DCAE-CC97-4D5C-B484-F8C5FC2D8179}" presName="linNode" presStyleCnt="0"/>
      <dgm:spPr/>
    </dgm:pt>
    <dgm:pt modelId="{5CF06A7C-C58A-4279-B121-064F803BFD58}" type="pres">
      <dgm:prSet presAssocID="{9D39DCAE-CC97-4D5C-B484-F8C5FC2D8179}" presName="parentText" presStyleLbl="node1" presStyleIdx="7" presStyleCnt="11">
        <dgm:presLayoutVars>
          <dgm:chMax val="1"/>
          <dgm:bulletEnabled val="1"/>
        </dgm:presLayoutVars>
      </dgm:prSet>
      <dgm:spPr/>
    </dgm:pt>
    <dgm:pt modelId="{BAC664BC-5A3B-4BA6-9422-676EAF4783BE}" type="pres">
      <dgm:prSet presAssocID="{F1A4B4A9-31B0-4FC8-91A3-B71D2F41D055}" presName="sp" presStyleCnt="0"/>
      <dgm:spPr/>
    </dgm:pt>
    <dgm:pt modelId="{23035DB6-EDCA-4829-9C13-3FE77303C681}" type="pres">
      <dgm:prSet presAssocID="{43A88CAB-7A8C-46E6-880E-61EF458A335F}" presName="linNode" presStyleCnt="0"/>
      <dgm:spPr/>
    </dgm:pt>
    <dgm:pt modelId="{FBCCA715-2E8B-4FAE-B5C0-34DB82D3EC72}" type="pres">
      <dgm:prSet presAssocID="{43A88CAB-7A8C-46E6-880E-61EF458A335F}" presName="parentText" presStyleLbl="node1" presStyleIdx="8" presStyleCnt="11">
        <dgm:presLayoutVars>
          <dgm:chMax val="1"/>
          <dgm:bulletEnabled val="1"/>
        </dgm:presLayoutVars>
      </dgm:prSet>
      <dgm:spPr/>
    </dgm:pt>
    <dgm:pt modelId="{7C9EC50D-455D-4C63-85D4-C714429CD029}" type="pres">
      <dgm:prSet presAssocID="{167C0A05-9EBA-4843-8C12-B1AB56E3031E}" presName="sp" presStyleCnt="0"/>
      <dgm:spPr/>
    </dgm:pt>
    <dgm:pt modelId="{9AB5AC52-8DD8-4F89-91EF-899C6236F5A4}" type="pres">
      <dgm:prSet presAssocID="{D2A8D3D4-17C6-4A6E-8CD6-9BF875C08878}" presName="linNode" presStyleCnt="0"/>
      <dgm:spPr/>
    </dgm:pt>
    <dgm:pt modelId="{43517234-B2A1-4923-BE4F-D904A4A52572}" type="pres">
      <dgm:prSet presAssocID="{D2A8D3D4-17C6-4A6E-8CD6-9BF875C08878}" presName="parentText" presStyleLbl="node1" presStyleIdx="9" presStyleCnt="11">
        <dgm:presLayoutVars>
          <dgm:chMax val="1"/>
          <dgm:bulletEnabled val="1"/>
        </dgm:presLayoutVars>
      </dgm:prSet>
      <dgm:spPr/>
    </dgm:pt>
    <dgm:pt modelId="{28ED0C48-725A-44E1-8D46-F75F14EFF2D4}" type="pres">
      <dgm:prSet presAssocID="{E4533E78-56CA-4BBC-84FC-D897BD426CE1}" presName="sp" presStyleCnt="0"/>
      <dgm:spPr/>
    </dgm:pt>
    <dgm:pt modelId="{5E3296D1-EF57-4E3E-A4EA-C6C9AEF891F3}" type="pres">
      <dgm:prSet presAssocID="{B87D8110-35ED-4B7D-B229-C61B9DFB0D5B}" presName="linNode" presStyleCnt="0"/>
      <dgm:spPr/>
    </dgm:pt>
    <dgm:pt modelId="{9AA24CBA-CEA4-4E35-A822-CC3D31EB1E6A}" type="pres">
      <dgm:prSet presAssocID="{B87D8110-35ED-4B7D-B229-C61B9DFB0D5B}" presName="parentText" presStyleLbl="node1" presStyleIdx="10" presStyleCnt="11">
        <dgm:presLayoutVars>
          <dgm:chMax val="1"/>
          <dgm:bulletEnabled val="1"/>
        </dgm:presLayoutVars>
      </dgm:prSet>
      <dgm:spPr/>
    </dgm:pt>
  </dgm:ptLst>
  <dgm:cxnLst>
    <dgm:cxn modelId="{7D833800-3CF5-44C1-BB04-F0AFF78FB124}" srcId="{E2F301BB-8399-4B69-B510-96DE93BA86E2}" destId="{1614FD23-46CA-4DAA-B0A5-A1FC9B4351C9}" srcOrd="3" destOrd="0" parTransId="{C09843BB-6A5A-4E54-A62A-F91FDCDB1749}" sibTransId="{98D4AA5D-454B-4473-927C-A49B07409F3A}"/>
    <dgm:cxn modelId="{4CD95B03-4137-4123-B876-C438FBF8C66B}" srcId="{E2F301BB-8399-4B69-B510-96DE93BA86E2}" destId="{D222FE0F-8151-49BF-9761-C64763B575F9}" srcOrd="4" destOrd="0" parTransId="{23373AA8-3FDC-4256-A359-FB3DEC5E8D01}" sibTransId="{0DDC077E-9F79-45D6-9BE9-E4A0685D3827}"/>
    <dgm:cxn modelId="{E41F5504-9FA4-4734-AE64-CEE373FF9E2C}" type="presOf" srcId="{6B257E13-9C94-460B-BF18-C9A258454396}" destId="{BDF46C48-BCAC-4DCC-951B-89C6A4138030}" srcOrd="0" destOrd="0" presId="urn:microsoft.com/office/officeart/2005/8/layout/vList5"/>
    <dgm:cxn modelId="{98EDE708-E7CA-4C5E-9110-CEE201D7F6E1}" srcId="{E2F301BB-8399-4B69-B510-96DE93BA86E2}" destId="{6B257E13-9C94-460B-BF18-C9A258454396}" srcOrd="1" destOrd="0" parTransId="{AF1E9342-EC88-470E-9E01-0D74EA665C2C}" sibTransId="{E5C57C93-1B61-4C2E-80FA-486722837EAE}"/>
    <dgm:cxn modelId="{922C590B-D033-48C2-92CF-D70742B223BF}" srcId="{E2F301BB-8399-4B69-B510-96DE93BA86E2}" destId="{D2A8D3D4-17C6-4A6E-8CD6-9BF875C08878}" srcOrd="9" destOrd="0" parTransId="{7F3B4169-FD4A-4EF9-B2B4-7898CC2BF6DD}" sibTransId="{E4533E78-56CA-4BBC-84FC-D897BD426CE1}"/>
    <dgm:cxn modelId="{7D91171B-5049-41B5-AC61-4083F994D457}" srcId="{E2F301BB-8399-4B69-B510-96DE93BA86E2}" destId="{43A88CAB-7A8C-46E6-880E-61EF458A335F}" srcOrd="8" destOrd="0" parTransId="{A2E949F0-A2D4-4F18-8411-32D7A69C148D}" sibTransId="{167C0A05-9EBA-4843-8C12-B1AB56E3031E}"/>
    <dgm:cxn modelId="{7771F32B-DF3B-40E9-BF62-615678A62E6C}" type="presOf" srcId="{746D2F39-00F0-4379-BBBF-7CB8B071AE78}" destId="{9C6B50D3-026C-476A-B958-AA6447BEFA21}" srcOrd="0" destOrd="0" presId="urn:microsoft.com/office/officeart/2005/8/layout/vList5"/>
    <dgm:cxn modelId="{C4C4FB36-E14B-4641-AD81-5314A591B8B5}" srcId="{E2F301BB-8399-4B69-B510-96DE93BA86E2}" destId="{746D2F39-00F0-4379-BBBF-7CB8B071AE78}" srcOrd="6" destOrd="0" parTransId="{D75266D7-F891-4334-8F00-B34D08784EDD}" sibTransId="{B1B8AB10-D797-4E48-84AE-E70AE68A7C6B}"/>
    <dgm:cxn modelId="{E9356A3B-D93E-4382-85F7-5F746399D97E}" type="presOf" srcId="{9D39DCAE-CC97-4D5C-B484-F8C5FC2D8179}" destId="{5CF06A7C-C58A-4279-B121-064F803BFD58}" srcOrd="0" destOrd="0" presId="urn:microsoft.com/office/officeart/2005/8/layout/vList5"/>
    <dgm:cxn modelId="{B4B1613D-D3AA-4184-8DF6-D68458D6A742}" type="presOf" srcId="{EA07F7D0-0DC3-4CE7-8A84-A2A09CCFEEFE}" destId="{ABB69D62-7BEF-4117-A985-B715A1469223}" srcOrd="0" destOrd="0" presId="urn:microsoft.com/office/officeart/2005/8/layout/vList5"/>
    <dgm:cxn modelId="{13AC4640-2912-4F27-88F3-1FDD6A4448FD}" type="presOf" srcId="{D2A8D3D4-17C6-4A6E-8CD6-9BF875C08878}" destId="{43517234-B2A1-4923-BE4F-D904A4A52572}" srcOrd="0" destOrd="0" presId="urn:microsoft.com/office/officeart/2005/8/layout/vList5"/>
    <dgm:cxn modelId="{A6F9525C-146B-4351-BB9C-4982DCDFD9DC}" srcId="{E2F301BB-8399-4B69-B510-96DE93BA86E2}" destId="{9D39DCAE-CC97-4D5C-B484-F8C5FC2D8179}" srcOrd="7" destOrd="0" parTransId="{62AA4016-ECDD-4E79-9A39-982CDA2EE2F6}" sibTransId="{F1A4B4A9-31B0-4FC8-91A3-B71D2F41D055}"/>
    <dgm:cxn modelId="{38FFA744-4D8C-47F7-A12C-A4C6696B7230}" type="presOf" srcId="{1614FD23-46CA-4DAA-B0A5-A1FC9B4351C9}" destId="{E5BED002-E0F0-473E-9353-31D9840A592E}" srcOrd="0" destOrd="0" presId="urn:microsoft.com/office/officeart/2005/8/layout/vList5"/>
    <dgm:cxn modelId="{1E0B046B-E2BD-4004-B0B2-26D5C82413FB}" srcId="{E2F301BB-8399-4B69-B510-96DE93BA86E2}" destId="{A843B619-8424-413E-812A-7825242E6047}" srcOrd="2" destOrd="0" parTransId="{2D1C5F3A-664C-4EB0-B6B9-8BB6ECA9138C}" sibTransId="{11B632AE-F181-4552-9D28-FD22D9E31FCC}"/>
    <dgm:cxn modelId="{67196A74-4C3D-4DA5-9E50-56881779D072}" type="presOf" srcId="{B87D8110-35ED-4B7D-B229-C61B9DFB0D5B}" destId="{9AA24CBA-CEA4-4E35-A822-CC3D31EB1E6A}" srcOrd="0" destOrd="0" presId="urn:microsoft.com/office/officeart/2005/8/layout/vList5"/>
    <dgm:cxn modelId="{9392957F-7849-4A93-BD95-ADCDCFB04964}" type="presOf" srcId="{D222FE0F-8151-49BF-9761-C64763B575F9}" destId="{BB42A99A-386E-4CBC-B721-88A2CCA45C7C}" srcOrd="0" destOrd="0" presId="urn:microsoft.com/office/officeart/2005/8/layout/vList5"/>
    <dgm:cxn modelId="{8F5FE79A-7836-47F0-92DE-19AC687916BA}" type="presOf" srcId="{E2F301BB-8399-4B69-B510-96DE93BA86E2}" destId="{2FD72FE6-708D-4A28-BBC7-A62C892EFF95}" srcOrd="0" destOrd="0" presId="urn:microsoft.com/office/officeart/2005/8/layout/vList5"/>
    <dgm:cxn modelId="{6E6C64AD-2BC1-4D57-A831-65FBD04B0064}" srcId="{E2F301BB-8399-4B69-B510-96DE93BA86E2}" destId="{DC7BD358-8F4A-42C8-9D6C-FF8A01C5AE9E}" srcOrd="0" destOrd="0" parTransId="{C834F4DE-AB1A-4911-A1A7-B898F5D27D63}" sibTransId="{7F04B317-5C1D-4F6C-BE65-CCFD5DF37E47}"/>
    <dgm:cxn modelId="{09DB2CCB-B455-4394-ADF5-51413D0F25E9}" type="presOf" srcId="{DC7BD358-8F4A-42C8-9D6C-FF8A01C5AE9E}" destId="{29542C92-3702-4FD4-9B92-360D89933F78}" srcOrd="0" destOrd="0" presId="urn:microsoft.com/office/officeart/2005/8/layout/vList5"/>
    <dgm:cxn modelId="{2048DFCD-2550-411C-8514-66132F32906F}" type="presOf" srcId="{43A88CAB-7A8C-46E6-880E-61EF458A335F}" destId="{FBCCA715-2E8B-4FAE-B5C0-34DB82D3EC72}" srcOrd="0" destOrd="0" presId="urn:microsoft.com/office/officeart/2005/8/layout/vList5"/>
    <dgm:cxn modelId="{C94F4ED5-42F9-4899-B9D1-51DA786C56CD}" srcId="{E2F301BB-8399-4B69-B510-96DE93BA86E2}" destId="{B87D8110-35ED-4B7D-B229-C61B9DFB0D5B}" srcOrd="10" destOrd="0" parTransId="{7D7DC9AC-6EC2-41EC-899B-E89E878E61D7}" sibTransId="{5B4B77B9-4828-4694-A91E-27EB670910CB}"/>
    <dgm:cxn modelId="{E1771BD6-22F4-4974-AE8D-4F5CA52B1A70}" type="presOf" srcId="{A843B619-8424-413E-812A-7825242E6047}" destId="{4D2AEA21-7F24-4107-BD2D-3C0FCA283FE1}" srcOrd="0" destOrd="0" presId="urn:microsoft.com/office/officeart/2005/8/layout/vList5"/>
    <dgm:cxn modelId="{334986DA-92FB-4CA4-BF25-A40E490DF2E0}" srcId="{E2F301BB-8399-4B69-B510-96DE93BA86E2}" destId="{EA07F7D0-0DC3-4CE7-8A84-A2A09CCFEEFE}" srcOrd="5" destOrd="0" parTransId="{67A25F52-B9C7-4DF1-A4A9-0186DB339FC8}" sibTransId="{14445257-95D5-42B1-8FC9-C84578226013}"/>
    <dgm:cxn modelId="{373F6362-2C15-4E88-8F02-142C862ECA4D}" type="presParOf" srcId="{2FD72FE6-708D-4A28-BBC7-A62C892EFF95}" destId="{71AC3BAF-1D58-4F68-85EE-F04D25F9D0C3}" srcOrd="0" destOrd="0" presId="urn:microsoft.com/office/officeart/2005/8/layout/vList5"/>
    <dgm:cxn modelId="{03642604-0417-4E2E-ABD7-14C0A12BA9E0}" type="presParOf" srcId="{71AC3BAF-1D58-4F68-85EE-F04D25F9D0C3}" destId="{29542C92-3702-4FD4-9B92-360D89933F78}" srcOrd="0" destOrd="0" presId="urn:microsoft.com/office/officeart/2005/8/layout/vList5"/>
    <dgm:cxn modelId="{632B282F-73AE-46FF-805C-15617246B0DC}" type="presParOf" srcId="{2FD72FE6-708D-4A28-BBC7-A62C892EFF95}" destId="{AACA62D4-EAE8-4557-88B6-0B9E229EB521}" srcOrd="1" destOrd="0" presId="urn:microsoft.com/office/officeart/2005/8/layout/vList5"/>
    <dgm:cxn modelId="{66702028-4A2F-4ED8-A712-179AF8DDED70}" type="presParOf" srcId="{2FD72FE6-708D-4A28-BBC7-A62C892EFF95}" destId="{B88114F0-5CD6-4749-B31C-C3720EC47C9D}" srcOrd="2" destOrd="0" presId="urn:microsoft.com/office/officeart/2005/8/layout/vList5"/>
    <dgm:cxn modelId="{A8F89AD1-AE10-4FD8-9FC8-063A50B4E03E}" type="presParOf" srcId="{B88114F0-5CD6-4749-B31C-C3720EC47C9D}" destId="{BDF46C48-BCAC-4DCC-951B-89C6A4138030}" srcOrd="0" destOrd="0" presId="urn:microsoft.com/office/officeart/2005/8/layout/vList5"/>
    <dgm:cxn modelId="{40A9718B-C29C-4449-AD68-64921674BDCE}" type="presParOf" srcId="{2FD72FE6-708D-4A28-BBC7-A62C892EFF95}" destId="{E5132B5F-3B45-4121-92D1-6129A2F16FF0}" srcOrd="3" destOrd="0" presId="urn:microsoft.com/office/officeart/2005/8/layout/vList5"/>
    <dgm:cxn modelId="{A6A2BA86-53A0-447F-8170-8DAFAEA4C5B5}" type="presParOf" srcId="{2FD72FE6-708D-4A28-BBC7-A62C892EFF95}" destId="{E71FC80B-7284-458E-A4F5-3968E986A4E2}" srcOrd="4" destOrd="0" presId="urn:microsoft.com/office/officeart/2005/8/layout/vList5"/>
    <dgm:cxn modelId="{D6D790D9-4CFB-47D3-8015-6DF7A5933073}" type="presParOf" srcId="{E71FC80B-7284-458E-A4F5-3968E986A4E2}" destId="{4D2AEA21-7F24-4107-BD2D-3C0FCA283FE1}" srcOrd="0" destOrd="0" presId="urn:microsoft.com/office/officeart/2005/8/layout/vList5"/>
    <dgm:cxn modelId="{0032CFA3-269D-4592-BA6F-CD3E9AC9C0B2}" type="presParOf" srcId="{2FD72FE6-708D-4A28-BBC7-A62C892EFF95}" destId="{4C74DF95-A91C-4CB4-A378-CFACD20CC7E2}" srcOrd="5" destOrd="0" presId="urn:microsoft.com/office/officeart/2005/8/layout/vList5"/>
    <dgm:cxn modelId="{C7E8C9E7-5CDE-45D1-BF38-57E2D1D5B342}" type="presParOf" srcId="{2FD72FE6-708D-4A28-BBC7-A62C892EFF95}" destId="{B5B0AF9A-52CA-4A86-A46F-54BB673CDAB6}" srcOrd="6" destOrd="0" presId="urn:microsoft.com/office/officeart/2005/8/layout/vList5"/>
    <dgm:cxn modelId="{295210C5-D0BF-487C-BC7F-7B2787DA5023}" type="presParOf" srcId="{B5B0AF9A-52CA-4A86-A46F-54BB673CDAB6}" destId="{E5BED002-E0F0-473E-9353-31D9840A592E}" srcOrd="0" destOrd="0" presId="urn:microsoft.com/office/officeart/2005/8/layout/vList5"/>
    <dgm:cxn modelId="{A11F0EE0-2507-477B-8F5C-CDD0DEC7721A}" type="presParOf" srcId="{2FD72FE6-708D-4A28-BBC7-A62C892EFF95}" destId="{5D9C418B-F6B8-41AD-81FC-20F5DC759474}" srcOrd="7" destOrd="0" presId="urn:microsoft.com/office/officeart/2005/8/layout/vList5"/>
    <dgm:cxn modelId="{9485015E-75CB-48BF-96DB-FAE54BDD9063}" type="presParOf" srcId="{2FD72FE6-708D-4A28-BBC7-A62C892EFF95}" destId="{D3D98A6D-8687-4434-A891-C5BC91BA6FF4}" srcOrd="8" destOrd="0" presId="urn:microsoft.com/office/officeart/2005/8/layout/vList5"/>
    <dgm:cxn modelId="{27C94367-1D62-4C02-B9AC-A40390ABD69F}" type="presParOf" srcId="{D3D98A6D-8687-4434-A891-C5BC91BA6FF4}" destId="{BB42A99A-386E-4CBC-B721-88A2CCA45C7C}" srcOrd="0" destOrd="0" presId="urn:microsoft.com/office/officeart/2005/8/layout/vList5"/>
    <dgm:cxn modelId="{7258DD3A-BD1C-4FD3-A428-3D293DB4F676}" type="presParOf" srcId="{2FD72FE6-708D-4A28-BBC7-A62C892EFF95}" destId="{46291B31-BE1E-4637-9A0E-298F4EFC53DA}" srcOrd="9" destOrd="0" presId="urn:microsoft.com/office/officeart/2005/8/layout/vList5"/>
    <dgm:cxn modelId="{1AE3F99A-F2CC-4E8D-B3CB-41B265629614}" type="presParOf" srcId="{2FD72FE6-708D-4A28-BBC7-A62C892EFF95}" destId="{70BED466-6A72-42FF-A835-6F78549F253D}" srcOrd="10" destOrd="0" presId="urn:microsoft.com/office/officeart/2005/8/layout/vList5"/>
    <dgm:cxn modelId="{D280667A-140B-4A28-A254-4ECDBB4F0DA5}" type="presParOf" srcId="{70BED466-6A72-42FF-A835-6F78549F253D}" destId="{ABB69D62-7BEF-4117-A985-B715A1469223}" srcOrd="0" destOrd="0" presId="urn:microsoft.com/office/officeart/2005/8/layout/vList5"/>
    <dgm:cxn modelId="{D009D744-4801-4FB9-A541-FEAB4BADFC73}" type="presParOf" srcId="{2FD72FE6-708D-4A28-BBC7-A62C892EFF95}" destId="{1AEF5918-A7AF-411D-98FA-F39EEDBED55A}" srcOrd="11" destOrd="0" presId="urn:microsoft.com/office/officeart/2005/8/layout/vList5"/>
    <dgm:cxn modelId="{837B3BDA-5E2C-4E9A-8487-CD65CF09CE19}" type="presParOf" srcId="{2FD72FE6-708D-4A28-BBC7-A62C892EFF95}" destId="{219F296F-F904-4B1F-A613-800422527749}" srcOrd="12" destOrd="0" presId="urn:microsoft.com/office/officeart/2005/8/layout/vList5"/>
    <dgm:cxn modelId="{56EEDCA3-135E-4D84-9160-F1ACB10C2B68}" type="presParOf" srcId="{219F296F-F904-4B1F-A613-800422527749}" destId="{9C6B50D3-026C-476A-B958-AA6447BEFA21}" srcOrd="0" destOrd="0" presId="urn:microsoft.com/office/officeart/2005/8/layout/vList5"/>
    <dgm:cxn modelId="{A9D11A30-A688-4758-AB6A-B1D78C132EAB}" type="presParOf" srcId="{2FD72FE6-708D-4A28-BBC7-A62C892EFF95}" destId="{854CDB21-8635-4C77-8CD3-AB699537CC31}" srcOrd="13" destOrd="0" presId="urn:microsoft.com/office/officeart/2005/8/layout/vList5"/>
    <dgm:cxn modelId="{76DF7ECF-3B00-42B3-BB40-3230B174582F}" type="presParOf" srcId="{2FD72FE6-708D-4A28-BBC7-A62C892EFF95}" destId="{5180B08F-C5F9-43A8-B681-DD229B7A8C22}" srcOrd="14" destOrd="0" presId="urn:microsoft.com/office/officeart/2005/8/layout/vList5"/>
    <dgm:cxn modelId="{15FE0551-C53B-4D8D-AFF2-24EAC389ADF0}" type="presParOf" srcId="{5180B08F-C5F9-43A8-B681-DD229B7A8C22}" destId="{5CF06A7C-C58A-4279-B121-064F803BFD58}" srcOrd="0" destOrd="0" presId="urn:microsoft.com/office/officeart/2005/8/layout/vList5"/>
    <dgm:cxn modelId="{1AA6BBA4-9491-42AF-B33D-C68C542BC7D1}" type="presParOf" srcId="{2FD72FE6-708D-4A28-BBC7-A62C892EFF95}" destId="{BAC664BC-5A3B-4BA6-9422-676EAF4783BE}" srcOrd="15" destOrd="0" presId="urn:microsoft.com/office/officeart/2005/8/layout/vList5"/>
    <dgm:cxn modelId="{A9B3A828-3A96-42FF-AB95-B22E266DD83D}" type="presParOf" srcId="{2FD72FE6-708D-4A28-BBC7-A62C892EFF95}" destId="{23035DB6-EDCA-4829-9C13-3FE77303C681}" srcOrd="16" destOrd="0" presId="urn:microsoft.com/office/officeart/2005/8/layout/vList5"/>
    <dgm:cxn modelId="{A9BE8427-E102-4667-A073-B5864CB9D798}" type="presParOf" srcId="{23035DB6-EDCA-4829-9C13-3FE77303C681}" destId="{FBCCA715-2E8B-4FAE-B5C0-34DB82D3EC72}" srcOrd="0" destOrd="0" presId="urn:microsoft.com/office/officeart/2005/8/layout/vList5"/>
    <dgm:cxn modelId="{97A28D3D-D6B1-4E18-BAFD-7DDB90EDD9B7}" type="presParOf" srcId="{2FD72FE6-708D-4A28-BBC7-A62C892EFF95}" destId="{7C9EC50D-455D-4C63-85D4-C714429CD029}" srcOrd="17" destOrd="0" presId="urn:microsoft.com/office/officeart/2005/8/layout/vList5"/>
    <dgm:cxn modelId="{09BDCA37-1ED8-49A3-9D0D-7AFDCB0FDE9E}" type="presParOf" srcId="{2FD72FE6-708D-4A28-BBC7-A62C892EFF95}" destId="{9AB5AC52-8DD8-4F89-91EF-899C6236F5A4}" srcOrd="18" destOrd="0" presId="urn:microsoft.com/office/officeart/2005/8/layout/vList5"/>
    <dgm:cxn modelId="{4BF11771-9C3A-447D-8C92-F64FF5E78C47}" type="presParOf" srcId="{9AB5AC52-8DD8-4F89-91EF-899C6236F5A4}" destId="{43517234-B2A1-4923-BE4F-D904A4A52572}" srcOrd="0" destOrd="0" presId="urn:microsoft.com/office/officeart/2005/8/layout/vList5"/>
    <dgm:cxn modelId="{9A0CEEE7-0167-4079-9F0C-CCD600B2D19F}" type="presParOf" srcId="{2FD72FE6-708D-4A28-BBC7-A62C892EFF95}" destId="{28ED0C48-725A-44E1-8D46-F75F14EFF2D4}" srcOrd="19" destOrd="0" presId="urn:microsoft.com/office/officeart/2005/8/layout/vList5"/>
    <dgm:cxn modelId="{2E29227E-E061-49D7-9CFC-F2EA57E172E1}" type="presParOf" srcId="{2FD72FE6-708D-4A28-BBC7-A62C892EFF95}" destId="{5E3296D1-EF57-4E3E-A4EA-C6C9AEF891F3}" srcOrd="20" destOrd="0" presId="urn:microsoft.com/office/officeart/2005/8/layout/vList5"/>
    <dgm:cxn modelId="{601EC60C-6F34-4729-B15F-FEE6A751C123}" type="presParOf" srcId="{5E3296D1-EF57-4E3E-A4EA-C6C9AEF891F3}" destId="{9AA24CBA-CEA4-4E35-A822-CC3D31EB1E6A}"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ED07BC-822D-4E14-9176-9BEB1675DDDF}" type="doc">
      <dgm:prSet loTypeId="urn:microsoft.com/office/officeart/2005/8/layout/vList5" loCatId="list" qsTypeId="urn:microsoft.com/office/officeart/2005/8/quickstyle/simple1" qsCatId="simple" csTypeId="urn:microsoft.com/office/officeart/2005/8/colors/accent2_3" csCatId="accent2"/>
      <dgm:spPr/>
      <dgm:t>
        <a:bodyPr/>
        <a:lstStyle/>
        <a:p>
          <a:endParaRPr lang="zh-TW" altLang="en-US"/>
        </a:p>
      </dgm:t>
    </dgm:pt>
    <dgm:pt modelId="{3861D977-7775-46DA-B909-01318CC5F054}">
      <dgm:prSet/>
      <dgm:spPr/>
      <dgm:t>
        <a:bodyPr/>
        <a:lstStyle/>
        <a:p>
          <a:pPr algn="ctr"/>
          <a:r>
            <a:rPr lang="en-US" dirty="0" err="1"/>
            <a:t>RandomForestClassifier</a:t>
          </a:r>
          <a:r>
            <a:rPr lang="zh-TW" dirty="0"/>
            <a:t>標準化後特徵重要度排序前</a:t>
          </a:r>
          <a:r>
            <a:rPr lang="en-US" dirty="0"/>
            <a:t>10</a:t>
          </a:r>
          <a:r>
            <a:rPr lang="zh-TW" dirty="0"/>
            <a:t>名：</a:t>
          </a:r>
        </a:p>
      </dgm:t>
    </dgm:pt>
    <dgm:pt modelId="{77566BE0-F054-4C8A-992E-D6919528B0E6}" type="parTrans" cxnId="{BE76E39A-7EB1-48AB-9390-5B3B9A9E231C}">
      <dgm:prSet/>
      <dgm:spPr/>
      <dgm:t>
        <a:bodyPr/>
        <a:lstStyle/>
        <a:p>
          <a:endParaRPr lang="zh-TW" altLang="en-US"/>
        </a:p>
      </dgm:t>
    </dgm:pt>
    <dgm:pt modelId="{E15ADB40-F094-43D2-A01D-F524A7954B69}" type="sibTrans" cxnId="{BE76E39A-7EB1-48AB-9390-5B3B9A9E231C}">
      <dgm:prSet/>
      <dgm:spPr/>
      <dgm:t>
        <a:bodyPr/>
        <a:lstStyle/>
        <a:p>
          <a:endParaRPr lang="zh-TW" altLang="en-US"/>
        </a:p>
      </dgm:t>
    </dgm:pt>
    <dgm:pt modelId="{CF73DD8E-81A1-43CE-A973-AA3ADD1AC81F}">
      <dgm:prSet/>
      <dgm:spPr/>
      <dgm:t>
        <a:bodyPr/>
        <a:lstStyle/>
        <a:p>
          <a:pPr algn="ctr"/>
          <a:r>
            <a:rPr lang="zh-TW"/>
            <a:t>第 </a:t>
          </a:r>
          <a:r>
            <a:rPr lang="en-US"/>
            <a:t>1 </a:t>
          </a:r>
          <a:r>
            <a:rPr lang="zh-TW"/>
            <a:t>名 </a:t>
          </a:r>
          <a:r>
            <a:rPr lang="en-US"/>
            <a:t>worst perimeter </a:t>
          </a:r>
          <a:r>
            <a:rPr lang="zh-TW"/>
            <a:t>重要度 </a:t>
          </a:r>
          <a:r>
            <a:rPr lang="en-US"/>
            <a:t>0.17351898987710243</a:t>
          </a:r>
          <a:endParaRPr lang="zh-TW"/>
        </a:p>
      </dgm:t>
    </dgm:pt>
    <dgm:pt modelId="{D6E6ED0D-B0B3-41CC-930F-BB6F211E2EF3}" type="parTrans" cxnId="{C48FC1A2-A738-4E3A-B9AA-EEE4B2755F86}">
      <dgm:prSet/>
      <dgm:spPr/>
      <dgm:t>
        <a:bodyPr/>
        <a:lstStyle/>
        <a:p>
          <a:endParaRPr lang="zh-TW" altLang="en-US"/>
        </a:p>
      </dgm:t>
    </dgm:pt>
    <dgm:pt modelId="{31F28FBB-4B6D-4B1C-AF1F-CC3D04864510}" type="sibTrans" cxnId="{C48FC1A2-A738-4E3A-B9AA-EEE4B2755F86}">
      <dgm:prSet/>
      <dgm:spPr/>
      <dgm:t>
        <a:bodyPr/>
        <a:lstStyle/>
        <a:p>
          <a:endParaRPr lang="zh-TW" altLang="en-US"/>
        </a:p>
      </dgm:t>
    </dgm:pt>
    <dgm:pt modelId="{2806407B-C1A4-4C88-89E0-CA705CD6D447}">
      <dgm:prSet/>
      <dgm:spPr/>
      <dgm:t>
        <a:bodyPr/>
        <a:lstStyle/>
        <a:p>
          <a:pPr algn="ctr"/>
          <a:r>
            <a:rPr lang="zh-TW"/>
            <a:t>第 </a:t>
          </a:r>
          <a:r>
            <a:rPr lang="en-US"/>
            <a:t>2 </a:t>
          </a:r>
          <a:r>
            <a:rPr lang="zh-TW"/>
            <a:t>名 </a:t>
          </a:r>
          <a:r>
            <a:rPr lang="en-US"/>
            <a:t>worst concave points </a:t>
          </a:r>
          <a:r>
            <a:rPr lang="zh-TW"/>
            <a:t>重要度 </a:t>
          </a:r>
          <a:r>
            <a:rPr lang="en-US"/>
            <a:t>0.12122546127957205</a:t>
          </a:r>
          <a:endParaRPr lang="zh-TW"/>
        </a:p>
      </dgm:t>
    </dgm:pt>
    <dgm:pt modelId="{33C79617-EE7F-440D-ADC3-CCF5656A1C7A}" type="parTrans" cxnId="{57342DE2-AA94-4EA1-A99B-78C256C522EA}">
      <dgm:prSet/>
      <dgm:spPr/>
      <dgm:t>
        <a:bodyPr/>
        <a:lstStyle/>
        <a:p>
          <a:endParaRPr lang="zh-TW" altLang="en-US"/>
        </a:p>
      </dgm:t>
    </dgm:pt>
    <dgm:pt modelId="{9B3A1F74-495F-4F66-B039-4149B7CC4778}" type="sibTrans" cxnId="{57342DE2-AA94-4EA1-A99B-78C256C522EA}">
      <dgm:prSet/>
      <dgm:spPr/>
      <dgm:t>
        <a:bodyPr/>
        <a:lstStyle/>
        <a:p>
          <a:endParaRPr lang="zh-TW" altLang="en-US"/>
        </a:p>
      </dgm:t>
    </dgm:pt>
    <dgm:pt modelId="{AC51CDCA-AE52-480D-A847-A0BB32CCCDE3}">
      <dgm:prSet/>
      <dgm:spPr/>
      <dgm:t>
        <a:bodyPr/>
        <a:lstStyle/>
        <a:p>
          <a:pPr algn="ctr"/>
          <a:r>
            <a:rPr lang="zh-TW"/>
            <a:t>第 </a:t>
          </a:r>
          <a:r>
            <a:rPr lang="en-US"/>
            <a:t>3 </a:t>
          </a:r>
          <a:r>
            <a:rPr lang="zh-TW"/>
            <a:t>名 </a:t>
          </a:r>
          <a:r>
            <a:rPr lang="en-US"/>
            <a:t>worst radius </a:t>
          </a:r>
          <a:r>
            <a:rPr lang="zh-TW"/>
            <a:t>重要度 </a:t>
          </a:r>
          <a:r>
            <a:rPr lang="en-US"/>
            <a:t>0.10904512014019425</a:t>
          </a:r>
          <a:endParaRPr lang="zh-TW"/>
        </a:p>
      </dgm:t>
    </dgm:pt>
    <dgm:pt modelId="{538285AB-6108-41FF-90E4-C22D3AB63404}" type="parTrans" cxnId="{C9FF2248-C0EA-447C-A6C2-B1D24F9C9568}">
      <dgm:prSet/>
      <dgm:spPr/>
      <dgm:t>
        <a:bodyPr/>
        <a:lstStyle/>
        <a:p>
          <a:endParaRPr lang="zh-TW" altLang="en-US"/>
        </a:p>
      </dgm:t>
    </dgm:pt>
    <dgm:pt modelId="{7AF8F074-4EC9-4B44-B00F-464F0AC123B7}" type="sibTrans" cxnId="{C9FF2248-C0EA-447C-A6C2-B1D24F9C9568}">
      <dgm:prSet/>
      <dgm:spPr/>
      <dgm:t>
        <a:bodyPr/>
        <a:lstStyle/>
        <a:p>
          <a:endParaRPr lang="zh-TW" altLang="en-US"/>
        </a:p>
      </dgm:t>
    </dgm:pt>
    <dgm:pt modelId="{50DBBA96-6B30-4E3D-BEE6-B5487F543142}">
      <dgm:prSet/>
      <dgm:spPr/>
      <dgm:t>
        <a:bodyPr/>
        <a:lstStyle/>
        <a:p>
          <a:pPr algn="ctr"/>
          <a:r>
            <a:rPr lang="zh-TW"/>
            <a:t>第 </a:t>
          </a:r>
          <a:r>
            <a:rPr lang="en-US"/>
            <a:t>4 </a:t>
          </a:r>
          <a:r>
            <a:rPr lang="zh-TW"/>
            <a:t>名 </a:t>
          </a:r>
          <a:r>
            <a:rPr lang="en-US"/>
            <a:t>worst area </a:t>
          </a:r>
          <a:r>
            <a:rPr lang="zh-TW"/>
            <a:t>重要度 </a:t>
          </a:r>
          <a:r>
            <a:rPr lang="en-US"/>
            <a:t>0.07300596244768266</a:t>
          </a:r>
          <a:endParaRPr lang="zh-TW"/>
        </a:p>
      </dgm:t>
    </dgm:pt>
    <dgm:pt modelId="{4EDC75BA-459E-4065-83D2-F3BE59A715EA}" type="parTrans" cxnId="{5F4E969E-E217-4A92-A34A-58DF3C8D7F79}">
      <dgm:prSet/>
      <dgm:spPr/>
      <dgm:t>
        <a:bodyPr/>
        <a:lstStyle/>
        <a:p>
          <a:endParaRPr lang="zh-TW" altLang="en-US"/>
        </a:p>
      </dgm:t>
    </dgm:pt>
    <dgm:pt modelId="{2FDB8155-4AA3-45A2-A583-E85C8956E54C}" type="sibTrans" cxnId="{5F4E969E-E217-4A92-A34A-58DF3C8D7F79}">
      <dgm:prSet/>
      <dgm:spPr/>
      <dgm:t>
        <a:bodyPr/>
        <a:lstStyle/>
        <a:p>
          <a:endParaRPr lang="zh-TW" altLang="en-US"/>
        </a:p>
      </dgm:t>
    </dgm:pt>
    <dgm:pt modelId="{63C75982-F446-4B78-BD85-D822AC359FD3}">
      <dgm:prSet/>
      <dgm:spPr/>
      <dgm:t>
        <a:bodyPr/>
        <a:lstStyle/>
        <a:p>
          <a:pPr algn="ctr"/>
          <a:r>
            <a:rPr lang="zh-TW"/>
            <a:t>第 </a:t>
          </a:r>
          <a:r>
            <a:rPr lang="en-US"/>
            <a:t>5 </a:t>
          </a:r>
          <a:r>
            <a:rPr lang="zh-TW"/>
            <a:t>名 </a:t>
          </a:r>
          <a:r>
            <a:rPr lang="en-US"/>
            <a:t>mean concave points </a:t>
          </a:r>
          <a:r>
            <a:rPr lang="zh-TW"/>
            <a:t>重要度 </a:t>
          </a:r>
          <a:r>
            <a:rPr lang="en-US"/>
            <a:t>0.07186697208262177</a:t>
          </a:r>
          <a:endParaRPr lang="zh-TW"/>
        </a:p>
      </dgm:t>
    </dgm:pt>
    <dgm:pt modelId="{7B6471EC-B37F-45A2-B2E8-BA001FD862B3}" type="parTrans" cxnId="{3A2F0872-A3AE-4D46-B90D-828A71F66F4F}">
      <dgm:prSet/>
      <dgm:spPr/>
      <dgm:t>
        <a:bodyPr/>
        <a:lstStyle/>
        <a:p>
          <a:endParaRPr lang="zh-TW" altLang="en-US"/>
        </a:p>
      </dgm:t>
    </dgm:pt>
    <dgm:pt modelId="{7BDD4E1A-F3C0-4C35-B673-7713EABE49F3}" type="sibTrans" cxnId="{3A2F0872-A3AE-4D46-B90D-828A71F66F4F}">
      <dgm:prSet/>
      <dgm:spPr/>
      <dgm:t>
        <a:bodyPr/>
        <a:lstStyle/>
        <a:p>
          <a:endParaRPr lang="zh-TW" altLang="en-US"/>
        </a:p>
      </dgm:t>
    </dgm:pt>
    <dgm:pt modelId="{441FA75B-9889-40A0-AD58-4311C0D03F22}">
      <dgm:prSet/>
      <dgm:spPr/>
      <dgm:t>
        <a:bodyPr/>
        <a:lstStyle/>
        <a:p>
          <a:pPr algn="ctr"/>
          <a:r>
            <a:rPr lang="zh-TW"/>
            <a:t>第 </a:t>
          </a:r>
          <a:r>
            <a:rPr lang="en-US"/>
            <a:t>6 </a:t>
          </a:r>
          <a:r>
            <a:rPr lang="zh-TW"/>
            <a:t>名 </a:t>
          </a:r>
          <a:r>
            <a:rPr lang="en-US"/>
            <a:t>mean perimeter </a:t>
          </a:r>
          <a:r>
            <a:rPr lang="zh-TW"/>
            <a:t>重要度 </a:t>
          </a:r>
          <a:r>
            <a:rPr lang="en-US"/>
            <a:t>0.07171383430487879</a:t>
          </a:r>
          <a:endParaRPr lang="zh-TW"/>
        </a:p>
      </dgm:t>
    </dgm:pt>
    <dgm:pt modelId="{F4C723B6-4BD9-4AB8-B06D-04D66F41A479}" type="parTrans" cxnId="{FEB6C05C-5793-48BF-B521-39504B6B39A1}">
      <dgm:prSet/>
      <dgm:spPr/>
      <dgm:t>
        <a:bodyPr/>
        <a:lstStyle/>
        <a:p>
          <a:endParaRPr lang="zh-TW" altLang="en-US"/>
        </a:p>
      </dgm:t>
    </dgm:pt>
    <dgm:pt modelId="{B4ED8B23-FE98-4C5A-9750-B5A45C8532C6}" type="sibTrans" cxnId="{FEB6C05C-5793-48BF-B521-39504B6B39A1}">
      <dgm:prSet/>
      <dgm:spPr/>
      <dgm:t>
        <a:bodyPr/>
        <a:lstStyle/>
        <a:p>
          <a:endParaRPr lang="zh-TW" altLang="en-US"/>
        </a:p>
      </dgm:t>
    </dgm:pt>
    <dgm:pt modelId="{B66E1B4E-1FCA-4CAB-8705-C804733C32B9}">
      <dgm:prSet/>
      <dgm:spPr/>
      <dgm:t>
        <a:bodyPr/>
        <a:lstStyle/>
        <a:p>
          <a:pPr algn="ctr"/>
          <a:r>
            <a:rPr lang="zh-TW"/>
            <a:t>第 </a:t>
          </a:r>
          <a:r>
            <a:rPr lang="en-US"/>
            <a:t>7 </a:t>
          </a:r>
          <a:r>
            <a:rPr lang="zh-TW"/>
            <a:t>名 </a:t>
          </a:r>
          <a:r>
            <a:rPr lang="en-US"/>
            <a:t>mean concavity </a:t>
          </a:r>
          <a:r>
            <a:rPr lang="zh-TW"/>
            <a:t>重要度 </a:t>
          </a:r>
          <a:r>
            <a:rPr lang="en-US"/>
            <a:t>0.05435985721864484</a:t>
          </a:r>
          <a:endParaRPr lang="zh-TW"/>
        </a:p>
      </dgm:t>
    </dgm:pt>
    <dgm:pt modelId="{C6D4E0E2-39A7-4902-A419-C64F9E987E04}" type="parTrans" cxnId="{18102647-B04E-449D-A356-0F7AF0652963}">
      <dgm:prSet/>
      <dgm:spPr/>
      <dgm:t>
        <a:bodyPr/>
        <a:lstStyle/>
        <a:p>
          <a:endParaRPr lang="zh-TW" altLang="en-US"/>
        </a:p>
      </dgm:t>
    </dgm:pt>
    <dgm:pt modelId="{46338656-B425-4CE1-9681-4F7D6A023C4B}" type="sibTrans" cxnId="{18102647-B04E-449D-A356-0F7AF0652963}">
      <dgm:prSet/>
      <dgm:spPr/>
      <dgm:t>
        <a:bodyPr/>
        <a:lstStyle/>
        <a:p>
          <a:endParaRPr lang="zh-TW" altLang="en-US"/>
        </a:p>
      </dgm:t>
    </dgm:pt>
    <dgm:pt modelId="{ABE1E5C3-22D6-41A9-8715-87AD8AC58889}">
      <dgm:prSet/>
      <dgm:spPr/>
      <dgm:t>
        <a:bodyPr/>
        <a:lstStyle/>
        <a:p>
          <a:pPr algn="ctr"/>
          <a:r>
            <a:rPr lang="zh-TW"/>
            <a:t>第 </a:t>
          </a:r>
          <a:r>
            <a:rPr lang="en-US"/>
            <a:t>8 </a:t>
          </a:r>
          <a:r>
            <a:rPr lang="zh-TW"/>
            <a:t>名 </a:t>
          </a:r>
          <a:r>
            <a:rPr lang="en-US"/>
            <a:t>mean area </a:t>
          </a:r>
          <a:r>
            <a:rPr lang="zh-TW"/>
            <a:t>重要度 </a:t>
          </a:r>
          <a:r>
            <a:rPr lang="en-US"/>
            <a:t>0.04625303010225377</a:t>
          </a:r>
          <a:endParaRPr lang="zh-TW"/>
        </a:p>
      </dgm:t>
    </dgm:pt>
    <dgm:pt modelId="{9BDA9526-1365-475A-A6FE-73EA78B0424D}" type="parTrans" cxnId="{4BD8DBBD-9AE6-4365-ABC8-92632B6CCFB7}">
      <dgm:prSet/>
      <dgm:spPr/>
      <dgm:t>
        <a:bodyPr/>
        <a:lstStyle/>
        <a:p>
          <a:endParaRPr lang="zh-TW" altLang="en-US"/>
        </a:p>
      </dgm:t>
    </dgm:pt>
    <dgm:pt modelId="{FB0496C9-DDE5-4A48-BC08-F3691CB1740E}" type="sibTrans" cxnId="{4BD8DBBD-9AE6-4365-ABC8-92632B6CCFB7}">
      <dgm:prSet/>
      <dgm:spPr/>
      <dgm:t>
        <a:bodyPr/>
        <a:lstStyle/>
        <a:p>
          <a:endParaRPr lang="zh-TW" altLang="en-US"/>
        </a:p>
      </dgm:t>
    </dgm:pt>
    <dgm:pt modelId="{7CE0C894-2149-488B-ADF5-6E8A5D9DA157}">
      <dgm:prSet/>
      <dgm:spPr/>
      <dgm:t>
        <a:bodyPr/>
        <a:lstStyle/>
        <a:p>
          <a:pPr algn="ctr"/>
          <a:r>
            <a:rPr lang="zh-TW"/>
            <a:t>第 </a:t>
          </a:r>
          <a:r>
            <a:rPr lang="en-US"/>
            <a:t>9 </a:t>
          </a:r>
          <a:r>
            <a:rPr lang="zh-TW"/>
            <a:t>名 </a:t>
          </a:r>
          <a:r>
            <a:rPr lang="en-US"/>
            <a:t>mean radius </a:t>
          </a:r>
          <a:r>
            <a:rPr lang="zh-TW"/>
            <a:t>重要度 </a:t>
          </a:r>
          <a:r>
            <a:rPr lang="en-US"/>
            <a:t>0.037430642075498656</a:t>
          </a:r>
          <a:endParaRPr lang="zh-TW"/>
        </a:p>
      </dgm:t>
    </dgm:pt>
    <dgm:pt modelId="{5E4BCAE0-052A-4C4B-81FB-27D1549735B8}" type="parTrans" cxnId="{598656C0-7F8E-4999-A195-EBFCEF474132}">
      <dgm:prSet/>
      <dgm:spPr/>
      <dgm:t>
        <a:bodyPr/>
        <a:lstStyle/>
        <a:p>
          <a:endParaRPr lang="zh-TW" altLang="en-US"/>
        </a:p>
      </dgm:t>
    </dgm:pt>
    <dgm:pt modelId="{0ACFC646-49DA-4338-ADC4-BCC9797C3406}" type="sibTrans" cxnId="{598656C0-7F8E-4999-A195-EBFCEF474132}">
      <dgm:prSet/>
      <dgm:spPr/>
      <dgm:t>
        <a:bodyPr/>
        <a:lstStyle/>
        <a:p>
          <a:endParaRPr lang="zh-TW" altLang="en-US"/>
        </a:p>
      </dgm:t>
    </dgm:pt>
    <dgm:pt modelId="{F6B1D0F2-9061-4CCA-A4A3-1D6CAC0D636A}">
      <dgm:prSet/>
      <dgm:spPr/>
      <dgm:t>
        <a:bodyPr/>
        <a:lstStyle/>
        <a:p>
          <a:pPr algn="ctr"/>
          <a:r>
            <a:rPr lang="zh-TW"/>
            <a:t>第 </a:t>
          </a:r>
          <a:r>
            <a:rPr lang="en-US"/>
            <a:t>10 </a:t>
          </a:r>
          <a:r>
            <a:rPr lang="zh-TW"/>
            <a:t>名 </a:t>
          </a:r>
          <a:r>
            <a:rPr lang="en-US"/>
            <a:t>area error </a:t>
          </a:r>
          <a:r>
            <a:rPr lang="zh-TW"/>
            <a:t>重要度 </a:t>
          </a:r>
          <a:r>
            <a:rPr lang="en-US"/>
            <a:t>0.03560738826235755</a:t>
          </a:r>
          <a:endParaRPr lang="zh-TW"/>
        </a:p>
      </dgm:t>
    </dgm:pt>
    <dgm:pt modelId="{418AC9E8-43F1-4F1A-BE81-A89731FFEBA0}" type="parTrans" cxnId="{85E45353-FEDF-403D-8145-54A66E7A2C50}">
      <dgm:prSet/>
      <dgm:spPr/>
      <dgm:t>
        <a:bodyPr/>
        <a:lstStyle/>
        <a:p>
          <a:endParaRPr lang="zh-TW" altLang="en-US"/>
        </a:p>
      </dgm:t>
    </dgm:pt>
    <dgm:pt modelId="{45396535-C150-4DAF-B43C-55945D85E739}" type="sibTrans" cxnId="{85E45353-FEDF-403D-8145-54A66E7A2C50}">
      <dgm:prSet/>
      <dgm:spPr/>
      <dgm:t>
        <a:bodyPr/>
        <a:lstStyle/>
        <a:p>
          <a:endParaRPr lang="zh-TW" altLang="en-US"/>
        </a:p>
      </dgm:t>
    </dgm:pt>
    <dgm:pt modelId="{0A528FB1-6988-431A-8C68-6C53B36B9AAA}" type="pres">
      <dgm:prSet presAssocID="{75ED07BC-822D-4E14-9176-9BEB1675DDDF}" presName="Name0" presStyleCnt="0">
        <dgm:presLayoutVars>
          <dgm:dir/>
          <dgm:animLvl val="lvl"/>
          <dgm:resizeHandles val="exact"/>
        </dgm:presLayoutVars>
      </dgm:prSet>
      <dgm:spPr/>
    </dgm:pt>
    <dgm:pt modelId="{B74066A5-E359-467C-971A-87C917B9314F}" type="pres">
      <dgm:prSet presAssocID="{3861D977-7775-46DA-B909-01318CC5F054}" presName="linNode" presStyleCnt="0"/>
      <dgm:spPr/>
    </dgm:pt>
    <dgm:pt modelId="{6DFCAE0B-3C49-465A-80BD-FD529A95831C}" type="pres">
      <dgm:prSet presAssocID="{3861D977-7775-46DA-B909-01318CC5F054}" presName="parentText" presStyleLbl="node1" presStyleIdx="0" presStyleCnt="11">
        <dgm:presLayoutVars>
          <dgm:chMax val="1"/>
          <dgm:bulletEnabled val="1"/>
        </dgm:presLayoutVars>
      </dgm:prSet>
      <dgm:spPr/>
    </dgm:pt>
    <dgm:pt modelId="{F6B7D1DE-6AE2-45CD-B015-2F2D941982D2}" type="pres">
      <dgm:prSet presAssocID="{E15ADB40-F094-43D2-A01D-F524A7954B69}" presName="sp" presStyleCnt="0"/>
      <dgm:spPr/>
    </dgm:pt>
    <dgm:pt modelId="{3CDE1267-9A50-40B6-980A-3B02F28CB4FB}" type="pres">
      <dgm:prSet presAssocID="{CF73DD8E-81A1-43CE-A973-AA3ADD1AC81F}" presName="linNode" presStyleCnt="0"/>
      <dgm:spPr/>
    </dgm:pt>
    <dgm:pt modelId="{B42B7A2B-3A35-4007-BBB0-253963801870}" type="pres">
      <dgm:prSet presAssocID="{CF73DD8E-81A1-43CE-A973-AA3ADD1AC81F}" presName="parentText" presStyleLbl="node1" presStyleIdx="1" presStyleCnt="11">
        <dgm:presLayoutVars>
          <dgm:chMax val="1"/>
          <dgm:bulletEnabled val="1"/>
        </dgm:presLayoutVars>
      </dgm:prSet>
      <dgm:spPr/>
    </dgm:pt>
    <dgm:pt modelId="{732BBFD7-AE5A-47DD-AAF4-C8DFC576036D}" type="pres">
      <dgm:prSet presAssocID="{31F28FBB-4B6D-4B1C-AF1F-CC3D04864510}" presName="sp" presStyleCnt="0"/>
      <dgm:spPr/>
    </dgm:pt>
    <dgm:pt modelId="{E99DE6C8-64FF-4B36-AB56-B9133BC6CEBA}" type="pres">
      <dgm:prSet presAssocID="{2806407B-C1A4-4C88-89E0-CA705CD6D447}" presName="linNode" presStyleCnt="0"/>
      <dgm:spPr/>
    </dgm:pt>
    <dgm:pt modelId="{A1A1949A-0E79-4AFD-9995-B65554DB5A32}" type="pres">
      <dgm:prSet presAssocID="{2806407B-C1A4-4C88-89E0-CA705CD6D447}" presName="parentText" presStyleLbl="node1" presStyleIdx="2" presStyleCnt="11">
        <dgm:presLayoutVars>
          <dgm:chMax val="1"/>
          <dgm:bulletEnabled val="1"/>
        </dgm:presLayoutVars>
      </dgm:prSet>
      <dgm:spPr/>
    </dgm:pt>
    <dgm:pt modelId="{58B7B2AE-9D8C-40B8-BA96-B6457DF80A87}" type="pres">
      <dgm:prSet presAssocID="{9B3A1F74-495F-4F66-B039-4149B7CC4778}" presName="sp" presStyleCnt="0"/>
      <dgm:spPr/>
    </dgm:pt>
    <dgm:pt modelId="{5038DB90-8ABD-4F91-A528-2FE30CAD767B}" type="pres">
      <dgm:prSet presAssocID="{AC51CDCA-AE52-480D-A847-A0BB32CCCDE3}" presName="linNode" presStyleCnt="0"/>
      <dgm:spPr/>
    </dgm:pt>
    <dgm:pt modelId="{9AC97658-2B08-47D2-9B64-243B63EA5908}" type="pres">
      <dgm:prSet presAssocID="{AC51CDCA-AE52-480D-A847-A0BB32CCCDE3}" presName="parentText" presStyleLbl="node1" presStyleIdx="3" presStyleCnt="11">
        <dgm:presLayoutVars>
          <dgm:chMax val="1"/>
          <dgm:bulletEnabled val="1"/>
        </dgm:presLayoutVars>
      </dgm:prSet>
      <dgm:spPr/>
    </dgm:pt>
    <dgm:pt modelId="{C9E2A828-273E-4643-9867-D8FCF8EEC9F9}" type="pres">
      <dgm:prSet presAssocID="{7AF8F074-4EC9-4B44-B00F-464F0AC123B7}" presName="sp" presStyleCnt="0"/>
      <dgm:spPr/>
    </dgm:pt>
    <dgm:pt modelId="{B8B278E8-F822-4C3A-9D54-2BD1B4C71B61}" type="pres">
      <dgm:prSet presAssocID="{50DBBA96-6B30-4E3D-BEE6-B5487F543142}" presName="linNode" presStyleCnt="0"/>
      <dgm:spPr/>
    </dgm:pt>
    <dgm:pt modelId="{4F2460BD-24A8-4F51-99B6-453A600F4791}" type="pres">
      <dgm:prSet presAssocID="{50DBBA96-6B30-4E3D-BEE6-B5487F543142}" presName="parentText" presStyleLbl="node1" presStyleIdx="4" presStyleCnt="11">
        <dgm:presLayoutVars>
          <dgm:chMax val="1"/>
          <dgm:bulletEnabled val="1"/>
        </dgm:presLayoutVars>
      </dgm:prSet>
      <dgm:spPr/>
    </dgm:pt>
    <dgm:pt modelId="{EDE960F6-73C4-4971-B38A-153AF5272939}" type="pres">
      <dgm:prSet presAssocID="{2FDB8155-4AA3-45A2-A583-E85C8956E54C}" presName="sp" presStyleCnt="0"/>
      <dgm:spPr/>
    </dgm:pt>
    <dgm:pt modelId="{289C6796-E222-4AC9-9A7E-EFE0FDCA1CB5}" type="pres">
      <dgm:prSet presAssocID="{63C75982-F446-4B78-BD85-D822AC359FD3}" presName="linNode" presStyleCnt="0"/>
      <dgm:spPr/>
    </dgm:pt>
    <dgm:pt modelId="{A64E47FA-C4CF-47B1-8927-0BFC778B15DB}" type="pres">
      <dgm:prSet presAssocID="{63C75982-F446-4B78-BD85-D822AC359FD3}" presName="parentText" presStyleLbl="node1" presStyleIdx="5" presStyleCnt="11">
        <dgm:presLayoutVars>
          <dgm:chMax val="1"/>
          <dgm:bulletEnabled val="1"/>
        </dgm:presLayoutVars>
      </dgm:prSet>
      <dgm:spPr/>
    </dgm:pt>
    <dgm:pt modelId="{6C3E2D00-DB08-4875-9962-4AEF2C52BADE}" type="pres">
      <dgm:prSet presAssocID="{7BDD4E1A-F3C0-4C35-B673-7713EABE49F3}" presName="sp" presStyleCnt="0"/>
      <dgm:spPr/>
    </dgm:pt>
    <dgm:pt modelId="{77631439-CE3A-4907-AF62-C4106D22566C}" type="pres">
      <dgm:prSet presAssocID="{441FA75B-9889-40A0-AD58-4311C0D03F22}" presName="linNode" presStyleCnt="0"/>
      <dgm:spPr/>
    </dgm:pt>
    <dgm:pt modelId="{EF64147B-C913-4240-9DE6-17758FD40EB6}" type="pres">
      <dgm:prSet presAssocID="{441FA75B-9889-40A0-AD58-4311C0D03F22}" presName="parentText" presStyleLbl="node1" presStyleIdx="6" presStyleCnt="11">
        <dgm:presLayoutVars>
          <dgm:chMax val="1"/>
          <dgm:bulletEnabled val="1"/>
        </dgm:presLayoutVars>
      </dgm:prSet>
      <dgm:spPr/>
    </dgm:pt>
    <dgm:pt modelId="{A3417421-39FF-469D-AAEF-7050901330E8}" type="pres">
      <dgm:prSet presAssocID="{B4ED8B23-FE98-4C5A-9750-B5A45C8532C6}" presName="sp" presStyleCnt="0"/>
      <dgm:spPr/>
    </dgm:pt>
    <dgm:pt modelId="{17B47835-93AC-4C98-8640-933ADF4487C1}" type="pres">
      <dgm:prSet presAssocID="{B66E1B4E-1FCA-4CAB-8705-C804733C32B9}" presName="linNode" presStyleCnt="0"/>
      <dgm:spPr/>
    </dgm:pt>
    <dgm:pt modelId="{D48F3402-054B-4450-9C2B-F21A9F10706B}" type="pres">
      <dgm:prSet presAssocID="{B66E1B4E-1FCA-4CAB-8705-C804733C32B9}" presName="parentText" presStyleLbl="node1" presStyleIdx="7" presStyleCnt="11">
        <dgm:presLayoutVars>
          <dgm:chMax val="1"/>
          <dgm:bulletEnabled val="1"/>
        </dgm:presLayoutVars>
      </dgm:prSet>
      <dgm:spPr/>
    </dgm:pt>
    <dgm:pt modelId="{5BBDD23B-F232-4634-AAEE-55BE807DC2FA}" type="pres">
      <dgm:prSet presAssocID="{46338656-B425-4CE1-9681-4F7D6A023C4B}" presName="sp" presStyleCnt="0"/>
      <dgm:spPr/>
    </dgm:pt>
    <dgm:pt modelId="{8BC7A1A8-4A21-4484-8252-5C7E5053619A}" type="pres">
      <dgm:prSet presAssocID="{ABE1E5C3-22D6-41A9-8715-87AD8AC58889}" presName="linNode" presStyleCnt="0"/>
      <dgm:spPr/>
    </dgm:pt>
    <dgm:pt modelId="{2758173C-B65D-4CC5-BA38-98806E5781FB}" type="pres">
      <dgm:prSet presAssocID="{ABE1E5C3-22D6-41A9-8715-87AD8AC58889}" presName="parentText" presStyleLbl="node1" presStyleIdx="8" presStyleCnt="11">
        <dgm:presLayoutVars>
          <dgm:chMax val="1"/>
          <dgm:bulletEnabled val="1"/>
        </dgm:presLayoutVars>
      </dgm:prSet>
      <dgm:spPr/>
    </dgm:pt>
    <dgm:pt modelId="{988B3456-C35B-4AFF-BD76-C574C90D05BE}" type="pres">
      <dgm:prSet presAssocID="{FB0496C9-DDE5-4A48-BC08-F3691CB1740E}" presName="sp" presStyleCnt="0"/>
      <dgm:spPr/>
    </dgm:pt>
    <dgm:pt modelId="{7206A935-DFAC-446F-A8FF-7C3A099868BF}" type="pres">
      <dgm:prSet presAssocID="{7CE0C894-2149-488B-ADF5-6E8A5D9DA157}" presName="linNode" presStyleCnt="0"/>
      <dgm:spPr/>
    </dgm:pt>
    <dgm:pt modelId="{157C0B98-9591-4B72-96DF-A78890EE222D}" type="pres">
      <dgm:prSet presAssocID="{7CE0C894-2149-488B-ADF5-6E8A5D9DA157}" presName="parentText" presStyleLbl="node1" presStyleIdx="9" presStyleCnt="11">
        <dgm:presLayoutVars>
          <dgm:chMax val="1"/>
          <dgm:bulletEnabled val="1"/>
        </dgm:presLayoutVars>
      </dgm:prSet>
      <dgm:spPr/>
    </dgm:pt>
    <dgm:pt modelId="{F41516B5-DCCA-4CB3-8F4F-7AF9C302D4F7}" type="pres">
      <dgm:prSet presAssocID="{0ACFC646-49DA-4338-ADC4-BCC9797C3406}" presName="sp" presStyleCnt="0"/>
      <dgm:spPr/>
    </dgm:pt>
    <dgm:pt modelId="{40F64E9F-9D46-4DEA-872F-3856EB0280BA}" type="pres">
      <dgm:prSet presAssocID="{F6B1D0F2-9061-4CCA-A4A3-1D6CAC0D636A}" presName="linNode" presStyleCnt="0"/>
      <dgm:spPr/>
    </dgm:pt>
    <dgm:pt modelId="{1D9943AE-C686-44C5-ABA8-63C6A9142978}" type="pres">
      <dgm:prSet presAssocID="{F6B1D0F2-9061-4CCA-A4A3-1D6CAC0D636A}" presName="parentText" presStyleLbl="node1" presStyleIdx="10" presStyleCnt="11">
        <dgm:presLayoutVars>
          <dgm:chMax val="1"/>
          <dgm:bulletEnabled val="1"/>
        </dgm:presLayoutVars>
      </dgm:prSet>
      <dgm:spPr/>
    </dgm:pt>
  </dgm:ptLst>
  <dgm:cxnLst>
    <dgm:cxn modelId="{8D83E92A-C81E-4314-A8C6-3B73202A2F79}" type="presOf" srcId="{CF73DD8E-81A1-43CE-A973-AA3ADD1AC81F}" destId="{B42B7A2B-3A35-4007-BBB0-253963801870}" srcOrd="0" destOrd="0" presId="urn:microsoft.com/office/officeart/2005/8/layout/vList5"/>
    <dgm:cxn modelId="{1D4E6A31-C5B5-4786-8A28-07F430005624}" type="presOf" srcId="{75ED07BC-822D-4E14-9176-9BEB1675DDDF}" destId="{0A528FB1-6988-431A-8C68-6C53B36B9AAA}" srcOrd="0" destOrd="0" presId="urn:microsoft.com/office/officeart/2005/8/layout/vList5"/>
    <dgm:cxn modelId="{FEB6C05C-5793-48BF-B521-39504B6B39A1}" srcId="{75ED07BC-822D-4E14-9176-9BEB1675DDDF}" destId="{441FA75B-9889-40A0-AD58-4311C0D03F22}" srcOrd="6" destOrd="0" parTransId="{F4C723B6-4BD9-4AB8-B06D-04D66F41A479}" sibTransId="{B4ED8B23-FE98-4C5A-9750-B5A45C8532C6}"/>
    <dgm:cxn modelId="{18102647-B04E-449D-A356-0F7AF0652963}" srcId="{75ED07BC-822D-4E14-9176-9BEB1675DDDF}" destId="{B66E1B4E-1FCA-4CAB-8705-C804733C32B9}" srcOrd="7" destOrd="0" parTransId="{C6D4E0E2-39A7-4902-A419-C64F9E987E04}" sibTransId="{46338656-B425-4CE1-9681-4F7D6A023C4B}"/>
    <dgm:cxn modelId="{0F010968-835B-4EB3-ABAF-418D83783A6B}" type="presOf" srcId="{7CE0C894-2149-488B-ADF5-6E8A5D9DA157}" destId="{157C0B98-9591-4B72-96DF-A78890EE222D}" srcOrd="0" destOrd="0" presId="urn:microsoft.com/office/officeart/2005/8/layout/vList5"/>
    <dgm:cxn modelId="{C9FF2248-C0EA-447C-A6C2-B1D24F9C9568}" srcId="{75ED07BC-822D-4E14-9176-9BEB1675DDDF}" destId="{AC51CDCA-AE52-480D-A847-A0BB32CCCDE3}" srcOrd="3" destOrd="0" parTransId="{538285AB-6108-41FF-90E4-C22D3AB63404}" sibTransId="{7AF8F074-4EC9-4B44-B00F-464F0AC123B7}"/>
    <dgm:cxn modelId="{3A2F0872-A3AE-4D46-B90D-828A71F66F4F}" srcId="{75ED07BC-822D-4E14-9176-9BEB1675DDDF}" destId="{63C75982-F446-4B78-BD85-D822AC359FD3}" srcOrd="5" destOrd="0" parTransId="{7B6471EC-B37F-45A2-B2E8-BA001FD862B3}" sibTransId="{7BDD4E1A-F3C0-4C35-B673-7713EABE49F3}"/>
    <dgm:cxn modelId="{0438B072-F783-4218-92D9-665814A2EED3}" type="presOf" srcId="{B66E1B4E-1FCA-4CAB-8705-C804733C32B9}" destId="{D48F3402-054B-4450-9C2B-F21A9F10706B}" srcOrd="0" destOrd="0" presId="urn:microsoft.com/office/officeart/2005/8/layout/vList5"/>
    <dgm:cxn modelId="{85E45353-FEDF-403D-8145-54A66E7A2C50}" srcId="{75ED07BC-822D-4E14-9176-9BEB1675DDDF}" destId="{F6B1D0F2-9061-4CCA-A4A3-1D6CAC0D636A}" srcOrd="10" destOrd="0" parTransId="{418AC9E8-43F1-4F1A-BE81-A89731FFEBA0}" sibTransId="{45396535-C150-4DAF-B43C-55945D85E739}"/>
    <dgm:cxn modelId="{7DE14281-A6E3-4665-A7A0-F126BF999399}" type="presOf" srcId="{AC51CDCA-AE52-480D-A847-A0BB32CCCDE3}" destId="{9AC97658-2B08-47D2-9B64-243B63EA5908}" srcOrd="0" destOrd="0" presId="urn:microsoft.com/office/officeart/2005/8/layout/vList5"/>
    <dgm:cxn modelId="{BE76E39A-7EB1-48AB-9390-5B3B9A9E231C}" srcId="{75ED07BC-822D-4E14-9176-9BEB1675DDDF}" destId="{3861D977-7775-46DA-B909-01318CC5F054}" srcOrd="0" destOrd="0" parTransId="{77566BE0-F054-4C8A-992E-D6919528B0E6}" sibTransId="{E15ADB40-F094-43D2-A01D-F524A7954B69}"/>
    <dgm:cxn modelId="{5F4E969E-E217-4A92-A34A-58DF3C8D7F79}" srcId="{75ED07BC-822D-4E14-9176-9BEB1675DDDF}" destId="{50DBBA96-6B30-4E3D-BEE6-B5487F543142}" srcOrd="4" destOrd="0" parTransId="{4EDC75BA-459E-4065-83D2-F3BE59A715EA}" sibTransId="{2FDB8155-4AA3-45A2-A583-E85C8956E54C}"/>
    <dgm:cxn modelId="{E328FE9F-7DF3-40E0-A032-74B16E225BB3}" type="presOf" srcId="{2806407B-C1A4-4C88-89E0-CA705CD6D447}" destId="{A1A1949A-0E79-4AFD-9995-B65554DB5A32}" srcOrd="0" destOrd="0" presId="urn:microsoft.com/office/officeart/2005/8/layout/vList5"/>
    <dgm:cxn modelId="{C48FC1A2-A738-4E3A-B9AA-EEE4B2755F86}" srcId="{75ED07BC-822D-4E14-9176-9BEB1675DDDF}" destId="{CF73DD8E-81A1-43CE-A973-AA3ADD1AC81F}" srcOrd="1" destOrd="0" parTransId="{D6E6ED0D-B0B3-41CC-930F-BB6F211E2EF3}" sibTransId="{31F28FBB-4B6D-4B1C-AF1F-CC3D04864510}"/>
    <dgm:cxn modelId="{433106A4-D595-4684-94D8-94228D722973}" type="presOf" srcId="{50DBBA96-6B30-4E3D-BEE6-B5487F543142}" destId="{4F2460BD-24A8-4F51-99B6-453A600F4791}" srcOrd="0" destOrd="0" presId="urn:microsoft.com/office/officeart/2005/8/layout/vList5"/>
    <dgm:cxn modelId="{893B18BC-E58D-41D8-8993-9147F6B5DAC7}" type="presOf" srcId="{63C75982-F446-4B78-BD85-D822AC359FD3}" destId="{A64E47FA-C4CF-47B1-8927-0BFC778B15DB}" srcOrd="0" destOrd="0" presId="urn:microsoft.com/office/officeart/2005/8/layout/vList5"/>
    <dgm:cxn modelId="{4BD8DBBD-9AE6-4365-ABC8-92632B6CCFB7}" srcId="{75ED07BC-822D-4E14-9176-9BEB1675DDDF}" destId="{ABE1E5C3-22D6-41A9-8715-87AD8AC58889}" srcOrd="8" destOrd="0" parTransId="{9BDA9526-1365-475A-A6FE-73EA78B0424D}" sibTransId="{FB0496C9-DDE5-4A48-BC08-F3691CB1740E}"/>
    <dgm:cxn modelId="{598656C0-7F8E-4999-A195-EBFCEF474132}" srcId="{75ED07BC-822D-4E14-9176-9BEB1675DDDF}" destId="{7CE0C894-2149-488B-ADF5-6E8A5D9DA157}" srcOrd="9" destOrd="0" parTransId="{5E4BCAE0-052A-4C4B-81FB-27D1549735B8}" sibTransId="{0ACFC646-49DA-4338-ADC4-BCC9797C3406}"/>
    <dgm:cxn modelId="{61AF5CCC-FBA2-4145-B348-1ADC64632746}" type="presOf" srcId="{3861D977-7775-46DA-B909-01318CC5F054}" destId="{6DFCAE0B-3C49-465A-80BD-FD529A95831C}" srcOrd="0" destOrd="0" presId="urn:microsoft.com/office/officeart/2005/8/layout/vList5"/>
    <dgm:cxn modelId="{FB3839E1-6945-44DD-B2E8-3DB228E9DFA6}" type="presOf" srcId="{ABE1E5C3-22D6-41A9-8715-87AD8AC58889}" destId="{2758173C-B65D-4CC5-BA38-98806E5781FB}" srcOrd="0" destOrd="0" presId="urn:microsoft.com/office/officeart/2005/8/layout/vList5"/>
    <dgm:cxn modelId="{1EF712E2-D4B0-4644-92B6-4145BA0454F4}" type="presOf" srcId="{F6B1D0F2-9061-4CCA-A4A3-1D6CAC0D636A}" destId="{1D9943AE-C686-44C5-ABA8-63C6A9142978}" srcOrd="0" destOrd="0" presId="urn:microsoft.com/office/officeart/2005/8/layout/vList5"/>
    <dgm:cxn modelId="{57342DE2-AA94-4EA1-A99B-78C256C522EA}" srcId="{75ED07BC-822D-4E14-9176-9BEB1675DDDF}" destId="{2806407B-C1A4-4C88-89E0-CA705CD6D447}" srcOrd="2" destOrd="0" parTransId="{33C79617-EE7F-440D-ADC3-CCF5656A1C7A}" sibTransId="{9B3A1F74-495F-4F66-B039-4149B7CC4778}"/>
    <dgm:cxn modelId="{6B2540F8-B748-404E-BC67-396A6BA39826}" type="presOf" srcId="{441FA75B-9889-40A0-AD58-4311C0D03F22}" destId="{EF64147B-C913-4240-9DE6-17758FD40EB6}" srcOrd="0" destOrd="0" presId="urn:microsoft.com/office/officeart/2005/8/layout/vList5"/>
    <dgm:cxn modelId="{736A6935-BCC2-46F3-848A-ABC9861CC8D2}" type="presParOf" srcId="{0A528FB1-6988-431A-8C68-6C53B36B9AAA}" destId="{B74066A5-E359-467C-971A-87C917B9314F}" srcOrd="0" destOrd="0" presId="urn:microsoft.com/office/officeart/2005/8/layout/vList5"/>
    <dgm:cxn modelId="{5818D1AF-C742-4CDB-BA36-FA657830BB10}" type="presParOf" srcId="{B74066A5-E359-467C-971A-87C917B9314F}" destId="{6DFCAE0B-3C49-465A-80BD-FD529A95831C}" srcOrd="0" destOrd="0" presId="urn:microsoft.com/office/officeart/2005/8/layout/vList5"/>
    <dgm:cxn modelId="{873B16ED-1451-4757-AD85-DAE1EF1F864F}" type="presParOf" srcId="{0A528FB1-6988-431A-8C68-6C53B36B9AAA}" destId="{F6B7D1DE-6AE2-45CD-B015-2F2D941982D2}" srcOrd="1" destOrd="0" presId="urn:microsoft.com/office/officeart/2005/8/layout/vList5"/>
    <dgm:cxn modelId="{0A39E96E-FB9A-4C33-97CC-070690444761}" type="presParOf" srcId="{0A528FB1-6988-431A-8C68-6C53B36B9AAA}" destId="{3CDE1267-9A50-40B6-980A-3B02F28CB4FB}" srcOrd="2" destOrd="0" presId="urn:microsoft.com/office/officeart/2005/8/layout/vList5"/>
    <dgm:cxn modelId="{0A0E5E58-DAF7-4BE3-962A-3AC61EB0CD0F}" type="presParOf" srcId="{3CDE1267-9A50-40B6-980A-3B02F28CB4FB}" destId="{B42B7A2B-3A35-4007-BBB0-253963801870}" srcOrd="0" destOrd="0" presId="urn:microsoft.com/office/officeart/2005/8/layout/vList5"/>
    <dgm:cxn modelId="{8CA26C82-6E51-41D9-A031-EB1B84ACFB37}" type="presParOf" srcId="{0A528FB1-6988-431A-8C68-6C53B36B9AAA}" destId="{732BBFD7-AE5A-47DD-AAF4-C8DFC576036D}" srcOrd="3" destOrd="0" presId="urn:microsoft.com/office/officeart/2005/8/layout/vList5"/>
    <dgm:cxn modelId="{8CF60990-C8A8-4B14-9BC8-87D7B4A9A25C}" type="presParOf" srcId="{0A528FB1-6988-431A-8C68-6C53B36B9AAA}" destId="{E99DE6C8-64FF-4B36-AB56-B9133BC6CEBA}" srcOrd="4" destOrd="0" presId="urn:microsoft.com/office/officeart/2005/8/layout/vList5"/>
    <dgm:cxn modelId="{CCF56A93-33D8-4E05-9B9C-613268FB8C5C}" type="presParOf" srcId="{E99DE6C8-64FF-4B36-AB56-B9133BC6CEBA}" destId="{A1A1949A-0E79-4AFD-9995-B65554DB5A32}" srcOrd="0" destOrd="0" presId="urn:microsoft.com/office/officeart/2005/8/layout/vList5"/>
    <dgm:cxn modelId="{423B64DB-3570-4887-B5EC-D389D5743380}" type="presParOf" srcId="{0A528FB1-6988-431A-8C68-6C53B36B9AAA}" destId="{58B7B2AE-9D8C-40B8-BA96-B6457DF80A87}" srcOrd="5" destOrd="0" presId="urn:microsoft.com/office/officeart/2005/8/layout/vList5"/>
    <dgm:cxn modelId="{575D1E35-B11D-4051-A3DE-EC5AF011AF16}" type="presParOf" srcId="{0A528FB1-6988-431A-8C68-6C53B36B9AAA}" destId="{5038DB90-8ABD-4F91-A528-2FE30CAD767B}" srcOrd="6" destOrd="0" presId="urn:microsoft.com/office/officeart/2005/8/layout/vList5"/>
    <dgm:cxn modelId="{D86933BF-D3CC-4BCB-AD71-EE10C86DD2F7}" type="presParOf" srcId="{5038DB90-8ABD-4F91-A528-2FE30CAD767B}" destId="{9AC97658-2B08-47D2-9B64-243B63EA5908}" srcOrd="0" destOrd="0" presId="urn:microsoft.com/office/officeart/2005/8/layout/vList5"/>
    <dgm:cxn modelId="{E0F35017-03AE-4721-A205-C688AD2D5B31}" type="presParOf" srcId="{0A528FB1-6988-431A-8C68-6C53B36B9AAA}" destId="{C9E2A828-273E-4643-9867-D8FCF8EEC9F9}" srcOrd="7" destOrd="0" presId="urn:microsoft.com/office/officeart/2005/8/layout/vList5"/>
    <dgm:cxn modelId="{D342D582-F2D9-4520-9A9B-65EFA666B9BB}" type="presParOf" srcId="{0A528FB1-6988-431A-8C68-6C53B36B9AAA}" destId="{B8B278E8-F822-4C3A-9D54-2BD1B4C71B61}" srcOrd="8" destOrd="0" presId="urn:microsoft.com/office/officeart/2005/8/layout/vList5"/>
    <dgm:cxn modelId="{2788CDFC-7D1E-4575-8665-791A5D1C43E5}" type="presParOf" srcId="{B8B278E8-F822-4C3A-9D54-2BD1B4C71B61}" destId="{4F2460BD-24A8-4F51-99B6-453A600F4791}" srcOrd="0" destOrd="0" presId="urn:microsoft.com/office/officeart/2005/8/layout/vList5"/>
    <dgm:cxn modelId="{BA845905-5342-484A-AEFE-45EC1BE48B88}" type="presParOf" srcId="{0A528FB1-6988-431A-8C68-6C53B36B9AAA}" destId="{EDE960F6-73C4-4971-B38A-153AF5272939}" srcOrd="9" destOrd="0" presId="urn:microsoft.com/office/officeart/2005/8/layout/vList5"/>
    <dgm:cxn modelId="{08905E93-FCB4-4C8D-A9CF-00D06B74EAAF}" type="presParOf" srcId="{0A528FB1-6988-431A-8C68-6C53B36B9AAA}" destId="{289C6796-E222-4AC9-9A7E-EFE0FDCA1CB5}" srcOrd="10" destOrd="0" presId="urn:microsoft.com/office/officeart/2005/8/layout/vList5"/>
    <dgm:cxn modelId="{3975A2C2-82B7-48B8-A213-E06BDCBA4225}" type="presParOf" srcId="{289C6796-E222-4AC9-9A7E-EFE0FDCA1CB5}" destId="{A64E47FA-C4CF-47B1-8927-0BFC778B15DB}" srcOrd="0" destOrd="0" presId="urn:microsoft.com/office/officeart/2005/8/layout/vList5"/>
    <dgm:cxn modelId="{A02702DF-A8B9-4D0A-AECE-F8631BDEB1F6}" type="presParOf" srcId="{0A528FB1-6988-431A-8C68-6C53B36B9AAA}" destId="{6C3E2D00-DB08-4875-9962-4AEF2C52BADE}" srcOrd="11" destOrd="0" presId="urn:microsoft.com/office/officeart/2005/8/layout/vList5"/>
    <dgm:cxn modelId="{0354C575-10D8-4D39-A812-076375983E72}" type="presParOf" srcId="{0A528FB1-6988-431A-8C68-6C53B36B9AAA}" destId="{77631439-CE3A-4907-AF62-C4106D22566C}" srcOrd="12" destOrd="0" presId="urn:microsoft.com/office/officeart/2005/8/layout/vList5"/>
    <dgm:cxn modelId="{0785A378-E9F8-4D33-A7F4-F1FDCB1A9E95}" type="presParOf" srcId="{77631439-CE3A-4907-AF62-C4106D22566C}" destId="{EF64147B-C913-4240-9DE6-17758FD40EB6}" srcOrd="0" destOrd="0" presId="urn:microsoft.com/office/officeart/2005/8/layout/vList5"/>
    <dgm:cxn modelId="{2708B102-C5C2-41B8-8E32-0661A5021EB1}" type="presParOf" srcId="{0A528FB1-6988-431A-8C68-6C53B36B9AAA}" destId="{A3417421-39FF-469D-AAEF-7050901330E8}" srcOrd="13" destOrd="0" presId="urn:microsoft.com/office/officeart/2005/8/layout/vList5"/>
    <dgm:cxn modelId="{FBA56873-4696-4412-9D4C-414CD0DA327A}" type="presParOf" srcId="{0A528FB1-6988-431A-8C68-6C53B36B9AAA}" destId="{17B47835-93AC-4C98-8640-933ADF4487C1}" srcOrd="14" destOrd="0" presId="urn:microsoft.com/office/officeart/2005/8/layout/vList5"/>
    <dgm:cxn modelId="{04360106-60EA-4219-9693-B10B9858B9BA}" type="presParOf" srcId="{17B47835-93AC-4C98-8640-933ADF4487C1}" destId="{D48F3402-054B-4450-9C2B-F21A9F10706B}" srcOrd="0" destOrd="0" presId="urn:microsoft.com/office/officeart/2005/8/layout/vList5"/>
    <dgm:cxn modelId="{18C41181-23B6-4408-96AD-AD757A3BBD0D}" type="presParOf" srcId="{0A528FB1-6988-431A-8C68-6C53B36B9AAA}" destId="{5BBDD23B-F232-4634-AAEE-55BE807DC2FA}" srcOrd="15" destOrd="0" presId="urn:microsoft.com/office/officeart/2005/8/layout/vList5"/>
    <dgm:cxn modelId="{8C70F874-F736-42B7-9DA4-9786FBFD41D8}" type="presParOf" srcId="{0A528FB1-6988-431A-8C68-6C53B36B9AAA}" destId="{8BC7A1A8-4A21-4484-8252-5C7E5053619A}" srcOrd="16" destOrd="0" presId="urn:microsoft.com/office/officeart/2005/8/layout/vList5"/>
    <dgm:cxn modelId="{A276A89C-625A-40F5-82C7-A3231E6F1FAB}" type="presParOf" srcId="{8BC7A1A8-4A21-4484-8252-5C7E5053619A}" destId="{2758173C-B65D-4CC5-BA38-98806E5781FB}" srcOrd="0" destOrd="0" presId="urn:microsoft.com/office/officeart/2005/8/layout/vList5"/>
    <dgm:cxn modelId="{7F42A355-C14A-4DBC-9BF1-B00EED9B11FE}" type="presParOf" srcId="{0A528FB1-6988-431A-8C68-6C53B36B9AAA}" destId="{988B3456-C35B-4AFF-BD76-C574C90D05BE}" srcOrd="17" destOrd="0" presId="urn:microsoft.com/office/officeart/2005/8/layout/vList5"/>
    <dgm:cxn modelId="{45202F53-7840-4AD0-895E-E35C63CBF1C6}" type="presParOf" srcId="{0A528FB1-6988-431A-8C68-6C53B36B9AAA}" destId="{7206A935-DFAC-446F-A8FF-7C3A099868BF}" srcOrd="18" destOrd="0" presId="urn:microsoft.com/office/officeart/2005/8/layout/vList5"/>
    <dgm:cxn modelId="{9CBDB1F2-8078-444C-BFB4-44550A2E4E75}" type="presParOf" srcId="{7206A935-DFAC-446F-A8FF-7C3A099868BF}" destId="{157C0B98-9591-4B72-96DF-A78890EE222D}" srcOrd="0" destOrd="0" presId="urn:microsoft.com/office/officeart/2005/8/layout/vList5"/>
    <dgm:cxn modelId="{B48F4730-967C-458D-AAF0-65476C855383}" type="presParOf" srcId="{0A528FB1-6988-431A-8C68-6C53B36B9AAA}" destId="{F41516B5-DCCA-4CB3-8F4F-7AF9C302D4F7}" srcOrd="19" destOrd="0" presId="urn:microsoft.com/office/officeart/2005/8/layout/vList5"/>
    <dgm:cxn modelId="{8C0B04E1-C7EC-4CBB-9604-AF652E92C0B5}" type="presParOf" srcId="{0A528FB1-6988-431A-8C68-6C53B36B9AAA}" destId="{40F64E9F-9D46-4DEA-872F-3856EB0280BA}" srcOrd="20" destOrd="0" presId="urn:microsoft.com/office/officeart/2005/8/layout/vList5"/>
    <dgm:cxn modelId="{CC90E818-03B1-4833-9355-7EB3BF58E58F}" type="presParOf" srcId="{40F64E9F-9D46-4DEA-872F-3856EB0280BA}" destId="{1D9943AE-C686-44C5-ABA8-63C6A9142978}"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F3E4137-2601-4293-BCF8-885F8154C8CD}" type="doc">
      <dgm:prSet loTypeId="urn:microsoft.com/office/officeart/2005/8/layout/vList5" loCatId="list" qsTypeId="urn:microsoft.com/office/officeart/2005/8/quickstyle/simple1" qsCatId="simple" csTypeId="urn:microsoft.com/office/officeart/2005/8/colors/colorful5" csCatId="colorful"/>
      <dgm:spPr/>
      <dgm:t>
        <a:bodyPr/>
        <a:lstStyle/>
        <a:p>
          <a:endParaRPr lang="zh-TW" altLang="en-US"/>
        </a:p>
      </dgm:t>
    </dgm:pt>
    <dgm:pt modelId="{D028E97B-C140-46BE-9184-07CCC30B6585}">
      <dgm:prSet/>
      <dgm:spPr/>
      <dgm:t>
        <a:bodyPr/>
        <a:lstStyle/>
        <a:p>
          <a:r>
            <a:rPr lang="en-US"/>
            <a:t>RandomForestClassifier</a:t>
          </a:r>
          <a:r>
            <a:rPr lang="zh-TW"/>
            <a:t>標準化前特徵重要度排序前</a:t>
          </a:r>
          <a:r>
            <a:rPr lang="en-US"/>
            <a:t>10</a:t>
          </a:r>
          <a:r>
            <a:rPr lang="zh-TW"/>
            <a:t>名：</a:t>
          </a:r>
        </a:p>
      </dgm:t>
    </dgm:pt>
    <dgm:pt modelId="{124F2CE9-6558-48C0-BC9C-AD017FA40275}" type="parTrans" cxnId="{8720ECD1-FEB9-4387-AA58-0DE5E4A08390}">
      <dgm:prSet/>
      <dgm:spPr/>
      <dgm:t>
        <a:bodyPr/>
        <a:lstStyle/>
        <a:p>
          <a:endParaRPr lang="zh-TW" altLang="en-US"/>
        </a:p>
      </dgm:t>
    </dgm:pt>
    <dgm:pt modelId="{C39C4FAF-5287-4A21-AAC3-5A7234DE242B}" type="sibTrans" cxnId="{8720ECD1-FEB9-4387-AA58-0DE5E4A08390}">
      <dgm:prSet/>
      <dgm:spPr/>
      <dgm:t>
        <a:bodyPr/>
        <a:lstStyle/>
        <a:p>
          <a:endParaRPr lang="zh-TW" altLang="en-US"/>
        </a:p>
      </dgm:t>
    </dgm:pt>
    <dgm:pt modelId="{1BD84174-36DE-4C19-B08D-FE7DC74D2AF3}">
      <dgm:prSet/>
      <dgm:spPr/>
      <dgm:t>
        <a:bodyPr/>
        <a:lstStyle/>
        <a:p>
          <a:r>
            <a:rPr lang="zh-TW"/>
            <a:t>第 </a:t>
          </a:r>
          <a:r>
            <a:rPr lang="en-US"/>
            <a:t>1 </a:t>
          </a:r>
          <a:r>
            <a:rPr lang="zh-TW"/>
            <a:t>名 </a:t>
          </a:r>
          <a:r>
            <a:rPr lang="en-US"/>
            <a:t>worst perimeter </a:t>
          </a:r>
          <a:r>
            <a:rPr lang="zh-TW"/>
            <a:t>重要度 </a:t>
          </a:r>
          <a:r>
            <a:rPr lang="en-US"/>
            <a:t>0.17351898987710243</a:t>
          </a:r>
          <a:endParaRPr lang="zh-TW"/>
        </a:p>
      </dgm:t>
    </dgm:pt>
    <dgm:pt modelId="{C5427B9A-3808-4C64-BCC0-B626C7088A2D}" type="parTrans" cxnId="{DAB7CB54-0B90-44DC-BAD7-40CFEFEF9EF6}">
      <dgm:prSet/>
      <dgm:spPr/>
      <dgm:t>
        <a:bodyPr/>
        <a:lstStyle/>
        <a:p>
          <a:endParaRPr lang="zh-TW" altLang="en-US"/>
        </a:p>
      </dgm:t>
    </dgm:pt>
    <dgm:pt modelId="{D76DB7CE-F385-4C18-8185-058BA402AEE2}" type="sibTrans" cxnId="{DAB7CB54-0B90-44DC-BAD7-40CFEFEF9EF6}">
      <dgm:prSet/>
      <dgm:spPr/>
      <dgm:t>
        <a:bodyPr/>
        <a:lstStyle/>
        <a:p>
          <a:endParaRPr lang="zh-TW" altLang="en-US"/>
        </a:p>
      </dgm:t>
    </dgm:pt>
    <dgm:pt modelId="{81F78082-D635-4E56-8783-259E866765D3}">
      <dgm:prSet/>
      <dgm:spPr/>
      <dgm:t>
        <a:bodyPr/>
        <a:lstStyle/>
        <a:p>
          <a:r>
            <a:rPr lang="zh-TW"/>
            <a:t>第 </a:t>
          </a:r>
          <a:r>
            <a:rPr lang="en-US"/>
            <a:t>2 </a:t>
          </a:r>
          <a:r>
            <a:rPr lang="zh-TW"/>
            <a:t>名 </a:t>
          </a:r>
          <a:r>
            <a:rPr lang="en-US"/>
            <a:t>worst concave points </a:t>
          </a:r>
          <a:r>
            <a:rPr lang="zh-TW"/>
            <a:t>重要度 </a:t>
          </a:r>
          <a:r>
            <a:rPr lang="en-US"/>
            <a:t>0.12122546127957205</a:t>
          </a:r>
          <a:endParaRPr lang="zh-TW"/>
        </a:p>
      </dgm:t>
    </dgm:pt>
    <dgm:pt modelId="{5BC6B7ED-8BFC-4A95-8E34-4AB6FFA9FBF9}" type="parTrans" cxnId="{F532B584-2DC8-492E-89EF-075DEA9647B2}">
      <dgm:prSet/>
      <dgm:spPr/>
      <dgm:t>
        <a:bodyPr/>
        <a:lstStyle/>
        <a:p>
          <a:endParaRPr lang="zh-TW" altLang="en-US"/>
        </a:p>
      </dgm:t>
    </dgm:pt>
    <dgm:pt modelId="{C8516AB1-24D9-42AE-908A-7CCB7E89D4AB}" type="sibTrans" cxnId="{F532B584-2DC8-492E-89EF-075DEA9647B2}">
      <dgm:prSet/>
      <dgm:spPr/>
      <dgm:t>
        <a:bodyPr/>
        <a:lstStyle/>
        <a:p>
          <a:endParaRPr lang="zh-TW" altLang="en-US"/>
        </a:p>
      </dgm:t>
    </dgm:pt>
    <dgm:pt modelId="{AF9FD0DE-4291-4E04-BFA0-253468A99AB5}">
      <dgm:prSet/>
      <dgm:spPr/>
      <dgm:t>
        <a:bodyPr/>
        <a:lstStyle/>
        <a:p>
          <a:r>
            <a:rPr lang="zh-TW"/>
            <a:t>第 </a:t>
          </a:r>
          <a:r>
            <a:rPr lang="en-US"/>
            <a:t>3 </a:t>
          </a:r>
          <a:r>
            <a:rPr lang="zh-TW"/>
            <a:t>名 </a:t>
          </a:r>
          <a:r>
            <a:rPr lang="en-US"/>
            <a:t>worst radius </a:t>
          </a:r>
          <a:r>
            <a:rPr lang="zh-TW"/>
            <a:t>重要度 </a:t>
          </a:r>
          <a:r>
            <a:rPr lang="en-US"/>
            <a:t>0.10904512014019425</a:t>
          </a:r>
          <a:endParaRPr lang="zh-TW"/>
        </a:p>
      </dgm:t>
    </dgm:pt>
    <dgm:pt modelId="{38DE72C0-7856-46DD-829E-9E42D146A881}" type="parTrans" cxnId="{3A091FC8-4570-4FAA-B906-55ADC8B4BFA0}">
      <dgm:prSet/>
      <dgm:spPr/>
      <dgm:t>
        <a:bodyPr/>
        <a:lstStyle/>
        <a:p>
          <a:endParaRPr lang="zh-TW" altLang="en-US"/>
        </a:p>
      </dgm:t>
    </dgm:pt>
    <dgm:pt modelId="{256F9B71-2DFE-447B-87B6-424E9DC7AAA1}" type="sibTrans" cxnId="{3A091FC8-4570-4FAA-B906-55ADC8B4BFA0}">
      <dgm:prSet/>
      <dgm:spPr/>
      <dgm:t>
        <a:bodyPr/>
        <a:lstStyle/>
        <a:p>
          <a:endParaRPr lang="zh-TW" altLang="en-US"/>
        </a:p>
      </dgm:t>
    </dgm:pt>
    <dgm:pt modelId="{70E85661-D954-4167-BDB8-73E274F5AC53}">
      <dgm:prSet/>
      <dgm:spPr/>
      <dgm:t>
        <a:bodyPr/>
        <a:lstStyle/>
        <a:p>
          <a:r>
            <a:rPr lang="zh-TW"/>
            <a:t>第 </a:t>
          </a:r>
          <a:r>
            <a:rPr lang="en-US"/>
            <a:t>4 </a:t>
          </a:r>
          <a:r>
            <a:rPr lang="zh-TW"/>
            <a:t>名 </a:t>
          </a:r>
          <a:r>
            <a:rPr lang="en-US"/>
            <a:t>worst area </a:t>
          </a:r>
          <a:r>
            <a:rPr lang="zh-TW"/>
            <a:t>重要度 </a:t>
          </a:r>
          <a:r>
            <a:rPr lang="en-US"/>
            <a:t>0.07300596244768266</a:t>
          </a:r>
          <a:endParaRPr lang="zh-TW"/>
        </a:p>
      </dgm:t>
    </dgm:pt>
    <dgm:pt modelId="{4E028D1A-0B3B-4256-B5C0-5AD0CBC8DFE7}" type="parTrans" cxnId="{5B0103C9-73CA-46DF-B6B0-7C3DB89F62F8}">
      <dgm:prSet/>
      <dgm:spPr/>
      <dgm:t>
        <a:bodyPr/>
        <a:lstStyle/>
        <a:p>
          <a:endParaRPr lang="zh-TW" altLang="en-US"/>
        </a:p>
      </dgm:t>
    </dgm:pt>
    <dgm:pt modelId="{00C7BC1C-C170-444C-96C5-CA9872BB3CBE}" type="sibTrans" cxnId="{5B0103C9-73CA-46DF-B6B0-7C3DB89F62F8}">
      <dgm:prSet/>
      <dgm:spPr/>
      <dgm:t>
        <a:bodyPr/>
        <a:lstStyle/>
        <a:p>
          <a:endParaRPr lang="zh-TW" altLang="en-US"/>
        </a:p>
      </dgm:t>
    </dgm:pt>
    <dgm:pt modelId="{605D68BA-D516-4AC5-8C44-BF60B9F2F0C2}">
      <dgm:prSet/>
      <dgm:spPr/>
      <dgm:t>
        <a:bodyPr/>
        <a:lstStyle/>
        <a:p>
          <a:r>
            <a:rPr lang="zh-TW"/>
            <a:t>第 </a:t>
          </a:r>
          <a:r>
            <a:rPr lang="en-US"/>
            <a:t>5 </a:t>
          </a:r>
          <a:r>
            <a:rPr lang="zh-TW"/>
            <a:t>名 </a:t>
          </a:r>
          <a:r>
            <a:rPr lang="en-US"/>
            <a:t>mean concave points </a:t>
          </a:r>
          <a:r>
            <a:rPr lang="zh-TW"/>
            <a:t>重要度 </a:t>
          </a:r>
          <a:r>
            <a:rPr lang="en-US"/>
            <a:t>0.07186697208262177</a:t>
          </a:r>
          <a:endParaRPr lang="zh-TW"/>
        </a:p>
      </dgm:t>
    </dgm:pt>
    <dgm:pt modelId="{6D3D782F-E2C2-485D-8FEF-7075B0068A62}" type="parTrans" cxnId="{A5102049-6449-4D2F-8A59-CF4343F7B259}">
      <dgm:prSet/>
      <dgm:spPr/>
      <dgm:t>
        <a:bodyPr/>
        <a:lstStyle/>
        <a:p>
          <a:endParaRPr lang="zh-TW" altLang="en-US"/>
        </a:p>
      </dgm:t>
    </dgm:pt>
    <dgm:pt modelId="{EEF8FFF8-AC82-4761-BFCF-AAA72BD94768}" type="sibTrans" cxnId="{A5102049-6449-4D2F-8A59-CF4343F7B259}">
      <dgm:prSet/>
      <dgm:spPr/>
      <dgm:t>
        <a:bodyPr/>
        <a:lstStyle/>
        <a:p>
          <a:endParaRPr lang="zh-TW" altLang="en-US"/>
        </a:p>
      </dgm:t>
    </dgm:pt>
    <dgm:pt modelId="{AB6B293E-5F3B-47A3-8831-326BCCFE531B}">
      <dgm:prSet/>
      <dgm:spPr/>
      <dgm:t>
        <a:bodyPr/>
        <a:lstStyle/>
        <a:p>
          <a:r>
            <a:rPr lang="zh-TW"/>
            <a:t>第 </a:t>
          </a:r>
          <a:r>
            <a:rPr lang="en-US"/>
            <a:t>6 </a:t>
          </a:r>
          <a:r>
            <a:rPr lang="zh-TW"/>
            <a:t>名 </a:t>
          </a:r>
          <a:r>
            <a:rPr lang="en-US"/>
            <a:t>mean perimeter </a:t>
          </a:r>
          <a:r>
            <a:rPr lang="zh-TW"/>
            <a:t>重要度 </a:t>
          </a:r>
          <a:r>
            <a:rPr lang="en-US"/>
            <a:t>0.07171383430487879</a:t>
          </a:r>
          <a:endParaRPr lang="zh-TW"/>
        </a:p>
      </dgm:t>
    </dgm:pt>
    <dgm:pt modelId="{9479142F-43C4-439A-B259-95C9F7212C82}" type="parTrans" cxnId="{9C5D1D4B-3AF8-4C73-A87B-E8AAEA90F657}">
      <dgm:prSet/>
      <dgm:spPr/>
      <dgm:t>
        <a:bodyPr/>
        <a:lstStyle/>
        <a:p>
          <a:endParaRPr lang="zh-TW" altLang="en-US"/>
        </a:p>
      </dgm:t>
    </dgm:pt>
    <dgm:pt modelId="{EC24CCDF-47C5-4B72-AF5E-439E3B68A0A1}" type="sibTrans" cxnId="{9C5D1D4B-3AF8-4C73-A87B-E8AAEA90F657}">
      <dgm:prSet/>
      <dgm:spPr/>
      <dgm:t>
        <a:bodyPr/>
        <a:lstStyle/>
        <a:p>
          <a:endParaRPr lang="zh-TW" altLang="en-US"/>
        </a:p>
      </dgm:t>
    </dgm:pt>
    <dgm:pt modelId="{03F38C51-BFA5-4EB3-846E-D64BD2DD1962}">
      <dgm:prSet/>
      <dgm:spPr/>
      <dgm:t>
        <a:bodyPr/>
        <a:lstStyle/>
        <a:p>
          <a:r>
            <a:rPr lang="zh-TW"/>
            <a:t>第 </a:t>
          </a:r>
          <a:r>
            <a:rPr lang="en-US"/>
            <a:t>7 </a:t>
          </a:r>
          <a:r>
            <a:rPr lang="zh-TW"/>
            <a:t>名 </a:t>
          </a:r>
          <a:r>
            <a:rPr lang="en-US"/>
            <a:t>mean concavity </a:t>
          </a:r>
          <a:r>
            <a:rPr lang="zh-TW"/>
            <a:t>重要度 </a:t>
          </a:r>
          <a:r>
            <a:rPr lang="en-US"/>
            <a:t>0.05435985721864484</a:t>
          </a:r>
          <a:endParaRPr lang="zh-TW"/>
        </a:p>
      </dgm:t>
    </dgm:pt>
    <dgm:pt modelId="{70A0D640-F035-4E26-B567-277A50ABA37E}" type="parTrans" cxnId="{1DC1D706-CF51-4876-A927-DFF9D5CB53E9}">
      <dgm:prSet/>
      <dgm:spPr/>
      <dgm:t>
        <a:bodyPr/>
        <a:lstStyle/>
        <a:p>
          <a:endParaRPr lang="zh-TW" altLang="en-US"/>
        </a:p>
      </dgm:t>
    </dgm:pt>
    <dgm:pt modelId="{B3CCD46B-E074-479A-BEBE-50E6BE51AB49}" type="sibTrans" cxnId="{1DC1D706-CF51-4876-A927-DFF9D5CB53E9}">
      <dgm:prSet/>
      <dgm:spPr/>
      <dgm:t>
        <a:bodyPr/>
        <a:lstStyle/>
        <a:p>
          <a:endParaRPr lang="zh-TW" altLang="en-US"/>
        </a:p>
      </dgm:t>
    </dgm:pt>
    <dgm:pt modelId="{9AB56020-CDA5-4360-91AE-FD93802E5677}">
      <dgm:prSet/>
      <dgm:spPr/>
      <dgm:t>
        <a:bodyPr/>
        <a:lstStyle/>
        <a:p>
          <a:r>
            <a:rPr lang="zh-TW"/>
            <a:t>第 </a:t>
          </a:r>
          <a:r>
            <a:rPr lang="en-US"/>
            <a:t>8 </a:t>
          </a:r>
          <a:r>
            <a:rPr lang="zh-TW"/>
            <a:t>名 </a:t>
          </a:r>
          <a:r>
            <a:rPr lang="en-US"/>
            <a:t>mean area </a:t>
          </a:r>
          <a:r>
            <a:rPr lang="zh-TW"/>
            <a:t>重要度 </a:t>
          </a:r>
          <a:r>
            <a:rPr lang="en-US"/>
            <a:t>0.04625303010225377</a:t>
          </a:r>
          <a:endParaRPr lang="zh-TW"/>
        </a:p>
      </dgm:t>
    </dgm:pt>
    <dgm:pt modelId="{06BD92A0-5E9C-44B5-ABF0-6AB9248E4295}" type="parTrans" cxnId="{2FA3413F-D2DF-4397-81A0-131378FC4551}">
      <dgm:prSet/>
      <dgm:spPr/>
      <dgm:t>
        <a:bodyPr/>
        <a:lstStyle/>
        <a:p>
          <a:endParaRPr lang="zh-TW" altLang="en-US"/>
        </a:p>
      </dgm:t>
    </dgm:pt>
    <dgm:pt modelId="{583BD867-47C6-42E9-9DBD-3531680EFAA0}" type="sibTrans" cxnId="{2FA3413F-D2DF-4397-81A0-131378FC4551}">
      <dgm:prSet/>
      <dgm:spPr/>
      <dgm:t>
        <a:bodyPr/>
        <a:lstStyle/>
        <a:p>
          <a:endParaRPr lang="zh-TW" altLang="en-US"/>
        </a:p>
      </dgm:t>
    </dgm:pt>
    <dgm:pt modelId="{C3899A74-3918-45AA-8F0A-FC690B9CE921}">
      <dgm:prSet/>
      <dgm:spPr/>
      <dgm:t>
        <a:bodyPr/>
        <a:lstStyle/>
        <a:p>
          <a:r>
            <a:rPr lang="zh-TW"/>
            <a:t>第 </a:t>
          </a:r>
          <a:r>
            <a:rPr lang="en-US"/>
            <a:t>9 </a:t>
          </a:r>
          <a:r>
            <a:rPr lang="zh-TW"/>
            <a:t>名 </a:t>
          </a:r>
          <a:r>
            <a:rPr lang="en-US"/>
            <a:t>mean radius </a:t>
          </a:r>
          <a:r>
            <a:rPr lang="zh-TW"/>
            <a:t>重要度 </a:t>
          </a:r>
          <a:r>
            <a:rPr lang="en-US"/>
            <a:t>0.037430642075498656</a:t>
          </a:r>
          <a:endParaRPr lang="zh-TW"/>
        </a:p>
      </dgm:t>
    </dgm:pt>
    <dgm:pt modelId="{64DC2BC1-BC8B-4D70-AA82-EE1968A3BD8C}" type="parTrans" cxnId="{B53CC3ED-D3A6-46CF-AE4C-537430EDC9E1}">
      <dgm:prSet/>
      <dgm:spPr/>
      <dgm:t>
        <a:bodyPr/>
        <a:lstStyle/>
        <a:p>
          <a:endParaRPr lang="zh-TW" altLang="en-US"/>
        </a:p>
      </dgm:t>
    </dgm:pt>
    <dgm:pt modelId="{6528A80B-9BBC-42F5-85C4-980B593FF8D9}" type="sibTrans" cxnId="{B53CC3ED-D3A6-46CF-AE4C-537430EDC9E1}">
      <dgm:prSet/>
      <dgm:spPr/>
      <dgm:t>
        <a:bodyPr/>
        <a:lstStyle/>
        <a:p>
          <a:endParaRPr lang="zh-TW" altLang="en-US"/>
        </a:p>
      </dgm:t>
    </dgm:pt>
    <dgm:pt modelId="{6D1E16E1-4C08-4378-9505-53C093902B33}">
      <dgm:prSet/>
      <dgm:spPr/>
      <dgm:t>
        <a:bodyPr/>
        <a:lstStyle/>
        <a:p>
          <a:r>
            <a:rPr lang="zh-TW"/>
            <a:t>第 </a:t>
          </a:r>
          <a:r>
            <a:rPr lang="en-US"/>
            <a:t>10 </a:t>
          </a:r>
          <a:r>
            <a:rPr lang="zh-TW"/>
            <a:t>名 </a:t>
          </a:r>
          <a:r>
            <a:rPr lang="en-US"/>
            <a:t>area error </a:t>
          </a:r>
          <a:r>
            <a:rPr lang="zh-TW"/>
            <a:t>重要度 </a:t>
          </a:r>
          <a:r>
            <a:rPr lang="en-US"/>
            <a:t>0.03560738826235755</a:t>
          </a:r>
          <a:endParaRPr lang="zh-TW"/>
        </a:p>
      </dgm:t>
    </dgm:pt>
    <dgm:pt modelId="{18A4D3A5-1100-4107-BB3F-22890499DD60}" type="parTrans" cxnId="{8429CB5C-202A-4D9D-AF3F-1E6C9988DEB7}">
      <dgm:prSet/>
      <dgm:spPr/>
      <dgm:t>
        <a:bodyPr/>
        <a:lstStyle/>
        <a:p>
          <a:endParaRPr lang="zh-TW" altLang="en-US"/>
        </a:p>
      </dgm:t>
    </dgm:pt>
    <dgm:pt modelId="{C35DE2E6-4D99-45B4-849B-E5AA8E322FB0}" type="sibTrans" cxnId="{8429CB5C-202A-4D9D-AF3F-1E6C9988DEB7}">
      <dgm:prSet/>
      <dgm:spPr/>
      <dgm:t>
        <a:bodyPr/>
        <a:lstStyle/>
        <a:p>
          <a:endParaRPr lang="zh-TW" altLang="en-US"/>
        </a:p>
      </dgm:t>
    </dgm:pt>
    <dgm:pt modelId="{3DB4089B-4A05-4AF7-8D9D-15D8DBC9BCA2}" type="pres">
      <dgm:prSet presAssocID="{9F3E4137-2601-4293-BCF8-885F8154C8CD}" presName="Name0" presStyleCnt="0">
        <dgm:presLayoutVars>
          <dgm:dir/>
          <dgm:animLvl val="lvl"/>
          <dgm:resizeHandles val="exact"/>
        </dgm:presLayoutVars>
      </dgm:prSet>
      <dgm:spPr/>
    </dgm:pt>
    <dgm:pt modelId="{E614825D-D9F8-4FC2-B94F-61FE5E27DCC1}" type="pres">
      <dgm:prSet presAssocID="{D028E97B-C140-46BE-9184-07CCC30B6585}" presName="linNode" presStyleCnt="0"/>
      <dgm:spPr/>
    </dgm:pt>
    <dgm:pt modelId="{DEC27826-AAFE-42BE-9D32-756F25EE3EEA}" type="pres">
      <dgm:prSet presAssocID="{D028E97B-C140-46BE-9184-07CCC30B6585}" presName="parentText" presStyleLbl="node1" presStyleIdx="0" presStyleCnt="11">
        <dgm:presLayoutVars>
          <dgm:chMax val="1"/>
          <dgm:bulletEnabled val="1"/>
        </dgm:presLayoutVars>
      </dgm:prSet>
      <dgm:spPr/>
    </dgm:pt>
    <dgm:pt modelId="{C3AC78A6-7BB6-49B3-B1DE-CE32B8A33FA4}" type="pres">
      <dgm:prSet presAssocID="{C39C4FAF-5287-4A21-AAC3-5A7234DE242B}" presName="sp" presStyleCnt="0"/>
      <dgm:spPr/>
    </dgm:pt>
    <dgm:pt modelId="{ACBEBDFE-896D-491F-8FEC-6BDC14503313}" type="pres">
      <dgm:prSet presAssocID="{1BD84174-36DE-4C19-B08D-FE7DC74D2AF3}" presName="linNode" presStyleCnt="0"/>
      <dgm:spPr/>
    </dgm:pt>
    <dgm:pt modelId="{C1BA49C6-04A3-4E7C-B9AA-415CFB6FAB1D}" type="pres">
      <dgm:prSet presAssocID="{1BD84174-36DE-4C19-B08D-FE7DC74D2AF3}" presName="parentText" presStyleLbl="node1" presStyleIdx="1" presStyleCnt="11">
        <dgm:presLayoutVars>
          <dgm:chMax val="1"/>
          <dgm:bulletEnabled val="1"/>
        </dgm:presLayoutVars>
      </dgm:prSet>
      <dgm:spPr/>
    </dgm:pt>
    <dgm:pt modelId="{1201331C-B4E3-4055-B889-2FAD63935A7C}" type="pres">
      <dgm:prSet presAssocID="{D76DB7CE-F385-4C18-8185-058BA402AEE2}" presName="sp" presStyleCnt="0"/>
      <dgm:spPr/>
    </dgm:pt>
    <dgm:pt modelId="{05B09AEB-248A-49ED-BE0A-6D29100459B3}" type="pres">
      <dgm:prSet presAssocID="{81F78082-D635-4E56-8783-259E866765D3}" presName="linNode" presStyleCnt="0"/>
      <dgm:spPr/>
    </dgm:pt>
    <dgm:pt modelId="{B93BDEED-BB7D-4DA1-8A88-C080147B0782}" type="pres">
      <dgm:prSet presAssocID="{81F78082-D635-4E56-8783-259E866765D3}" presName="parentText" presStyleLbl="node1" presStyleIdx="2" presStyleCnt="11">
        <dgm:presLayoutVars>
          <dgm:chMax val="1"/>
          <dgm:bulletEnabled val="1"/>
        </dgm:presLayoutVars>
      </dgm:prSet>
      <dgm:spPr/>
    </dgm:pt>
    <dgm:pt modelId="{097E491B-92C6-4FD7-8F0E-CCF51D012C8F}" type="pres">
      <dgm:prSet presAssocID="{C8516AB1-24D9-42AE-908A-7CCB7E89D4AB}" presName="sp" presStyleCnt="0"/>
      <dgm:spPr/>
    </dgm:pt>
    <dgm:pt modelId="{ACAABE70-68AF-4D2D-A908-AB9AEFD6C8C0}" type="pres">
      <dgm:prSet presAssocID="{AF9FD0DE-4291-4E04-BFA0-253468A99AB5}" presName="linNode" presStyleCnt="0"/>
      <dgm:spPr/>
    </dgm:pt>
    <dgm:pt modelId="{81D4A531-3C01-4941-9131-4509A1B7B02A}" type="pres">
      <dgm:prSet presAssocID="{AF9FD0DE-4291-4E04-BFA0-253468A99AB5}" presName="parentText" presStyleLbl="node1" presStyleIdx="3" presStyleCnt="11">
        <dgm:presLayoutVars>
          <dgm:chMax val="1"/>
          <dgm:bulletEnabled val="1"/>
        </dgm:presLayoutVars>
      </dgm:prSet>
      <dgm:spPr/>
    </dgm:pt>
    <dgm:pt modelId="{5D077588-DF1A-4200-BF0E-AB9E4A210E84}" type="pres">
      <dgm:prSet presAssocID="{256F9B71-2DFE-447B-87B6-424E9DC7AAA1}" presName="sp" presStyleCnt="0"/>
      <dgm:spPr/>
    </dgm:pt>
    <dgm:pt modelId="{693DA202-420A-4F4B-9981-BA837D1A7465}" type="pres">
      <dgm:prSet presAssocID="{70E85661-D954-4167-BDB8-73E274F5AC53}" presName="linNode" presStyleCnt="0"/>
      <dgm:spPr/>
    </dgm:pt>
    <dgm:pt modelId="{00D9CDE1-AC7E-4638-9D48-E6F9B3959B79}" type="pres">
      <dgm:prSet presAssocID="{70E85661-D954-4167-BDB8-73E274F5AC53}" presName="parentText" presStyleLbl="node1" presStyleIdx="4" presStyleCnt="11">
        <dgm:presLayoutVars>
          <dgm:chMax val="1"/>
          <dgm:bulletEnabled val="1"/>
        </dgm:presLayoutVars>
      </dgm:prSet>
      <dgm:spPr/>
    </dgm:pt>
    <dgm:pt modelId="{FBE2C5C6-9B02-4129-B2C1-A7DC464F7021}" type="pres">
      <dgm:prSet presAssocID="{00C7BC1C-C170-444C-96C5-CA9872BB3CBE}" presName="sp" presStyleCnt="0"/>
      <dgm:spPr/>
    </dgm:pt>
    <dgm:pt modelId="{CADD140A-1A2C-4A0A-960D-9A171B6CCE28}" type="pres">
      <dgm:prSet presAssocID="{605D68BA-D516-4AC5-8C44-BF60B9F2F0C2}" presName="linNode" presStyleCnt="0"/>
      <dgm:spPr/>
    </dgm:pt>
    <dgm:pt modelId="{27DDCAC9-EB7B-4303-8DDB-126E52486421}" type="pres">
      <dgm:prSet presAssocID="{605D68BA-D516-4AC5-8C44-BF60B9F2F0C2}" presName="parentText" presStyleLbl="node1" presStyleIdx="5" presStyleCnt="11">
        <dgm:presLayoutVars>
          <dgm:chMax val="1"/>
          <dgm:bulletEnabled val="1"/>
        </dgm:presLayoutVars>
      </dgm:prSet>
      <dgm:spPr/>
    </dgm:pt>
    <dgm:pt modelId="{6E4BEF26-21CF-47CB-8375-4C6758DFBAD9}" type="pres">
      <dgm:prSet presAssocID="{EEF8FFF8-AC82-4761-BFCF-AAA72BD94768}" presName="sp" presStyleCnt="0"/>
      <dgm:spPr/>
    </dgm:pt>
    <dgm:pt modelId="{5C27720F-9150-432A-9305-1BEE872C16FE}" type="pres">
      <dgm:prSet presAssocID="{AB6B293E-5F3B-47A3-8831-326BCCFE531B}" presName="linNode" presStyleCnt="0"/>
      <dgm:spPr/>
    </dgm:pt>
    <dgm:pt modelId="{402493A9-9918-455E-8145-8C41467F66F0}" type="pres">
      <dgm:prSet presAssocID="{AB6B293E-5F3B-47A3-8831-326BCCFE531B}" presName="parentText" presStyleLbl="node1" presStyleIdx="6" presStyleCnt="11">
        <dgm:presLayoutVars>
          <dgm:chMax val="1"/>
          <dgm:bulletEnabled val="1"/>
        </dgm:presLayoutVars>
      </dgm:prSet>
      <dgm:spPr/>
    </dgm:pt>
    <dgm:pt modelId="{E66BABAB-4BC1-482E-9FB8-3AE387DBE864}" type="pres">
      <dgm:prSet presAssocID="{EC24CCDF-47C5-4B72-AF5E-439E3B68A0A1}" presName="sp" presStyleCnt="0"/>
      <dgm:spPr/>
    </dgm:pt>
    <dgm:pt modelId="{F357F568-963F-4879-89BF-E0829C5834FB}" type="pres">
      <dgm:prSet presAssocID="{03F38C51-BFA5-4EB3-846E-D64BD2DD1962}" presName="linNode" presStyleCnt="0"/>
      <dgm:spPr/>
    </dgm:pt>
    <dgm:pt modelId="{F9BF31C7-8170-4D70-9FF2-0761896ADC30}" type="pres">
      <dgm:prSet presAssocID="{03F38C51-BFA5-4EB3-846E-D64BD2DD1962}" presName="parentText" presStyleLbl="node1" presStyleIdx="7" presStyleCnt="11">
        <dgm:presLayoutVars>
          <dgm:chMax val="1"/>
          <dgm:bulletEnabled val="1"/>
        </dgm:presLayoutVars>
      </dgm:prSet>
      <dgm:spPr/>
    </dgm:pt>
    <dgm:pt modelId="{1AF9807B-B22B-4CEA-9B59-9318FD6F21C9}" type="pres">
      <dgm:prSet presAssocID="{B3CCD46B-E074-479A-BEBE-50E6BE51AB49}" presName="sp" presStyleCnt="0"/>
      <dgm:spPr/>
    </dgm:pt>
    <dgm:pt modelId="{C2599116-D7F7-443C-A348-17109EA49751}" type="pres">
      <dgm:prSet presAssocID="{9AB56020-CDA5-4360-91AE-FD93802E5677}" presName="linNode" presStyleCnt="0"/>
      <dgm:spPr/>
    </dgm:pt>
    <dgm:pt modelId="{40130E06-750F-41DD-B938-F3C8DB5B3091}" type="pres">
      <dgm:prSet presAssocID="{9AB56020-CDA5-4360-91AE-FD93802E5677}" presName="parentText" presStyleLbl="node1" presStyleIdx="8" presStyleCnt="11">
        <dgm:presLayoutVars>
          <dgm:chMax val="1"/>
          <dgm:bulletEnabled val="1"/>
        </dgm:presLayoutVars>
      </dgm:prSet>
      <dgm:spPr/>
    </dgm:pt>
    <dgm:pt modelId="{B8E8E2B8-9FD8-4A10-BB80-C96B8235E3E8}" type="pres">
      <dgm:prSet presAssocID="{583BD867-47C6-42E9-9DBD-3531680EFAA0}" presName="sp" presStyleCnt="0"/>
      <dgm:spPr/>
    </dgm:pt>
    <dgm:pt modelId="{6C2C562F-336E-4A68-BB31-7EDEF258F079}" type="pres">
      <dgm:prSet presAssocID="{C3899A74-3918-45AA-8F0A-FC690B9CE921}" presName="linNode" presStyleCnt="0"/>
      <dgm:spPr/>
    </dgm:pt>
    <dgm:pt modelId="{E0596BB9-A99F-452D-B891-8ADD841CB1D4}" type="pres">
      <dgm:prSet presAssocID="{C3899A74-3918-45AA-8F0A-FC690B9CE921}" presName="parentText" presStyleLbl="node1" presStyleIdx="9" presStyleCnt="11">
        <dgm:presLayoutVars>
          <dgm:chMax val="1"/>
          <dgm:bulletEnabled val="1"/>
        </dgm:presLayoutVars>
      </dgm:prSet>
      <dgm:spPr/>
    </dgm:pt>
    <dgm:pt modelId="{386D419E-2CAD-4E50-A765-589DD12494C1}" type="pres">
      <dgm:prSet presAssocID="{6528A80B-9BBC-42F5-85C4-980B593FF8D9}" presName="sp" presStyleCnt="0"/>
      <dgm:spPr/>
    </dgm:pt>
    <dgm:pt modelId="{5A7FF0D5-69EB-4859-9D6A-324E4C01796F}" type="pres">
      <dgm:prSet presAssocID="{6D1E16E1-4C08-4378-9505-53C093902B33}" presName="linNode" presStyleCnt="0"/>
      <dgm:spPr/>
    </dgm:pt>
    <dgm:pt modelId="{274248B5-A010-41CA-99DF-4608573FE5FB}" type="pres">
      <dgm:prSet presAssocID="{6D1E16E1-4C08-4378-9505-53C093902B33}" presName="parentText" presStyleLbl="node1" presStyleIdx="10" presStyleCnt="11">
        <dgm:presLayoutVars>
          <dgm:chMax val="1"/>
          <dgm:bulletEnabled val="1"/>
        </dgm:presLayoutVars>
      </dgm:prSet>
      <dgm:spPr/>
    </dgm:pt>
  </dgm:ptLst>
  <dgm:cxnLst>
    <dgm:cxn modelId="{33398A04-9945-4923-BD00-8263B179DB0E}" type="presOf" srcId="{70E85661-D954-4167-BDB8-73E274F5AC53}" destId="{00D9CDE1-AC7E-4638-9D48-E6F9B3959B79}" srcOrd="0" destOrd="0" presId="urn:microsoft.com/office/officeart/2005/8/layout/vList5"/>
    <dgm:cxn modelId="{1DC1D706-CF51-4876-A927-DFF9D5CB53E9}" srcId="{9F3E4137-2601-4293-BCF8-885F8154C8CD}" destId="{03F38C51-BFA5-4EB3-846E-D64BD2DD1962}" srcOrd="7" destOrd="0" parTransId="{70A0D640-F035-4E26-B567-277A50ABA37E}" sibTransId="{B3CCD46B-E074-479A-BEBE-50E6BE51AB49}"/>
    <dgm:cxn modelId="{D8A83107-2ABC-4077-997D-646E45C6186C}" type="presOf" srcId="{03F38C51-BFA5-4EB3-846E-D64BD2DD1962}" destId="{F9BF31C7-8170-4D70-9FF2-0761896ADC30}" srcOrd="0" destOrd="0" presId="urn:microsoft.com/office/officeart/2005/8/layout/vList5"/>
    <dgm:cxn modelId="{01A71F15-91A4-4558-B5C1-427D2B320E68}" type="presOf" srcId="{6D1E16E1-4C08-4378-9505-53C093902B33}" destId="{274248B5-A010-41CA-99DF-4608573FE5FB}" srcOrd="0" destOrd="0" presId="urn:microsoft.com/office/officeart/2005/8/layout/vList5"/>
    <dgm:cxn modelId="{3601AD36-5A4C-4DAA-A6C8-B62B3B5970CF}" type="presOf" srcId="{1BD84174-36DE-4C19-B08D-FE7DC74D2AF3}" destId="{C1BA49C6-04A3-4E7C-B9AA-415CFB6FAB1D}" srcOrd="0" destOrd="0" presId="urn:microsoft.com/office/officeart/2005/8/layout/vList5"/>
    <dgm:cxn modelId="{2FA3413F-D2DF-4397-81A0-131378FC4551}" srcId="{9F3E4137-2601-4293-BCF8-885F8154C8CD}" destId="{9AB56020-CDA5-4360-91AE-FD93802E5677}" srcOrd="8" destOrd="0" parTransId="{06BD92A0-5E9C-44B5-ABF0-6AB9248E4295}" sibTransId="{583BD867-47C6-42E9-9DBD-3531680EFAA0}"/>
    <dgm:cxn modelId="{8429CB5C-202A-4D9D-AF3F-1E6C9988DEB7}" srcId="{9F3E4137-2601-4293-BCF8-885F8154C8CD}" destId="{6D1E16E1-4C08-4378-9505-53C093902B33}" srcOrd="10" destOrd="0" parTransId="{18A4D3A5-1100-4107-BB3F-22890499DD60}" sibTransId="{C35DE2E6-4D99-45B4-849B-E5AA8E322FB0}"/>
    <dgm:cxn modelId="{AA7A4066-09EA-49AD-8BD9-46B72F24C1F7}" type="presOf" srcId="{D028E97B-C140-46BE-9184-07CCC30B6585}" destId="{DEC27826-AAFE-42BE-9D32-756F25EE3EEA}" srcOrd="0" destOrd="0" presId="urn:microsoft.com/office/officeart/2005/8/layout/vList5"/>
    <dgm:cxn modelId="{A5102049-6449-4D2F-8A59-CF4343F7B259}" srcId="{9F3E4137-2601-4293-BCF8-885F8154C8CD}" destId="{605D68BA-D516-4AC5-8C44-BF60B9F2F0C2}" srcOrd="5" destOrd="0" parTransId="{6D3D782F-E2C2-485D-8FEF-7075B0068A62}" sibTransId="{EEF8FFF8-AC82-4761-BFCF-AAA72BD94768}"/>
    <dgm:cxn modelId="{9C5D1D4B-3AF8-4C73-A87B-E8AAEA90F657}" srcId="{9F3E4137-2601-4293-BCF8-885F8154C8CD}" destId="{AB6B293E-5F3B-47A3-8831-326BCCFE531B}" srcOrd="6" destOrd="0" parTransId="{9479142F-43C4-439A-B259-95C9F7212C82}" sibTransId="{EC24CCDF-47C5-4B72-AF5E-439E3B68A0A1}"/>
    <dgm:cxn modelId="{A9200B4E-6857-4ADC-8776-B6DB568B33EC}" type="presOf" srcId="{AF9FD0DE-4291-4E04-BFA0-253468A99AB5}" destId="{81D4A531-3C01-4941-9131-4509A1B7B02A}" srcOrd="0" destOrd="0" presId="urn:microsoft.com/office/officeart/2005/8/layout/vList5"/>
    <dgm:cxn modelId="{039CC84F-B6EB-4187-BE96-DB4F4E0C6B4B}" type="presOf" srcId="{605D68BA-D516-4AC5-8C44-BF60B9F2F0C2}" destId="{27DDCAC9-EB7B-4303-8DDB-126E52486421}" srcOrd="0" destOrd="0" presId="urn:microsoft.com/office/officeart/2005/8/layout/vList5"/>
    <dgm:cxn modelId="{DAB7CB54-0B90-44DC-BAD7-40CFEFEF9EF6}" srcId="{9F3E4137-2601-4293-BCF8-885F8154C8CD}" destId="{1BD84174-36DE-4C19-B08D-FE7DC74D2AF3}" srcOrd="1" destOrd="0" parTransId="{C5427B9A-3808-4C64-BCC0-B626C7088A2D}" sibTransId="{D76DB7CE-F385-4C18-8185-058BA402AEE2}"/>
    <dgm:cxn modelId="{8D911356-58C9-45F3-8143-D295F6527B9B}" type="presOf" srcId="{AB6B293E-5F3B-47A3-8831-326BCCFE531B}" destId="{402493A9-9918-455E-8145-8C41467F66F0}" srcOrd="0" destOrd="0" presId="urn:microsoft.com/office/officeart/2005/8/layout/vList5"/>
    <dgm:cxn modelId="{D1A8EC57-DB4A-4603-A2E9-1501948F9474}" type="presOf" srcId="{9F3E4137-2601-4293-BCF8-885F8154C8CD}" destId="{3DB4089B-4A05-4AF7-8D9D-15D8DBC9BCA2}" srcOrd="0" destOrd="0" presId="urn:microsoft.com/office/officeart/2005/8/layout/vList5"/>
    <dgm:cxn modelId="{42A04D84-8CB6-4215-8BD9-208423AD6B10}" type="presOf" srcId="{81F78082-D635-4E56-8783-259E866765D3}" destId="{B93BDEED-BB7D-4DA1-8A88-C080147B0782}" srcOrd="0" destOrd="0" presId="urn:microsoft.com/office/officeart/2005/8/layout/vList5"/>
    <dgm:cxn modelId="{F532B584-2DC8-492E-89EF-075DEA9647B2}" srcId="{9F3E4137-2601-4293-BCF8-885F8154C8CD}" destId="{81F78082-D635-4E56-8783-259E866765D3}" srcOrd="2" destOrd="0" parTransId="{5BC6B7ED-8BFC-4A95-8E34-4AB6FFA9FBF9}" sibTransId="{C8516AB1-24D9-42AE-908A-7CCB7E89D4AB}"/>
    <dgm:cxn modelId="{3A091FC8-4570-4FAA-B906-55ADC8B4BFA0}" srcId="{9F3E4137-2601-4293-BCF8-885F8154C8CD}" destId="{AF9FD0DE-4291-4E04-BFA0-253468A99AB5}" srcOrd="3" destOrd="0" parTransId="{38DE72C0-7856-46DD-829E-9E42D146A881}" sibTransId="{256F9B71-2DFE-447B-87B6-424E9DC7AAA1}"/>
    <dgm:cxn modelId="{5B0103C9-73CA-46DF-B6B0-7C3DB89F62F8}" srcId="{9F3E4137-2601-4293-BCF8-885F8154C8CD}" destId="{70E85661-D954-4167-BDB8-73E274F5AC53}" srcOrd="4" destOrd="0" parTransId="{4E028D1A-0B3B-4256-B5C0-5AD0CBC8DFE7}" sibTransId="{00C7BC1C-C170-444C-96C5-CA9872BB3CBE}"/>
    <dgm:cxn modelId="{8720ECD1-FEB9-4387-AA58-0DE5E4A08390}" srcId="{9F3E4137-2601-4293-BCF8-885F8154C8CD}" destId="{D028E97B-C140-46BE-9184-07CCC30B6585}" srcOrd="0" destOrd="0" parTransId="{124F2CE9-6558-48C0-BC9C-AD017FA40275}" sibTransId="{C39C4FAF-5287-4A21-AAC3-5A7234DE242B}"/>
    <dgm:cxn modelId="{914993DB-2194-408C-B05C-D7DE23F6237F}" type="presOf" srcId="{9AB56020-CDA5-4360-91AE-FD93802E5677}" destId="{40130E06-750F-41DD-B938-F3C8DB5B3091}" srcOrd="0" destOrd="0" presId="urn:microsoft.com/office/officeart/2005/8/layout/vList5"/>
    <dgm:cxn modelId="{B53CC3ED-D3A6-46CF-AE4C-537430EDC9E1}" srcId="{9F3E4137-2601-4293-BCF8-885F8154C8CD}" destId="{C3899A74-3918-45AA-8F0A-FC690B9CE921}" srcOrd="9" destOrd="0" parTransId="{64DC2BC1-BC8B-4D70-AA82-EE1968A3BD8C}" sibTransId="{6528A80B-9BBC-42F5-85C4-980B593FF8D9}"/>
    <dgm:cxn modelId="{BEF325F9-CBE4-4D70-A859-BEDCDF85A538}" type="presOf" srcId="{C3899A74-3918-45AA-8F0A-FC690B9CE921}" destId="{E0596BB9-A99F-452D-B891-8ADD841CB1D4}" srcOrd="0" destOrd="0" presId="urn:microsoft.com/office/officeart/2005/8/layout/vList5"/>
    <dgm:cxn modelId="{3BD22806-D4CD-41C1-BDAC-A03A9EF0B93F}" type="presParOf" srcId="{3DB4089B-4A05-4AF7-8D9D-15D8DBC9BCA2}" destId="{E614825D-D9F8-4FC2-B94F-61FE5E27DCC1}" srcOrd="0" destOrd="0" presId="urn:microsoft.com/office/officeart/2005/8/layout/vList5"/>
    <dgm:cxn modelId="{61E9AF41-20BA-4E57-8CCF-8268BC772F49}" type="presParOf" srcId="{E614825D-D9F8-4FC2-B94F-61FE5E27DCC1}" destId="{DEC27826-AAFE-42BE-9D32-756F25EE3EEA}" srcOrd="0" destOrd="0" presId="urn:microsoft.com/office/officeart/2005/8/layout/vList5"/>
    <dgm:cxn modelId="{8D81CC9A-7D64-47AA-B372-BCBE7FF73AF0}" type="presParOf" srcId="{3DB4089B-4A05-4AF7-8D9D-15D8DBC9BCA2}" destId="{C3AC78A6-7BB6-49B3-B1DE-CE32B8A33FA4}" srcOrd="1" destOrd="0" presId="urn:microsoft.com/office/officeart/2005/8/layout/vList5"/>
    <dgm:cxn modelId="{E91A5ED7-CBF3-4A98-8F7C-5FC991532328}" type="presParOf" srcId="{3DB4089B-4A05-4AF7-8D9D-15D8DBC9BCA2}" destId="{ACBEBDFE-896D-491F-8FEC-6BDC14503313}" srcOrd="2" destOrd="0" presId="urn:microsoft.com/office/officeart/2005/8/layout/vList5"/>
    <dgm:cxn modelId="{BF2075CB-97A9-405D-8C24-748B489F544A}" type="presParOf" srcId="{ACBEBDFE-896D-491F-8FEC-6BDC14503313}" destId="{C1BA49C6-04A3-4E7C-B9AA-415CFB6FAB1D}" srcOrd="0" destOrd="0" presId="urn:microsoft.com/office/officeart/2005/8/layout/vList5"/>
    <dgm:cxn modelId="{5D99F30B-C897-4EE2-955F-CA8084750A8A}" type="presParOf" srcId="{3DB4089B-4A05-4AF7-8D9D-15D8DBC9BCA2}" destId="{1201331C-B4E3-4055-B889-2FAD63935A7C}" srcOrd="3" destOrd="0" presId="urn:microsoft.com/office/officeart/2005/8/layout/vList5"/>
    <dgm:cxn modelId="{CF265ED0-A373-4C01-92B9-3EA51C413307}" type="presParOf" srcId="{3DB4089B-4A05-4AF7-8D9D-15D8DBC9BCA2}" destId="{05B09AEB-248A-49ED-BE0A-6D29100459B3}" srcOrd="4" destOrd="0" presId="urn:microsoft.com/office/officeart/2005/8/layout/vList5"/>
    <dgm:cxn modelId="{FB192326-DF11-4DA8-B2A2-2769D63D8402}" type="presParOf" srcId="{05B09AEB-248A-49ED-BE0A-6D29100459B3}" destId="{B93BDEED-BB7D-4DA1-8A88-C080147B0782}" srcOrd="0" destOrd="0" presId="urn:microsoft.com/office/officeart/2005/8/layout/vList5"/>
    <dgm:cxn modelId="{1FE51E02-CE63-47C5-A03F-F49C1FDB1322}" type="presParOf" srcId="{3DB4089B-4A05-4AF7-8D9D-15D8DBC9BCA2}" destId="{097E491B-92C6-4FD7-8F0E-CCF51D012C8F}" srcOrd="5" destOrd="0" presId="urn:microsoft.com/office/officeart/2005/8/layout/vList5"/>
    <dgm:cxn modelId="{8E2F75A6-BDFB-404B-90B8-B5D0069ED5C6}" type="presParOf" srcId="{3DB4089B-4A05-4AF7-8D9D-15D8DBC9BCA2}" destId="{ACAABE70-68AF-4D2D-A908-AB9AEFD6C8C0}" srcOrd="6" destOrd="0" presId="urn:microsoft.com/office/officeart/2005/8/layout/vList5"/>
    <dgm:cxn modelId="{AD974C50-2FAF-4329-80A9-6D5A8D386F8E}" type="presParOf" srcId="{ACAABE70-68AF-4D2D-A908-AB9AEFD6C8C0}" destId="{81D4A531-3C01-4941-9131-4509A1B7B02A}" srcOrd="0" destOrd="0" presId="urn:microsoft.com/office/officeart/2005/8/layout/vList5"/>
    <dgm:cxn modelId="{AE006F50-A629-4B70-A23E-7CC4FCBF3786}" type="presParOf" srcId="{3DB4089B-4A05-4AF7-8D9D-15D8DBC9BCA2}" destId="{5D077588-DF1A-4200-BF0E-AB9E4A210E84}" srcOrd="7" destOrd="0" presId="urn:microsoft.com/office/officeart/2005/8/layout/vList5"/>
    <dgm:cxn modelId="{477C1E38-41E1-4ACB-8762-AAF05AC9D2CC}" type="presParOf" srcId="{3DB4089B-4A05-4AF7-8D9D-15D8DBC9BCA2}" destId="{693DA202-420A-4F4B-9981-BA837D1A7465}" srcOrd="8" destOrd="0" presId="urn:microsoft.com/office/officeart/2005/8/layout/vList5"/>
    <dgm:cxn modelId="{83265234-2C9E-4D7A-961B-10C539483229}" type="presParOf" srcId="{693DA202-420A-4F4B-9981-BA837D1A7465}" destId="{00D9CDE1-AC7E-4638-9D48-E6F9B3959B79}" srcOrd="0" destOrd="0" presId="urn:microsoft.com/office/officeart/2005/8/layout/vList5"/>
    <dgm:cxn modelId="{9CE74CE4-0509-4205-981D-807D98A2A978}" type="presParOf" srcId="{3DB4089B-4A05-4AF7-8D9D-15D8DBC9BCA2}" destId="{FBE2C5C6-9B02-4129-B2C1-A7DC464F7021}" srcOrd="9" destOrd="0" presId="urn:microsoft.com/office/officeart/2005/8/layout/vList5"/>
    <dgm:cxn modelId="{386A49D6-50E1-442A-B931-7CE50C315581}" type="presParOf" srcId="{3DB4089B-4A05-4AF7-8D9D-15D8DBC9BCA2}" destId="{CADD140A-1A2C-4A0A-960D-9A171B6CCE28}" srcOrd="10" destOrd="0" presId="urn:microsoft.com/office/officeart/2005/8/layout/vList5"/>
    <dgm:cxn modelId="{A876044B-B7F9-460C-A01A-2D6CBBC85E4A}" type="presParOf" srcId="{CADD140A-1A2C-4A0A-960D-9A171B6CCE28}" destId="{27DDCAC9-EB7B-4303-8DDB-126E52486421}" srcOrd="0" destOrd="0" presId="urn:microsoft.com/office/officeart/2005/8/layout/vList5"/>
    <dgm:cxn modelId="{56BAA2E6-AF3A-4036-AE2F-ADFABF18B337}" type="presParOf" srcId="{3DB4089B-4A05-4AF7-8D9D-15D8DBC9BCA2}" destId="{6E4BEF26-21CF-47CB-8375-4C6758DFBAD9}" srcOrd="11" destOrd="0" presId="urn:microsoft.com/office/officeart/2005/8/layout/vList5"/>
    <dgm:cxn modelId="{C33B8B9E-3BFC-4038-BDA0-539E248E0D73}" type="presParOf" srcId="{3DB4089B-4A05-4AF7-8D9D-15D8DBC9BCA2}" destId="{5C27720F-9150-432A-9305-1BEE872C16FE}" srcOrd="12" destOrd="0" presId="urn:microsoft.com/office/officeart/2005/8/layout/vList5"/>
    <dgm:cxn modelId="{C0A5D7F5-251E-402F-AEBF-6E0670DD5891}" type="presParOf" srcId="{5C27720F-9150-432A-9305-1BEE872C16FE}" destId="{402493A9-9918-455E-8145-8C41467F66F0}" srcOrd="0" destOrd="0" presId="urn:microsoft.com/office/officeart/2005/8/layout/vList5"/>
    <dgm:cxn modelId="{C84ACB49-CA57-4EC5-AD96-36AD141334E4}" type="presParOf" srcId="{3DB4089B-4A05-4AF7-8D9D-15D8DBC9BCA2}" destId="{E66BABAB-4BC1-482E-9FB8-3AE387DBE864}" srcOrd="13" destOrd="0" presId="urn:microsoft.com/office/officeart/2005/8/layout/vList5"/>
    <dgm:cxn modelId="{63EA49E3-E70B-46C1-B77F-567D0BBB45E8}" type="presParOf" srcId="{3DB4089B-4A05-4AF7-8D9D-15D8DBC9BCA2}" destId="{F357F568-963F-4879-89BF-E0829C5834FB}" srcOrd="14" destOrd="0" presId="urn:microsoft.com/office/officeart/2005/8/layout/vList5"/>
    <dgm:cxn modelId="{10C811E9-A309-4061-B9D7-18F6D7CFE79E}" type="presParOf" srcId="{F357F568-963F-4879-89BF-E0829C5834FB}" destId="{F9BF31C7-8170-4D70-9FF2-0761896ADC30}" srcOrd="0" destOrd="0" presId="urn:microsoft.com/office/officeart/2005/8/layout/vList5"/>
    <dgm:cxn modelId="{8DD5BBBC-5A56-4A39-8404-C7CC0FE9B090}" type="presParOf" srcId="{3DB4089B-4A05-4AF7-8D9D-15D8DBC9BCA2}" destId="{1AF9807B-B22B-4CEA-9B59-9318FD6F21C9}" srcOrd="15" destOrd="0" presId="urn:microsoft.com/office/officeart/2005/8/layout/vList5"/>
    <dgm:cxn modelId="{F57A230B-082E-4E3A-902D-94E8B9C718D5}" type="presParOf" srcId="{3DB4089B-4A05-4AF7-8D9D-15D8DBC9BCA2}" destId="{C2599116-D7F7-443C-A348-17109EA49751}" srcOrd="16" destOrd="0" presId="urn:microsoft.com/office/officeart/2005/8/layout/vList5"/>
    <dgm:cxn modelId="{96302B2B-6DFE-4688-A211-311730EB932C}" type="presParOf" srcId="{C2599116-D7F7-443C-A348-17109EA49751}" destId="{40130E06-750F-41DD-B938-F3C8DB5B3091}" srcOrd="0" destOrd="0" presId="urn:microsoft.com/office/officeart/2005/8/layout/vList5"/>
    <dgm:cxn modelId="{6BEC0C24-EC1F-4FA0-9192-56ABD6FF7C9B}" type="presParOf" srcId="{3DB4089B-4A05-4AF7-8D9D-15D8DBC9BCA2}" destId="{B8E8E2B8-9FD8-4A10-BB80-C96B8235E3E8}" srcOrd="17" destOrd="0" presId="urn:microsoft.com/office/officeart/2005/8/layout/vList5"/>
    <dgm:cxn modelId="{F3454B48-2D44-4110-9114-144D32F6A5FC}" type="presParOf" srcId="{3DB4089B-4A05-4AF7-8D9D-15D8DBC9BCA2}" destId="{6C2C562F-336E-4A68-BB31-7EDEF258F079}" srcOrd="18" destOrd="0" presId="urn:microsoft.com/office/officeart/2005/8/layout/vList5"/>
    <dgm:cxn modelId="{6EDE6331-AAC6-41B1-9383-AE53574C4EA4}" type="presParOf" srcId="{6C2C562F-336E-4A68-BB31-7EDEF258F079}" destId="{E0596BB9-A99F-452D-B891-8ADD841CB1D4}" srcOrd="0" destOrd="0" presId="urn:microsoft.com/office/officeart/2005/8/layout/vList5"/>
    <dgm:cxn modelId="{414DE36F-09F4-4D1C-AF02-B9CDB1592A4C}" type="presParOf" srcId="{3DB4089B-4A05-4AF7-8D9D-15D8DBC9BCA2}" destId="{386D419E-2CAD-4E50-A765-589DD12494C1}" srcOrd="19" destOrd="0" presId="urn:microsoft.com/office/officeart/2005/8/layout/vList5"/>
    <dgm:cxn modelId="{D1DD036A-B87E-4A47-B7EB-30D8CEC3A725}" type="presParOf" srcId="{3DB4089B-4A05-4AF7-8D9D-15D8DBC9BCA2}" destId="{5A7FF0D5-69EB-4859-9D6A-324E4C01796F}" srcOrd="20" destOrd="0" presId="urn:microsoft.com/office/officeart/2005/8/layout/vList5"/>
    <dgm:cxn modelId="{B1D1C058-578A-4BEE-B9DB-C647F343A80C}" type="presParOf" srcId="{5A7FF0D5-69EB-4859-9D6A-324E4C01796F}" destId="{274248B5-A010-41CA-99DF-4608573FE5FB}"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222104-C876-4F4F-83B0-079218E5B6F5}"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zh-TW" altLang="en-US"/>
        </a:p>
      </dgm:t>
    </dgm:pt>
    <dgm:pt modelId="{2F191440-AE2F-4DBF-BD0B-FDC456F853A0}">
      <dgm:prSet/>
      <dgm:spPr/>
      <dgm:t>
        <a:bodyPr/>
        <a:lstStyle/>
        <a:p>
          <a:r>
            <a:rPr lang="zh-TW"/>
            <a:t>共同的特徵為：</a:t>
          </a:r>
        </a:p>
      </dgm:t>
    </dgm:pt>
    <dgm:pt modelId="{EBC099FF-F195-4360-9D7F-94BABEF83928}" type="parTrans" cxnId="{1C564D3D-AF9E-4D3E-A72C-9F423C07762D}">
      <dgm:prSet/>
      <dgm:spPr/>
      <dgm:t>
        <a:bodyPr/>
        <a:lstStyle/>
        <a:p>
          <a:endParaRPr lang="zh-TW" altLang="en-US"/>
        </a:p>
      </dgm:t>
    </dgm:pt>
    <dgm:pt modelId="{B25F4DED-4C46-401B-BACB-930F457E8317}" type="sibTrans" cxnId="{1C564D3D-AF9E-4D3E-A72C-9F423C07762D}">
      <dgm:prSet/>
      <dgm:spPr/>
      <dgm:t>
        <a:bodyPr/>
        <a:lstStyle/>
        <a:p>
          <a:endParaRPr lang="zh-TW" altLang="en-US"/>
        </a:p>
      </dgm:t>
    </dgm:pt>
    <dgm:pt modelId="{1D7F9177-47CB-4E34-86CF-C22ACD55A1BC}">
      <dgm:prSet/>
      <dgm:spPr/>
      <dgm:t>
        <a:bodyPr/>
        <a:lstStyle/>
        <a:p>
          <a:r>
            <a:rPr lang="en-US" dirty="0"/>
            <a:t>mean concave points, area error, worst perimeter, worst concave points</a:t>
          </a:r>
          <a:endParaRPr lang="zh-TW" dirty="0"/>
        </a:p>
      </dgm:t>
    </dgm:pt>
    <dgm:pt modelId="{E37CF2BC-4634-4C54-92CC-44EFE7444495}" type="parTrans" cxnId="{20DB387F-9321-45DE-B03C-B4A9B7F35589}">
      <dgm:prSet/>
      <dgm:spPr/>
      <dgm:t>
        <a:bodyPr/>
        <a:lstStyle/>
        <a:p>
          <a:endParaRPr lang="zh-TW" altLang="en-US"/>
        </a:p>
      </dgm:t>
    </dgm:pt>
    <dgm:pt modelId="{70F94CD2-A3C4-4E51-842A-7F130F6DD1C1}" type="sibTrans" cxnId="{20DB387F-9321-45DE-B03C-B4A9B7F35589}">
      <dgm:prSet/>
      <dgm:spPr/>
      <dgm:t>
        <a:bodyPr/>
        <a:lstStyle/>
        <a:p>
          <a:endParaRPr lang="zh-TW" altLang="en-US"/>
        </a:p>
      </dgm:t>
    </dgm:pt>
    <dgm:pt modelId="{8CA8462C-3880-4949-BA12-632B48FA1AE5}" type="pres">
      <dgm:prSet presAssocID="{5C222104-C876-4F4F-83B0-079218E5B6F5}" presName="linear" presStyleCnt="0">
        <dgm:presLayoutVars>
          <dgm:animLvl val="lvl"/>
          <dgm:resizeHandles val="exact"/>
        </dgm:presLayoutVars>
      </dgm:prSet>
      <dgm:spPr/>
    </dgm:pt>
    <dgm:pt modelId="{313F944E-499A-426B-BB22-31BDB363F6C5}" type="pres">
      <dgm:prSet presAssocID="{2F191440-AE2F-4DBF-BD0B-FDC456F853A0}" presName="parentText" presStyleLbl="node1" presStyleIdx="0" presStyleCnt="2">
        <dgm:presLayoutVars>
          <dgm:chMax val="0"/>
          <dgm:bulletEnabled val="1"/>
        </dgm:presLayoutVars>
      </dgm:prSet>
      <dgm:spPr/>
    </dgm:pt>
    <dgm:pt modelId="{5489D247-CC2F-4D86-8F3F-C92FDEEADE15}" type="pres">
      <dgm:prSet presAssocID="{B25F4DED-4C46-401B-BACB-930F457E8317}" presName="spacer" presStyleCnt="0"/>
      <dgm:spPr/>
    </dgm:pt>
    <dgm:pt modelId="{8EA1F032-442D-4C75-A1B9-7954EC1DE660}" type="pres">
      <dgm:prSet presAssocID="{1D7F9177-47CB-4E34-86CF-C22ACD55A1BC}" presName="parentText" presStyleLbl="node1" presStyleIdx="1" presStyleCnt="2">
        <dgm:presLayoutVars>
          <dgm:chMax val="0"/>
          <dgm:bulletEnabled val="1"/>
        </dgm:presLayoutVars>
      </dgm:prSet>
      <dgm:spPr/>
    </dgm:pt>
  </dgm:ptLst>
  <dgm:cxnLst>
    <dgm:cxn modelId="{1C564D3D-AF9E-4D3E-A72C-9F423C07762D}" srcId="{5C222104-C876-4F4F-83B0-079218E5B6F5}" destId="{2F191440-AE2F-4DBF-BD0B-FDC456F853A0}" srcOrd="0" destOrd="0" parTransId="{EBC099FF-F195-4360-9D7F-94BABEF83928}" sibTransId="{B25F4DED-4C46-401B-BACB-930F457E8317}"/>
    <dgm:cxn modelId="{20DB387F-9321-45DE-B03C-B4A9B7F35589}" srcId="{5C222104-C876-4F4F-83B0-079218E5B6F5}" destId="{1D7F9177-47CB-4E34-86CF-C22ACD55A1BC}" srcOrd="1" destOrd="0" parTransId="{E37CF2BC-4634-4C54-92CC-44EFE7444495}" sibTransId="{70F94CD2-A3C4-4E51-842A-7F130F6DD1C1}"/>
    <dgm:cxn modelId="{8EB5A5BD-7AEE-4EEC-B1C9-5269F00D13D3}" type="presOf" srcId="{5C222104-C876-4F4F-83B0-079218E5B6F5}" destId="{8CA8462C-3880-4949-BA12-632B48FA1AE5}" srcOrd="0" destOrd="0" presId="urn:microsoft.com/office/officeart/2005/8/layout/vList2"/>
    <dgm:cxn modelId="{7BE70AF6-26A9-4C67-9861-E3DF554AAB9E}" type="presOf" srcId="{1D7F9177-47CB-4E34-86CF-C22ACD55A1BC}" destId="{8EA1F032-442D-4C75-A1B9-7954EC1DE660}" srcOrd="0" destOrd="0" presId="urn:microsoft.com/office/officeart/2005/8/layout/vList2"/>
    <dgm:cxn modelId="{CAB25EF6-37DB-4B90-9F0D-E430911BADE2}" type="presOf" srcId="{2F191440-AE2F-4DBF-BD0B-FDC456F853A0}" destId="{313F944E-499A-426B-BB22-31BDB363F6C5}" srcOrd="0" destOrd="0" presId="urn:microsoft.com/office/officeart/2005/8/layout/vList2"/>
    <dgm:cxn modelId="{D1A9C10C-B7D4-4971-8135-EF0456F4EAE2}" type="presParOf" srcId="{8CA8462C-3880-4949-BA12-632B48FA1AE5}" destId="{313F944E-499A-426B-BB22-31BDB363F6C5}" srcOrd="0" destOrd="0" presId="urn:microsoft.com/office/officeart/2005/8/layout/vList2"/>
    <dgm:cxn modelId="{ABBC13B0-53E4-456D-8BA3-65C13CC4B793}" type="presParOf" srcId="{8CA8462C-3880-4949-BA12-632B48FA1AE5}" destId="{5489D247-CC2F-4D86-8F3F-C92FDEEADE15}" srcOrd="1" destOrd="0" presId="urn:microsoft.com/office/officeart/2005/8/layout/vList2"/>
    <dgm:cxn modelId="{66313E92-EBA9-42EA-A521-F7CE478B6032}" type="presParOf" srcId="{8CA8462C-3880-4949-BA12-632B48FA1AE5}" destId="{8EA1F032-442D-4C75-A1B9-7954EC1DE66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5F89249-D861-4C37-90F3-C76984DC9EBA}" type="doc">
      <dgm:prSet loTypeId="urn:microsoft.com/office/officeart/2005/8/layout/vList5" loCatId="list" qsTypeId="urn:microsoft.com/office/officeart/2005/8/quickstyle/simple1" qsCatId="simple" csTypeId="urn:microsoft.com/office/officeart/2005/8/colors/accent3_3" csCatId="accent3"/>
      <dgm:spPr/>
      <dgm:t>
        <a:bodyPr/>
        <a:lstStyle/>
        <a:p>
          <a:endParaRPr lang="zh-TW" altLang="en-US"/>
        </a:p>
      </dgm:t>
    </dgm:pt>
    <dgm:pt modelId="{9421A6FC-C45B-40CC-956D-0611060CBF7B}">
      <dgm:prSet/>
      <dgm:spPr/>
      <dgm:t>
        <a:bodyPr/>
        <a:lstStyle/>
        <a:p>
          <a:r>
            <a:rPr lang="en-US" dirty="0"/>
            <a:t>Logistic regression</a:t>
          </a:r>
          <a:r>
            <a:rPr lang="zh-TW" dirty="0"/>
            <a:t>標準化後特徵重要度排序前</a:t>
          </a:r>
          <a:r>
            <a:rPr lang="en-US" dirty="0"/>
            <a:t>10</a:t>
          </a:r>
          <a:r>
            <a:rPr lang="zh-TW" dirty="0"/>
            <a:t>名：</a:t>
          </a:r>
        </a:p>
      </dgm:t>
    </dgm:pt>
    <dgm:pt modelId="{07553D65-44F9-44E7-A7DA-F92AD6D8D9A3}" type="parTrans" cxnId="{68F7BE88-F43B-49B8-8677-D559DBD425C1}">
      <dgm:prSet/>
      <dgm:spPr/>
      <dgm:t>
        <a:bodyPr/>
        <a:lstStyle/>
        <a:p>
          <a:endParaRPr lang="zh-TW" altLang="en-US"/>
        </a:p>
      </dgm:t>
    </dgm:pt>
    <dgm:pt modelId="{C4F85610-553C-41E7-89BB-F5E13D09B277}" type="sibTrans" cxnId="{68F7BE88-F43B-49B8-8677-D559DBD425C1}">
      <dgm:prSet/>
      <dgm:spPr/>
      <dgm:t>
        <a:bodyPr/>
        <a:lstStyle/>
        <a:p>
          <a:endParaRPr lang="zh-TW" altLang="en-US"/>
        </a:p>
      </dgm:t>
    </dgm:pt>
    <dgm:pt modelId="{05087AD1-3133-41C4-809B-462D6B0184D0}">
      <dgm:prSet/>
      <dgm:spPr/>
      <dgm:t>
        <a:bodyPr/>
        <a:lstStyle/>
        <a:p>
          <a:r>
            <a:rPr lang="zh-TW"/>
            <a:t>第 </a:t>
          </a:r>
          <a:r>
            <a:rPr lang="en-US"/>
            <a:t>1 </a:t>
          </a:r>
          <a:r>
            <a:rPr lang="zh-TW"/>
            <a:t>名 </a:t>
          </a:r>
          <a:r>
            <a:rPr lang="en-US"/>
            <a:t>radius error </a:t>
          </a:r>
          <a:r>
            <a:rPr lang="zh-TW"/>
            <a:t>重要度 </a:t>
          </a:r>
          <a:r>
            <a:rPr lang="en-US"/>
            <a:t>1.3128092363552692</a:t>
          </a:r>
          <a:endParaRPr lang="zh-TW"/>
        </a:p>
      </dgm:t>
    </dgm:pt>
    <dgm:pt modelId="{0BE71020-9FB2-46B3-AD2F-A57D70E2656B}" type="parTrans" cxnId="{6AAA2E86-BEA4-4F93-B015-51CE0E14CA54}">
      <dgm:prSet/>
      <dgm:spPr/>
      <dgm:t>
        <a:bodyPr/>
        <a:lstStyle/>
        <a:p>
          <a:endParaRPr lang="zh-TW" altLang="en-US"/>
        </a:p>
      </dgm:t>
    </dgm:pt>
    <dgm:pt modelId="{D3F6C2A0-0E3F-4850-ABFD-B68E5D0A9273}" type="sibTrans" cxnId="{6AAA2E86-BEA4-4F93-B015-51CE0E14CA54}">
      <dgm:prSet/>
      <dgm:spPr/>
      <dgm:t>
        <a:bodyPr/>
        <a:lstStyle/>
        <a:p>
          <a:endParaRPr lang="zh-TW" altLang="en-US"/>
        </a:p>
      </dgm:t>
    </dgm:pt>
    <dgm:pt modelId="{3A7D5EED-54AC-497E-B936-B5B24B442729}">
      <dgm:prSet/>
      <dgm:spPr/>
      <dgm:t>
        <a:bodyPr/>
        <a:lstStyle/>
        <a:p>
          <a:r>
            <a:rPr lang="zh-TW" dirty="0"/>
            <a:t>第 </a:t>
          </a:r>
          <a:r>
            <a:rPr lang="en-US" dirty="0"/>
            <a:t>2 </a:t>
          </a:r>
          <a:r>
            <a:rPr lang="zh-TW" dirty="0"/>
            <a:t>名 </a:t>
          </a:r>
          <a:r>
            <a:rPr lang="en-US" dirty="0"/>
            <a:t>worst texture </a:t>
          </a:r>
          <a:r>
            <a:rPr lang="zh-TW" dirty="0"/>
            <a:t>重要度 </a:t>
          </a:r>
          <a:r>
            <a:rPr lang="en-US" dirty="0"/>
            <a:t>1.2093912738530388</a:t>
          </a:r>
          <a:endParaRPr lang="zh-TW" dirty="0"/>
        </a:p>
      </dgm:t>
    </dgm:pt>
    <dgm:pt modelId="{BA377083-5A9F-4BB8-80AE-A4C222CB372E}" type="parTrans" cxnId="{43264E8B-E461-4D33-A0C6-0A73FAD053DD}">
      <dgm:prSet/>
      <dgm:spPr/>
      <dgm:t>
        <a:bodyPr/>
        <a:lstStyle/>
        <a:p>
          <a:endParaRPr lang="zh-TW" altLang="en-US"/>
        </a:p>
      </dgm:t>
    </dgm:pt>
    <dgm:pt modelId="{F6E52522-6F27-42A0-B851-4C9780E567A2}" type="sibTrans" cxnId="{43264E8B-E461-4D33-A0C6-0A73FAD053DD}">
      <dgm:prSet/>
      <dgm:spPr/>
      <dgm:t>
        <a:bodyPr/>
        <a:lstStyle/>
        <a:p>
          <a:endParaRPr lang="zh-TW" altLang="en-US"/>
        </a:p>
      </dgm:t>
    </dgm:pt>
    <dgm:pt modelId="{F31A2D5F-D0E4-4AFB-A90E-F43740D298EB}">
      <dgm:prSet/>
      <dgm:spPr/>
      <dgm:t>
        <a:bodyPr/>
        <a:lstStyle/>
        <a:p>
          <a:r>
            <a:rPr lang="zh-TW"/>
            <a:t>第 </a:t>
          </a:r>
          <a:r>
            <a:rPr lang="en-US"/>
            <a:t>3 </a:t>
          </a:r>
          <a:r>
            <a:rPr lang="zh-TW"/>
            <a:t>名 </a:t>
          </a:r>
          <a:r>
            <a:rPr lang="en-US"/>
            <a:t>compactness error </a:t>
          </a:r>
          <a:r>
            <a:rPr lang="zh-TW"/>
            <a:t>重要度 </a:t>
          </a:r>
          <a:r>
            <a:rPr lang="en-US"/>
            <a:t>1.0917895189643927</a:t>
          </a:r>
          <a:endParaRPr lang="zh-TW"/>
        </a:p>
      </dgm:t>
    </dgm:pt>
    <dgm:pt modelId="{9007354C-D433-4A0F-A44B-C64DB9FE7D1A}" type="parTrans" cxnId="{FC95651F-699A-4F44-95E8-EFDCEA4FC4E5}">
      <dgm:prSet/>
      <dgm:spPr/>
      <dgm:t>
        <a:bodyPr/>
        <a:lstStyle/>
        <a:p>
          <a:endParaRPr lang="zh-TW" altLang="en-US"/>
        </a:p>
      </dgm:t>
    </dgm:pt>
    <dgm:pt modelId="{3AEE4E31-75B5-4E6E-AD33-BAD3790F0EE4}" type="sibTrans" cxnId="{FC95651F-699A-4F44-95E8-EFDCEA4FC4E5}">
      <dgm:prSet/>
      <dgm:spPr/>
      <dgm:t>
        <a:bodyPr/>
        <a:lstStyle/>
        <a:p>
          <a:endParaRPr lang="zh-TW" altLang="en-US"/>
        </a:p>
      </dgm:t>
    </dgm:pt>
    <dgm:pt modelId="{4883F96A-9B82-489E-8472-209353B8097E}">
      <dgm:prSet/>
      <dgm:spPr/>
      <dgm:t>
        <a:bodyPr/>
        <a:lstStyle/>
        <a:p>
          <a:r>
            <a:rPr lang="zh-TW"/>
            <a:t>第 </a:t>
          </a:r>
          <a:r>
            <a:rPr lang="en-US"/>
            <a:t>4 </a:t>
          </a:r>
          <a:r>
            <a:rPr lang="zh-TW"/>
            <a:t>名 </a:t>
          </a:r>
          <a:r>
            <a:rPr lang="en-US"/>
            <a:t>worst radius </a:t>
          </a:r>
          <a:r>
            <a:rPr lang="zh-TW"/>
            <a:t>重要度 </a:t>
          </a:r>
          <a:r>
            <a:rPr lang="en-US"/>
            <a:t>0.9541058179942675</a:t>
          </a:r>
          <a:endParaRPr lang="zh-TW"/>
        </a:p>
      </dgm:t>
    </dgm:pt>
    <dgm:pt modelId="{C849B988-5B5E-4521-86C6-216D21558569}" type="parTrans" cxnId="{EDE111EC-D9F4-4586-B11D-C3A020CECD4C}">
      <dgm:prSet/>
      <dgm:spPr/>
      <dgm:t>
        <a:bodyPr/>
        <a:lstStyle/>
        <a:p>
          <a:endParaRPr lang="zh-TW" altLang="en-US"/>
        </a:p>
      </dgm:t>
    </dgm:pt>
    <dgm:pt modelId="{31BCC489-8966-4629-B1F8-A610EB88E24A}" type="sibTrans" cxnId="{EDE111EC-D9F4-4586-B11D-C3A020CECD4C}">
      <dgm:prSet/>
      <dgm:spPr/>
      <dgm:t>
        <a:bodyPr/>
        <a:lstStyle/>
        <a:p>
          <a:endParaRPr lang="zh-TW" altLang="en-US"/>
        </a:p>
      </dgm:t>
    </dgm:pt>
    <dgm:pt modelId="{F4954A42-8B57-4CD5-BC68-C9F196DD452E}">
      <dgm:prSet/>
      <dgm:spPr/>
      <dgm:t>
        <a:bodyPr/>
        <a:lstStyle/>
        <a:p>
          <a:r>
            <a:rPr lang="zh-TW"/>
            <a:t>第 </a:t>
          </a:r>
          <a:r>
            <a:rPr lang="en-US"/>
            <a:t>5 </a:t>
          </a:r>
          <a:r>
            <a:rPr lang="zh-TW"/>
            <a:t>名 </a:t>
          </a:r>
          <a:r>
            <a:rPr lang="en-US"/>
            <a:t>worst area </a:t>
          </a:r>
          <a:r>
            <a:rPr lang="zh-TW"/>
            <a:t>重要度 </a:t>
          </a:r>
          <a:r>
            <a:rPr lang="en-US"/>
            <a:t>0.9411564471744772</a:t>
          </a:r>
          <a:endParaRPr lang="zh-TW"/>
        </a:p>
      </dgm:t>
    </dgm:pt>
    <dgm:pt modelId="{BA61673A-C362-4630-823E-02DF0F7EF7FF}" type="parTrans" cxnId="{D295A816-AD8F-4F44-8118-687D282AC467}">
      <dgm:prSet/>
      <dgm:spPr/>
      <dgm:t>
        <a:bodyPr/>
        <a:lstStyle/>
        <a:p>
          <a:endParaRPr lang="zh-TW" altLang="en-US"/>
        </a:p>
      </dgm:t>
    </dgm:pt>
    <dgm:pt modelId="{176AFB21-6C06-43CC-B316-D5F2B4A7F0D1}" type="sibTrans" cxnId="{D295A816-AD8F-4F44-8118-687D282AC467}">
      <dgm:prSet/>
      <dgm:spPr/>
      <dgm:t>
        <a:bodyPr/>
        <a:lstStyle/>
        <a:p>
          <a:endParaRPr lang="zh-TW" altLang="en-US"/>
        </a:p>
      </dgm:t>
    </dgm:pt>
    <dgm:pt modelId="{5FC85BCC-BBEB-4849-BA03-A8B986DA39C9}">
      <dgm:prSet/>
      <dgm:spPr/>
      <dgm:t>
        <a:bodyPr/>
        <a:lstStyle/>
        <a:p>
          <a:r>
            <a:rPr lang="zh-TW"/>
            <a:t>第 </a:t>
          </a:r>
          <a:r>
            <a:rPr lang="en-US"/>
            <a:t>6 </a:t>
          </a:r>
          <a:r>
            <a:rPr lang="zh-TW"/>
            <a:t>名 </a:t>
          </a:r>
          <a:r>
            <a:rPr lang="en-US"/>
            <a:t>mean concavity </a:t>
          </a:r>
          <a:r>
            <a:rPr lang="zh-TW"/>
            <a:t>重要度 </a:t>
          </a:r>
          <a:r>
            <a:rPr lang="en-US"/>
            <a:t>0.9326030633555452</a:t>
          </a:r>
          <a:endParaRPr lang="zh-TW"/>
        </a:p>
      </dgm:t>
    </dgm:pt>
    <dgm:pt modelId="{67476B00-0890-4841-BFE6-774F2A0BA8F0}" type="parTrans" cxnId="{4243E34A-69D3-47A8-A54D-9B05D047253B}">
      <dgm:prSet/>
      <dgm:spPr/>
      <dgm:t>
        <a:bodyPr/>
        <a:lstStyle/>
        <a:p>
          <a:endParaRPr lang="zh-TW" altLang="en-US"/>
        </a:p>
      </dgm:t>
    </dgm:pt>
    <dgm:pt modelId="{9C42D9CE-C4DF-41DC-AA65-7134D32AFC3B}" type="sibTrans" cxnId="{4243E34A-69D3-47A8-A54D-9B05D047253B}">
      <dgm:prSet/>
      <dgm:spPr/>
      <dgm:t>
        <a:bodyPr/>
        <a:lstStyle/>
        <a:p>
          <a:endParaRPr lang="zh-TW" altLang="en-US"/>
        </a:p>
      </dgm:t>
    </dgm:pt>
    <dgm:pt modelId="{511CC8A7-5C27-4F9D-AC75-BFC8D8A7EA58}">
      <dgm:prSet/>
      <dgm:spPr/>
      <dgm:t>
        <a:bodyPr/>
        <a:lstStyle/>
        <a:p>
          <a:r>
            <a:rPr lang="zh-TW"/>
            <a:t>第 </a:t>
          </a:r>
          <a:r>
            <a:rPr lang="en-US"/>
            <a:t>7 </a:t>
          </a:r>
          <a:r>
            <a:rPr lang="zh-TW"/>
            <a:t>名 </a:t>
          </a:r>
          <a:r>
            <a:rPr lang="en-US"/>
            <a:t>area error </a:t>
          </a:r>
          <a:r>
            <a:rPr lang="zh-TW"/>
            <a:t>重要度 </a:t>
          </a:r>
          <a:r>
            <a:rPr lang="en-US"/>
            <a:t>0.92878123031847</a:t>
          </a:r>
          <a:endParaRPr lang="zh-TW"/>
        </a:p>
      </dgm:t>
    </dgm:pt>
    <dgm:pt modelId="{6FEF9401-49FF-498A-A022-ADE8D7D1D04A}" type="parTrans" cxnId="{3D98B549-5057-4C89-89A4-5F13F7F60989}">
      <dgm:prSet/>
      <dgm:spPr/>
      <dgm:t>
        <a:bodyPr/>
        <a:lstStyle/>
        <a:p>
          <a:endParaRPr lang="zh-TW" altLang="en-US"/>
        </a:p>
      </dgm:t>
    </dgm:pt>
    <dgm:pt modelId="{D6DC562C-5205-4FB2-AC11-EE976A084F8B}" type="sibTrans" cxnId="{3D98B549-5057-4C89-89A4-5F13F7F60989}">
      <dgm:prSet/>
      <dgm:spPr/>
      <dgm:t>
        <a:bodyPr/>
        <a:lstStyle/>
        <a:p>
          <a:endParaRPr lang="zh-TW" altLang="en-US"/>
        </a:p>
      </dgm:t>
    </dgm:pt>
    <dgm:pt modelId="{C86DF05D-631F-465C-929B-F68E0509B406}">
      <dgm:prSet/>
      <dgm:spPr/>
      <dgm:t>
        <a:bodyPr/>
        <a:lstStyle/>
        <a:p>
          <a:r>
            <a:rPr lang="zh-TW" dirty="0"/>
            <a:t>第 </a:t>
          </a:r>
          <a:r>
            <a:rPr lang="en-US" dirty="0"/>
            <a:t>8 </a:t>
          </a:r>
          <a:r>
            <a:rPr lang="zh-TW" dirty="0"/>
            <a:t>名 </a:t>
          </a:r>
          <a:r>
            <a:rPr lang="en-US" dirty="0"/>
            <a:t>mean concave points </a:t>
          </a:r>
          <a:r>
            <a:rPr lang="zh-TW" dirty="0"/>
            <a:t>重要度 </a:t>
          </a:r>
          <a:r>
            <a:rPr lang="en-US" dirty="0"/>
            <a:t>0.9208500758706084</a:t>
          </a:r>
          <a:endParaRPr lang="zh-TW" dirty="0"/>
        </a:p>
      </dgm:t>
    </dgm:pt>
    <dgm:pt modelId="{1C7B71FB-924B-411A-8464-F7BA6C50C397}" type="parTrans" cxnId="{C0C9A1F2-4A8E-4B41-A786-5F3C7268147B}">
      <dgm:prSet/>
      <dgm:spPr/>
      <dgm:t>
        <a:bodyPr/>
        <a:lstStyle/>
        <a:p>
          <a:endParaRPr lang="zh-TW" altLang="en-US"/>
        </a:p>
      </dgm:t>
    </dgm:pt>
    <dgm:pt modelId="{35171625-0465-4AFF-9701-22685D5C2F08}" type="sibTrans" cxnId="{C0C9A1F2-4A8E-4B41-A786-5F3C7268147B}">
      <dgm:prSet/>
      <dgm:spPr/>
      <dgm:t>
        <a:bodyPr/>
        <a:lstStyle/>
        <a:p>
          <a:endParaRPr lang="zh-TW" altLang="en-US"/>
        </a:p>
      </dgm:t>
    </dgm:pt>
    <dgm:pt modelId="{94F64596-755F-448E-9F28-339AB1D2E16C}">
      <dgm:prSet/>
      <dgm:spPr/>
      <dgm:t>
        <a:bodyPr/>
        <a:lstStyle/>
        <a:p>
          <a:r>
            <a:rPr lang="zh-TW"/>
            <a:t>第 </a:t>
          </a:r>
          <a:r>
            <a:rPr lang="en-US"/>
            <a:t>9 </a:t>
          </a:r>
          <a:r>
            <a:rPr lang="zh-TW"/>
            <a:t>名 </a:t>
          </a:r>
          <a:r>
            <a:rPr lang="en-US"/>
            <a:t>worst concavity </a:t>
          </a:r>
          <a:r>
            <a:rPr lang="zh-TW"/>
            <a:t>重要度 </a:t>
          </a:r>
          <a:r>
            <a:rPr lang="en-US"/>
            <a:t>0.9017702893656258</a:t>
          </a:r>
          <a:endParaRPr lang="zh-TW"/>
        </a:p>
      </dgm:t>
    </dgm:pt>
    <dgm:pt modelId="{FA423407-D307-40BF-A599-B605277DC9FE}" type="parTrans" cxnId="{7E7BDF26-DA7A-4002-A896-A2876C8AD377}">
      <dgm:prSet/>
      <dgm:spPr/>
      <dgm:t>
        <a:bodyPr/>
        <a:lstStyle/>
        <a:p>
          <a:endParaRPr lang="zh-TW" altLang="en-US"/>
        </a:p>
      </dgm:t>
    </dgm:pt>
    <dgm:pt modelId="{3E5032E3-C6A6-4706-BF2B-0225C0B74F86}" type="sibTrans" cxnId="{7E7BDF26-DA7A-4002-A896-A2876C8AD377}">
      <dgm:prSet/>
      <dgm:spPr/>
      <dgm:t>
        <a:bodyPr/>
        <a:lstStyle/>
        <a:p>
          <a:endParaRPr lang="zh-TW" altLang="en-US"/>
        </a:p>
      </dgm:t>
    </dgm:pt>
    <dgm:pt modelId="{CCEDB7D8-ED95-4ED2-A270-5E085406B931}">
      <dgm:prSet/>
      <dgm:spPr/>
      <dgm:t>
        <a:bodyPr/>
        <a:lstStyle/>
        <a:p>
          <a:r>
            <a:rPr lang="zh-TW" dirty="0"/>
            <a:t>第 </a:t>
          </a:r>
          <a:r>
            <a:rPr lang="en-US" dirty="0"/>
            <a:t>10 </a:t>
          </a:r>
          <a:r>
            <a:rPr lang="zh-TW" dirty="0"/>
            <a:t>名 </a:t>
          </a:r>
          <a:r>
            <a:rPr lang="en-US" dirty="0"/>
            <a:t>fractal dimension error </a:t>
          </a:r>
          <a:r>
            <a:rPr lang="zh-TW" dirty="0"/>
            <a:t>重要度 </a:t>
          </a:r>
          <a:r>
            <a:rPr lang="en-US" dirty="0"/>
            <a:t>0.8077089759718497</a:t>
          </a:r>
          <a:endParaRPr lang="zh-TW" dirty="0"/>
        </a:p>
      </dgm:t>
    </dgm:pt>
    <dgm:pt modelId="{19CA5FE9-D025-4075-8537-7B8D6FD9289D}" type="parTrans" cxnId="{6936E8B8-DE8D-4F62-B9A5-CFDAAF348CF6}">
      <dgm:prSet/>
      <dgm:spPr/>
      <dgm:t>
        <a:bodyPr/>
        <a:lstStyle/>
        <a:p>
          <a:endParaRPr lang="zh-TW" altLang="en-US"/>
        </a:p>
      </dgm:t>
    </dgm:pt>
    <dgm:pt modelId="{B3956CD5-5C19-4182-A700-A44307D9B689}" type="sibTrans" cxnId="{6936E8B8-DE8D-4F62-B9A5-CFDAAF348CF6}">
      <dgm:prSet/>
      <dgm:spPr/>
      <dgm:t>
        <a:bodyPr/>
        <a:lstStyle/>
        <a:p>
          <a:endParaRPr lang="zh-TW" altLang="en-US"/>
        </a:p>
      </dgm:t>
    </dgm:pt>
    <dgm:pt modelId="{BF6D3432-2100-49A7-8264-20B6D21CBA7D}" type="pres">
      <dgm:prSet presAssocID="{95F89249-D861-4C37-90F3-C76984DC9EBA}" presName="Name0" presStyleCnt="0">
        <dgm:presLayoutVars>
          <dgm:dir/>
          <dgm:animLvl val="lvl"/>
          <dgm:resizeHandles val="exact"/>
        </dgm:presLayoutVars>
      </dgm:prSet>
      <dgm:spPr/>
    </dgm:pt>
    <dgm:pt modelId="{CC83A5FE-2661-480E-9A23-E5E5BA525E0A}" type="pres">
      <dgm:prSet presAssocID="{9421A6FC-C45B-40CC-956D-0611060CBF7B}" presName="linNode" presStyleCnt="0"/>
      <dgm:spPr/>
    </dgm:pt>
    <dgm:pt modelId="{BE3D103C-5681-4B66-B7D9-555F2DF801DD}" type="pres">
      <dgm:prSet presAssocID="{9421A6FC-C45B-40CC-956D-0611060CBF7B}" presName="parentText" presStyleLbl="node1" presStyleIdx="0" presStyleCnt="11">
        <dgm:presLayoutVars>
          <dgm:chMax val="1"/>
          <dgm:bulletEnabled val="1"/>
        </dgm:presLayoutVars>
      </dgm:prSet>
      <dgm:spPr/>
    </dgm:pt>
    <dgm:pt modelId="{FC50F16D-8BFC-48EB-A0CF-DF871370AF65}" type="pres">
      <dgm:prSet presAssocID="{C4F85610-553C-41E7-89BB-F5E13D09B277}" presName="sp" presStyleCnt="0"/>
      <dgm:spPr/>
    </dgm:pt>
    <dgm:pt modelId="{0B3BC3B3-5933-4E2C-8A0E-EB269EF1B309}" type="pres">
      <dgm:prSet presAssocID="{05087AD1-3133-41C4-809B-462D6B0184D0}" presName="linNode" presStyleCnt="0"/>
      <dgm:spPr/>
    </dgm:pt>
    <dgm:pt modelId="{52DDD6C5-8498-476D-80AE-E197C777474F}" type="pres">
      <dgm:prSet presAssocID="{05087AD1-3133-41C4-809B-462D6B0184D0}" presName="parentText" presStyleLbl="node1" presStyleIdx="1" presStyleCnt="11">
        <dgm:presLayoutVars>
          <dgm:chMax val="1"/>
          <dgm:bulletEnabled val="1"/>
        </dgm:presLayoutVars>
      </dgm:prSet>
      <dgm:spPr/>
    </dgm:pt>
    <dgm:pt modelId="{83559903-3951-4DE0-A7DC-2A64B96A52CC}" type="pres">
      <dgm:prSet presAssocID="{D3F6C2A0-0E3F-4850-ABFD-B68E5D0A9273}" presName="sp" presStyleCnt="0"/>
      <dgm:spPr/>
    </dgm:pt>
    <dgm:pt modelId="{851FE9C6-6708-4DD4-981B-F957E0F3E5AF}" type="pres">
      <dgm:prSet presAssocID="{3A7D5EED-54AC-497E-B936-B5B24B442729}" presName="linNode" presStyleCnt="0"/>
      <dgm:spPr/>
    </dgm:pt>
    <dgm:pt modelId="{110245F0-D4F3-4341-8F90-BBEF7519C735}" type="pres">
      <dgm:prSet presAssocID="{3A7D5EED-54AC-497E-B936-B5B24B442729}" presName="parentText" presStyleLbl="node1" presStyleIdx="2" presStyleCnt="11">
        <dgm:presLayoutVars>
          <dgm:chMax val="1"/>
          <dgm:bulletEnabled val="1"/>
        </dgm:presLayoutVars>
      </dgm:prSet>
      <dgm:spPr/>
    </dgm:pt>
    <dgm:pt modelId="{B62D72C7-5077-4221-ACC8-CFEC7C53E943}" type="pres">
      <dgm:prSet presAssocID="{F6E52522-6F27-42A0-B851-4C9780E567A2}" presName="sp" presStyleCnt="0"/>
      <dgm:spPr/>
    </dgm:pt>
    <dgm:pt modelId="{0329E7F7-31CD-465B-882B-1E682C6D4E66}" type="pres">
      <dgm:prSet presAssocID="{F31A2D5F-D0E4-4AFB-A90E-F43740D298EB}" presName="linNode" presStyleCnt="0"/>
      <dgm:spPr/>
    </dgm:pt>
    <dgm:pt modelId="{22DE771D-04A9-4202-950E-B2E480CE7B59}" type="pres">
      <dgm:prSet presAssocID="{F31A2D5F-D0E4-4AFB-A90E-F43740D298EB}" presName="parentText" presStyleLbl="node1" presStyleIdx="3" presStyleCnt="11">
        <dgm:presLayoutVars>
          <dgm:chMax val="1"/>
          <dgm:bulletEnabled val="1"/>
        </dgm:presLayoutVars>
      </dgm:prSet>
      <dgm:spPr/>
    </dgm:pt>
    <dgm:pt modelId="{8804F37F-AE81-4F0A-BD5A-AB55F0E1353E}" type="pres">
      <dgm:prSet presAssocID="{3AEE4E31-75B5-4E6E-AD33-BAD3790F0EE4}" presName="sp" presStyleCnt="0"/>
      <dgm:spPr/>
    </dgm:pt>
    <dgm:pt modelId="{FC10958B-DA97-459D-82D7-DB4A4FAD8DF4}" type="pres">
      <dgm:prSet presAssocID="{4883F96A-9B82-489E-8472-209353B8097E}" presName="linNode" presStyleCnt="0"/>
      <dgm:spPr/>
    </dgm:pt>
    <dgm:pt modelId="{6930A2E6-5539-4EE0-8D3F-BF70CD72CDC7}" type="pres">
      <dgm:prSet presAssocID="{4883F96A-9B82-489E-8472-209353B8097E}" presName="parentText" presStyleLbl="node1" presStyleIdx="4" presStyleCnt="11">
        <dgm:presLayoutVars>
          <dgm:chMax val="1"/>
          <dgm:bulletEnabled val="1"/>
        </dgm:presLayoutVars>
      </dgm:prSet>
      <dgm:spPr/>
    </dgm:pt>
    <dgm:pt modelId="{3EC4E042-6556-4EC8-8177-2F4650464C2E}" type="pres">
      <dgm:prSet presAssocID="{31BCC489-8966-4629-B1F8-A610EB88E24A}" presName="sp" presStyleCnt="0"/>
      <dgm:spPr/>
    </dgm:pt>
    <dgm:pt modelId="{3F06B1D4-7137-4FA8-A12E-AA43492EC731}" type="pres">
      <dgm:prSet presAssocID="{F4954A42-8B57-4CD5-BC68-C9F196DD452E}" presName="linNode" presStyleCnt="0"/>
      <dgm:spPr/>
    </dgm:pt>
    <dgm:pt modelId="{DE0862B9-5602-4267-B281-C9325D3D6018}" type="pres">
      <dgm:prSet presAssocID="{F4954A42-8B57-4CD5-BC68-C9F196DD452E}" presName="parentText" presStyleLbl="node1" presStyleIdx="5" presStyleCnt="11">
        <dgm:presLayoutVars>
          <dgm:chMax val="1"/>
          <dgm:bulletEnabled val="1"/>
        </dgm:presLayoutVars>
      </dgm:prSet>
      <dgm:spPr/>
    </dgm:pt>
    <dgm:pt modelId="{C2AF9161-49F0-40A3-9F22-1E3F05E3F852}" type="pres">
      <dgm:prSet presAssocID="{176AFB21-6C06-43CC-B316-D5F2B4A7F0D1}" presName="sp" presStyleCnt="0"/>
      <dgm:spPr/>
    </dgm:pt>
    <dgm:pt modelId="{2DE17436-9E8D-4D9A-807B-4803935F438B}" type="pres">
      <dgm:prSet presAssocID="{5FC85BCC-BBEB-4849-BA03-A8B986DA39C9}" presName="linNode" presStyleCnt="0"/>
      <dgm:spPr/>
    </dgm:pt>
    <dgm:pt modelId="{9036C307-1BDA-47C7-9730-BC562E710873}" type="pres">
      <dgm:prSet presAssocID="{5FC85BCC-BBEB-4849-BA03-A8B986DA39C9}" presName="parentText" presStyleLbl="node1" presStyleIdx="6" presStyleCnt="11">
        <dgm:presLayoutVars>
          <dgm:chMax val="1"/>
          <dgm:bulletEnabled val="1"/>
        </dgm:presLayoutVars>
      </dgm:prSet>
      <dgm:spPr/>
    </dgm:pt>
    <dgm:pt modelId="{09D7CF37-DC1A-4248-A1F2-25C031AE890D}" type="pres">
      <dgm:prSet presAssocID="{9C42D9CE-C4DF-41DC-AA65-7134D32AFC3B}" presName="sp" presStyleCnt="0"/>
      <dgm:spPr/>
    </dgm:pt>
    <dgm:pt modelId="{A06BC720-49EE-48B2-8F4A-5835D96DECA3}" type="pres">
      <dgm:prSet presAssocID="{511CC8A7-5C27-4F9D-AC75-BFC8D8A7EA58}" presName="linNode" presStyleCnt="0"/>
      <dgm:spPr/>
    </dgm:pt>
    <dgm:pt modelId="{5AE805DD-CFD1-45B1-873D-B97E51755D29}" type="pres">
      <dgm:prSet presAssocID="{511CC8A7-5C27-4F9D-AC75-BFC8D8A7EA58}" presName="parentText" presStyleLbl="node1" presStyleIdx="7" presStyleCnt="11">
        <dgm:presLayoutVars>
          <dgm:chMax val="1"/>
          <dgm:bulletEnabled val="1"/>
        </dgm:presLayoutVars>
      </dgm:prSet>
      <dgm:spPr/>
    </dgm:pt>
    <dgm:pt modelId="{87FF7048-5967-40BD-B372-4B2D3123456C}" type="pres">
      <dgm:prSet presAssocID="{D6DC562C-5205-4FB2-AC11-EE976A084F8B}" presName="sp" presStyleCnt="0"/>
      <dgm:spPr/>
    </dgm:pt>
    <dgm:pt modelId="{864CDA31-32BE-4E7E-8CB1-9503A7862FF9}" type="pres">
      <dgm:prSet presAssocID="{C86DF05D-631F-465C-929B-F68E0509B406}" presName="linNode" presStyleCnt="0"/>
      <dgm:spPr/>
    </dgm:pt>
    <dgm:pt modelId="{00D77968-DB70-48AF-A100-DF64FA95BC58}" type="pres">
      <dgm:prSet presAssocID="{C86DF05D-631F-465C-929B-F68E0509B406}" presName="parentText" presStyleLbl="node1" presStyleIdx="8" presStyleCnt="11">
        <dgm:presLayoutVars>
          <dgm:chMax val="1"/>
          <dgm:bulletEnabled val="1"/>
        </dgm:presLayoutVars>
      </dgm:prSet>
      <dgm:spPr/>
    </dgm:pt>
    <dgm:pt modelId="{A0F6A2CC-AE45-487D-B4A3-3450EB7015B4}" type="pres">
      <dgm:prSet presAssocID="{35171625-0465-4AFF-9701-22685D5C2F08}" presName="sp" presStyleCnt="0"/>
      <dgm:spPr/>
    </dgm:pt>
    <dgm:pt modelId="{A742A932-1D54-467C-8C71-93A86CBCA1CF}" type="pres">
      <dgm:prSet presAssocID="{94F64596-755F-448E-9F28-339AB1D2E16C}" presName="linNode" presStyleCnt="0"/>
      <dgm:spPr/>
    </dgm:pt>
    <dgm:pt modelId="{2224C7B2-C140-436F-A21C-356513F2FD91}" type="pres">
      <dgm:prSet presAssocID="{94F64596-755F-448E-9F28-339AB1D2E16C}" presName="parentText" presStyleLbl="node1" presStyleIdx="9" presStyleCnt="11">
        <dgm:presLayoutVars>
          <dgm:chMax val="1"/>
          <dgm:bulletEnabled val="1"/>
        </dgm:presLayoutVars>
      </dgm:prSet>
      <dgm:spPr/>
    </dgm:pt>
    <dgm:pt modelId="{F50FCC9D-D3AE-4608-BBFD-5CB4D322D6F3}" type="pres">
      <dgm:prSet presAssocID="{3E5032E3-C6A6-4706-BF2B-0225C0B74F86}" presName="sp" presStyleCnt="0"/>
      <dgm:spPr/>
    </dgm:pt>
    <dgm:pt modelId="{3B78D94A-ACD6-48B9-B5C1-5B293869249F}" type="pres">
      <dgm:prSet presAssocID="{CCEDB7D8-ED95-4ED2-A270-5E085406B931}" presName="linNode" presStyleCnt="0"/>
      <dgm:spPr/>
    </dgm:pt>
    <dgm:pt modelId="{BA429614-CE00-4BAF-A132-8BB5B4C1B38E}" type="pres">
      <dgm:prSet presAssocID="{CCEDB7D8-ED95-4ED2-A270-5E085406B931}" presName="parentText" presStyleLbl="node1" presStyleIdx="10" presStyleCnt="11">
        <dgm:presLayoutVars>
          <dgm:chMax val="1"/>
          <dgm:bulletEnabled val="1"/>
        </dgm:presLayoutVars>
      </dgm:prSet>
      <dgm:spPr/>
    </dgm:pt>
  </dgm:ptLst>
  <dgm:cxnLst>
    <dgm:cxn modelId="{6BA60201-BC23-4522-AEA0-3E1D0CACB175}" type="presOf" srcId="{F4954A42-8B57-4CD5-BC68-C9F196DD452E}" destId="{DE0862B9-5602-4267-B281-C9325D3D6018}" srcOrd="0" destOrd="0" presId="urn:microsoft.com/office/officeart/2005/8/layout/vList5"/>
    <dgm:cxn modelId="{D295A816-AD8F-4F44-8118-687D282AC467}" srcId="{95F89249-D861-4C37-90F3-C76984DC9EBA}" destId="{F4954A42-8B57-4CD5-BC68-C9F196DD452E}" srcOrd="5" destOrd="0" parTransId="{BA61673A-C362-4630-823E-02DF0F7EF7FF}" sibTransId="{176AFB21-6C06-43CC-B316-D5F2B4A7F0D1}"/>
    <dgm:cxn modelId="{CAB9E41B-06F0-4E67-86CF-7A3B27FE95E9}" type="presOf" srcId="{5FC85BCC-BBEB-4849-BA03-A8B986DA39C9}" destId="{9036C307-1BDA-47C7-9730-BC562E710873}" srcOrd="0" destOrd="0" presId="urn:microsoft.com/office/officeart/2005/8/layout/vList5"/>
    <dgm:cxn modelId="{FC95651F-699A-4F44-95E8-EFDCEA4FC4E5}" srcId="{95F89249-D861-4C37-90F3-C76984DC9EBA}" destId="{F31A2D5F-D0E4-4AFB-A90E-F43740D298EB}" srcOrd="3" destOrd="0" parTransId="{9007354C-D433-4A0F-A44B-C64DB9FE7D1A}" sibTransId="{3AEE4E31-75B5-4E6E-AD33-BAD3790F0EE4}"/>
    <dgm:cxn modelId="{4B4ECC23-CF56-49B7-BC3F-4D32B3F28C72}" type="presOf" srcId="{95F89249-D861-4C37-90F3-C76984DC9EBA}" destId="{BF6D3432-2100-49A7-8264-20B6D21CBA7D}" srcOrd="0" destOrd="0" presId="urn:microsoft.com/office/officeart/2005/8/layout/vList5"/>
    <dgm:cxn modelId="{54600726-4BEE-4BA9-8E69-20172F7ABD27}" type="presOf" srcId="{C86DF05D-631F-465C-929B-F68E0509B406}" destId="{00D77968-DB70-48AF-A100-DF64FA95BC58}" srcOrd="0" destOrd="0" presId="urn:microsoft.com/office/officeart/2005/8/layout/vList5"/>
    <dgm:cxn modelId="{7E7BDF26-DA7A-4002-A896-A2876C8AD377}" srcId="{95F89249-D861-4C37-90F3-C76984DC9EBA}" destId="{94F64596-755F-448E-9F28-339AB1D2E16C}" srcOrd="9" destOrd="0" parTransId="{FA423407-D307-40BF-A599-B605277DC9FE}" sibTransId="{3E5032E3-C6A6-4706-BF2B-0225C0B74F86}"/>
    <dgm:cxn modelId="{3D98B549-5057-4C89-89A4-5F13F7F60989}" srcId="{95F89249-D861-4C37-90F3-C76984DC9EBA}" destId="{511CC8A7-5C27-4F9D-AC75-BFC8D8A7EA58}" srcOrd="7" destOrd="0" parTransId="{6FEF9401-49FF-498A-A022-ADE8D7D1D04A}" sibTransId="{D6DC562C-5205-4FB2-AC11-EE976A084F8B}"/>
    <dgm:cxn modelId="{4243E34A-69D3-47A8-A54D-9B05D047253B}" srcId="{95F89249-D861-4C37-90F3-C76984DC9EBA}" destId="{5FC85BCC-BBEB-4849-BA03-A8B986DA39C9}" srcOrd="6" destOrd="0" parTransId="{67476B00-0890-4841-BFE6-774F2A0BA8F0}" sibTransId="{9C42D9CE-C4DF-41DC-AA65-7134D32AFC3B}"/>
    <dgm:cxn modelId="{3F720770-45A9-4ABA-8536-DBEEF623875E}" type="presOf" srcId="{9421A6FC-C45B-40CC-956D-0611060CBF7B}" destId="{BE3D103C-5681-4B66-B7D9-555F2DF801DD}" srcOrd="0" destOrd="0" presId="urn:microsoft.com/office/officeart/2005/8/layout/vList5"/>
    <dgm:cxn modelId="{A7400657-2DF9-43B9-967D-D0239D5A486D}" type="presOf" srcId="{511CC8A7-5C27-4F9D-AC75-BFC8D8A7EA58}" destId="{5AE805DD-CFD1-45B1-873D-B97E51755D29}" srcOrd="0" destOrd="0" presId="urn:microsoft.com/office/officeart/2005/8/layout/vList5"/>
    <dgm:cxn modelId="{6AAA2E86-BEA4-4F93-B015-51CE0E14CA54}" srcId="{95F89249-D861-4C37-90F3-C76984DC9EBA}" destId="{05087AD1-3133-41C4-809B-462D6B0184D0}" srcOrd="1" destOrd="0" parTransId="{0BE71020-9FB2-46B3-AD2F-A57D70E2656B}" sibTransId="{D3F6C2A0-0E3F-4850-ABFD-B68E5D0A9273}"/>
    <dgm:cxn modelId="{68F7BE88-F43B-49B8-8677-D559DBD425C1}" srcId="{95F89249-D861-4C37-90F3-C76984DC9EBA}" destId="{9421A6FC-C45B-40CC-956D-0611060CBF7B}" srcOrd="0" destOrd="0" parTransId="{07553D65-44F9-44E7-A7DA-F92AD6D8D9A3}" sibTransId="{C4F85610-553C-41E7-89BB-F5E13D09B277}"/>
    <dgm:cxn modelId="{43264E8B-E461-4D33-A0C6-0A73FAD053DD}" srcId="{95F89249-D861-4C37-90F3-C76984DC9EBA}" destId="{3A7D5EED-54AC-497E-B936-B5B24B442729}" srcOrd="2" destOrd="0" parTransId="{BA377083-5A9F-4BB8-80AE-A4C222CB372E}" sibTransId="{F6E52522-6F27-42A0-B851-4C9780E567A2}"/>
    <dgm:cxn modelId="{FD21CF99-CE56-4252-8891-E6B17E2BDFB6}" type="presOf" srcId="{F31A2D5F-D0E4-4AFB-A90E-F43740D298EB}" destId="{22DE771D-04A9-4202-950E-B2E480CE7B59}" srcOrd="0" destOrd="0" presId="urn:microsoft.com/office/officeart/2005/8/layout/vList5"/>
    <dgm:cxn modelId="{6936E8B8-DE8D-4F62-B9A5-CFDAAF348CF6}" srcId="{95F89249-D861-4C37-90F3-C76984DC9EBA}" destId="{CCEDB7D8-ED95-4ED2-A270-5E085406B931}" srcOrd="10" destOrd="0" parTransId="{19CA5FE9-D025-4075-8537-7B8D6FD9289D}" sibTransId="{B3956CD5-5C19-4182-A700-A44307D9B689}"/>
    <dgm:cxn modelId="{D4FD67DF-D95F-43FB-83B4-268CD0496CBF}" type="presOf" srcId="{4883F96A-9B82-489E-8472-209353B8097E}" destId="{6930A2E6-5539-4EE0-8D3F-BF70CD72CDC7}" srcOrd="0" destOrd="0" presId="urn:microsoft.com/office/officeart/2005/8/layout/vList5"/>
    <dgm:cxn modelId="{0F5375E1-7563-41B4-AFBD-ED4580E1F546}" type="presOf" srcId="{94F64596-755F-448E-9F28-339AB1D2E16C}" destId="{2224C7B2-C140-436F-A21C-356513F2FD91}" srcOrd="0" destOrd="0" presId="urn:microsoft.com/office/officeart/2005/8/layout/vList5"/>
    <dgm:cxn modelId="{EDE111EC-D9F4-4586-B11D-C3A020CECD4C}" srcId="{95F89249-D861-4C37-90F3-C76984DC9EBA}" destId="{4883F96A-9B82-489E-8472-209353B8097E}" srcOrd="4" destOrd="0" parTransId="{C849B988-5B5E-4521-86C6-216D21558569}" sibTransId="{31BCC489-8966-4629-B1F8-A610EB88E24A}"/>
    <dgm:cxn modelId="{7F9EB2ED-A41A-42F5-B405-D91A9D34FF7F}" type="presOf" srcId="{CCEDB7D8-ED95-4ED2-A270-5E085406B931}" destId="{BA429614-CE00-4BAF-A132-8BB5B4C1B38E}" srcOrd="0" destOrd="0" presId="urn:microsoft.com/office/officeart/2005/8/layout/vList5"/>
    <dgm:cxn modelId="{C06A1FF1-F20D-4965-BC16-441F19140D2C}" type="presOf" srcId="{05087AD1-3133-41C4-809B-462D6B0184D0}" destId="{52DDD6C5-8498-476D-80AE-E197C777474F}" srcOrd="0" destOrd="0" presId="urn:microsoft.com/office/officeart/2005/8/layout/vList5"/>
    <dgm:cxn modelId="{C0C9A1F2-4A8E-4B41-A786-5F3C7268147B}" srcId="{95F89249-D861-4C37-90F3-C76984DC9EBA}" destId="{C86DF05D-631F-465C-929B-F68E0509B406}" srcOrd="8" destOrd="0" parTransId="{1C7B71FB-924B-411A-8464-F7BA6C50C397}" sibTransId="{35171625-0465-4AFF-9701-22685D5C2F08}"/>
    <dgm:cxn modelId="{00EF0AFA-264B-41C9-81ED-CAB8A1AA54E9}" type="presOf" srcId="{3A7D5EED-54AC-497E-B936-B5B24B442729}" destId="{110245F0-D4F3-4341-8F90-BBEF7519C735}" srcOrd="0" destOrd="0" presId="urn:microsoft.com/office/officeart/2005/8/layout/vList5"/>
    <dgm:cxn modelId="{08DEE9A5-0261-4583-854B-5492332575F9}" type="presParOf" srcId="{BF6D3432-2100-49A7-8264-20B6D21CBA7D}" destId="{CC83A5FE-2661-480E-9A23-E5E5BA525E0A}" srcOrd="0" destOrd="0" presId="urn:microsoft.com/office/officeart/2005/8/layout/vList5"/>
    <dgm:cxn modelId="{24011833-A076-491E-8B7B-24EFB6F08C6E}" type="presParOf" srcId="{CC83A5FE-2661-480E-9A23-E5E5BA525E0A}" destId="{BE3D103C-5681-4B66-B7D9-555F2DF801DD}" srcOrd="0" destOrd="0" presId="urn:microsoft.com/office/officeart/2005/8/layout/vList5"/>
    <dgm:cxn modelId="{4F4EA6EE-0928-47AC-9B9F-CDE37DF9405B}" type="presParOf" srcId="{BF6D3432-2100-49A7-8264-20B6D21CBA7D}" destId="{FC50F16D-8BFC-48EB-A0CF-DF871370AF65}" srcOrd="1" destOrd="0" presId="urn:microsoft.com/office/officeart/2005/8/layout/vList5"/>
    <dgm:cxn modelId="{60C2D66D-B6C5-44EE-BA30-C966E8E48254}" type="presParOf" srcId="{BF6D3432-2100-49A7-8264-20B6D21CBA7D}" destId="{0B3BC3B3-5933-4E2C-8A0E-EB269EF1B309}" srcOrd="2" destOrd="0" presId="urn:microsoft.com/office/officeart/2005/8/layout/vList5"/>
    <dgm:cxn modelId="{840F29D0-0C9C-491D-90BC-24EE6933F353}" type="presParOf" srcId="{0B3BC3B3-5933-4E2C-8A0E-EB269EF1B309}" destId="{52DDD6C5-8498-476D-80AE-E197C777474F}" srcOrd="0" destOrd="0" presId="urn:microsoft.com/office/officeart/2005/8/layout/vList5"/>
    <dgm:cxn modelId="{1378DB88-FDF5-4BC7-A804-B9DB919CAAF7}" type="presParOf" srcId="{BF6D3432-2100-49A7-8264-20B6D21CBA7D}" destId="{83559903-3951-4DE0-A7DC-2A64B96A52CC}" srcOrd="3" destOrd="0" presId="urn:microsoft.com/office/officeart/2005/8/layout/vList5"/>
    <dgm:cxn modelId="{C8F361BE-3961-41B7-92D8-3E73CAEEC15A}" type="presParOf" srcId="{BF6D3432-2100-49A7-8264-20B6D21CBA7D}" destId="{851FE9C6-6708-4DD4-981B-F957E0F3E5AF}" srcOrd="4" destOrd="0" presId="urn:microsoft.com/office/officeart/2005/8/layout/vList5"/>
    <dgm:cxn modelId="{38ADF8BA-C72B-4218-878F-8AAA1A1C5691}" type="presParOf" srcId="{851FE9C6-6708-4DD4-981B-F957E0F3E5AF}" destId="{110245F0-D4F3-4341-8F90-BBEF7519C735}" srcOrd="0" destOrd="0" presId="urn:microsoft.com/office/officeart/2005/8/layout/vList5"/>
    <dgm:cxn modelId="{F90C13F2-94F4-4EF5-9A6D-03D9AFC8A72E}" type="presParOf" srcId="{BF6D3432-2100-49A7-8264-20B6D21CBA7D}" destId="{B62D72C7-5077-4221-ACC8-CFEC7C53E943}" srcOrd="5" destOrd="0" presId="urn:microsoft.com/office/officeart/2005/8/layout/vList5"/>
    <dgm:cxn modelId="{56755A56-FC9F-481A-869C-C22D8A9C72AD}" type="presParOf" srcId="{BF6D3432-2100-49A7-8264-20B6D21CBA7D}" destId="{0329E7F7-31CD-465B-882B-1E682C6D4E66}" srcOrd="6" destOrd="0" presId="urn:microsoft.com/office/officeart/2005/8/layout/vList5"/>
    <dgm:cxn modelId="{1C74AF26-A717-47FF-A014-9E993F6830A3}" type="presParOf" srcId="{0329E7F7-31CD-465B-882B-1E682C6D4E66}" destId="{22DE771D-04A9-4202-950E-B2E480CE7B59}" srcOrd="0" destOrd="0" presId="urn:microsoft.com/office/officeart/2005/8/layout/vList5"/>
    <dgm:cxn modelId="{7208B030-BA18-44DE-9046-E72B2EE5A547}" type="presParOf" srcId="{BF6D3432-2100-49A7-8264-20B6D21CBA7D}" destId="{8804F37F-AE81-4F0A-BD5A-AB55F0E1353E}" srcOrd="7" destOrd="0" presId="urn:microsoft.com/office/officeart/2005/8/layout/vList5"/>
    <dgm:cxn modelId="{D1FF3261-740D-47A4-963E-1B481A6D92D0}" type="presParOf" srcId="{BF6D3432-2100-49A7-8264-20B6D21CBA7D}" destId="{FC10958B-DA97-459D-82D7-DB4A4FAD8DF4}" srcOrd="8" destOrd="0" presId="urn:microsoft.com/office/officeart/2005/8/layout/vList5"/>
    <dgm:cxn modelId="{E75D7B8D-CD96-4935-B96E-500D5EFAE9A5}" type="presParOf" srcId="{FC10958B-DA97-459D-82D7-DB4A4FAD8DF4}" destId="{6930A2E6-5539-4EE0-8D3F-BF70CD72CDC7}" srcOrd="0" destOrd="0" presId="urn:microsoft.com/office/officeart/2005/8/layout/vList5"/>
    <dgm:cxn modelId="{0678C435-5EEF-4F74-89F7-AC011B06D6D6}" type="presParOf" srcId="{BF6D3432-2100-49A7-8264-20B6D21CBA7D}" destId="{3EC4E042-6556-4EC8-8177-2F4650464C2E}" srcOrd="9" destOrd="0" presId="urn:microsoft.com/office/officeart/2005/8/layout/vList5"/>
    <dgm:cxn modelId="{C7B3D762-E9E5-4F82-B202-9E7384B50872}" type="presParOf" srcId="{BF6D3432-2100-49A7-8264-20B6D21CBA7D}" destId="{3F06B1D4-7137-4FA8-A12E-AA43492EC731}" srcOrd="10" destOrd="0" presId="urn:microsoft.com/office/officeart/2005/8/layout/vList5"/>
    <dgm:cxn modelId="{9B602F3C-439F-4566-8804-0544009626AB}" type="presParOf" srcId="{3F06B1D4-7137-4FA8-A12E-AA43492EC731}" destId="{DE0862B9-5602-4267-B281-C9325D3D6018}" srcOrd="0" destOrd="0" presId="urn:microsoft.com/office/officeart/2005/8/layout/vList5"/>
    <dgm:cxn modelId="{1792D20D-E70B-4095-9DCB-745153A033D3}" type="presParOf" srcId="{BF6D3432-2100-49A7-8264-20B6D21CBA7D}" destId="{C2AF9161-49F0-40A3-9F22-1E3F05E3F852}" srcOrd="11" destOrd="0" presId="urn:microsoft.com/office/officeart/2005/8/layout/vList5"/>
    <dgm:cxn modelId="{7E372341-F73B-46B0-8E73-D3B9986D616C}" type="presParOf" srcId="{BF6D3432-2100-49A7-8264-20B6D21CBA7D}" destId="{2DE17436-9E8D-4D9A-807B-4803935F438B}" srcOrd="12" destOrd="0" presId="urn:microsoft.com/office/officeart/2005/8/layout/vList5"/>
    <dgm:cxn modelId="{2B047169-49D0-42D1-BC58-D950A3601334}" type="presParOf" srcId="{2DE17436-9E8D-4D9A-807B-4803935F438B}" destId="{9036C307-1BDA-47C7-9730-BC562E710873}" srcOrd="0" destOrd="0" presId="urn:microsoft.com/office/officeart/2005/8/layout/vList5"/>
    <dgm:cxn modelId="{DDB2E1BD-0A70-48EB-B1FD-98486581E4AA}" type="presParOf" srcId="{BF6D3432-2100-49A7-8264-20B6D21CBA7D}" destId="{09D7CF37-DC1A-4248-A1F2-25C031AE890D}" srcOrd="13" destOrd="0" presId="urn:microsoft.com/office/officeart/2005/8/layout/vList5"/>
    <dgm:cxn modelId="{2A6201EE-4ECA-4909-BAC0-F505D0D50AD8}" type="presParOf" srcId="{BF6D3432-2100-49A7-8264-20B6D21CBA7D}" destId="{A06BC720-49EE-48B2-8F4A-5835D96DECA3}" srcOrd="14" destOrd="0" presId="urn:microsoft.com/office/officeart/2005/8/layout/vList5"/>
    <dgm:cxn modelId="{B817093D-AD4D-4BF6-8901-E2EBF780B9BE}" type="presParOf" srcId="{A06BC720-49EE-48B2-8F4A-5835D96DECA3}" destId="{5AE805DD-CFD1-45B1-873D-B97E51755D29}" srcOrd="0" destOrd="0" presId="urn:microsoft.com/office/officeart/2005/8/layout/vList5"/>
    <dgm:cxn modelId="{E99F0C4F-931C-446A-A18B-87B0FE419DA1}" type="presParOf" srcId="{BF6D3432-2100-49A7-8264-20B6D21CBA7D}" destId="{87FF7048-5967-40BD-B372-4B2D3123456C}" srcOrd="15" destOrd="0" presId="urn:microsoft.com/office/officeart/2005/8/layout/vList5"/>
    <dgm:cxn modelId="{903274AE-BA76-46E0-ACB5-0F47752BEB3F}" type="presParOf" srcId="{BF6D3432-2100-49A7-8264-20B6D21CBA7D}" destId="{864CDA31-32BE-4E7E-8CB1-9503A7862FF9}" srcOrd="16" destOrd="0" presId="urn:microsoft.com/office/officeart/2005/8/layout/vList5"/>
    <dgm:cxn modelId="{2B5860C4-0BAA-4E97-A8B6-D11CBB63E66A}" type="presParOf" srcId="{864CDA31-32BE-4E7E-8CB1-9503A7862FF9}" destId="{00D77968-DB70-48AF-A100-DF64FA95BC58}" srcOrd="0" destOrd="0" presId="urn:microsoft.com/office/officeart/2005/8/layout/vList5"/>
    <dgm:cxn modelId="{351CADD0-3061-4EB4-AA29-35A2143CB093}" type="presParOf" srcId="{BF6D3432-2100-49A7-8264-20B6D21CBA7D}" destId="{A0F6A2CC-AE45-487D-B4A3-3450EB7015B4}" srcOrd="17" destOrd="0" presId="urn:microsoft.com/office/officeart/2005/8/layout/vList5"/>
    <dgm:cxn modelId="{ED5D31F3-060A-4887-A04D-4BACBF70A0F6}" type="presParOf" srcId="{BF6D3432-2100-49A7-8264-20B6D21CBA7D}" destId="{A742A932-1D54-467C-8C71-93A86CBCA1CF}" srcOrd="18" destOrd="0" presId="urn:microsoft.com/office/officeart/2005/8/layout/vList5"/>
    <dgm:cxn modelId="{0A10DE9C-9827-4B85-9691-6D361806B8FC}" type="presParOf" srcId="{A742A932-1D54-467C-8C71-93A86CBCA1CF}" destId="{2224C7B2-C140-436F-A21C-356513F2FD91}" srcOrd="0" destOrd="0" presId="urn:microsoft.com/office/officeart/2005/8/layout/vList5"/>
    <dgm:cxn modelId="{FF5466D1-81AF-4BD1-9AC0-54F8C0EBE2BF}" type="presParOf" srcId="{BF6D3432-2100-49A7-8264-20B6D21CBA7D}" destId="{F50FCC9D-D3AE-4608-BBFD-5CB4D322D6F3}" srcOrd="19" destOrd="0" presId="urn:microsoft.com/office/officeart/2005/8/layout/vList5"/>
    <dgm:cxn modelId="{983B7E86-D1A1-4AF6-926D-7E79C8715618}" type="presParOf" srcId="{BF6D3432-2100-49A7-8264-20B6D21CBA7D}" destId="{3B78D94A-ACD6-48B9-B5C1-5B293869249F}" srcOrd="20" destOrd="0" presId="urn:microsoft.com/office/officeart/2005/8/layout/vList5"/>
    <dgm:cxn modelId="{B864BA21-C630-4AD1-865A-016B292DA9F9}" type="presParOf" srcId="{3B78D94A-ACD6-48B9-B5C1-5B293869249F}" destId="{BA429614-CE00-4BAF-A132-8BB5B4C1B38E}"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EF8B2A3-E73C-439D-92E2-C3C2B1E80D24}" type="doc">
      <dgm:prSet loTypeId="urn:microsoft.com/office/officeart/2005/8/layout/vList5" loCatId="list" qsTypeId="urn:microsoft.com/office/officeart/2005/8/quickstyle/simple1" qsCatId="simple" csTypeId="urn:microsoft.com/office/officeart/2005/8/colors/accent2_5" csCatId="accent2"/>
      <dgm:spPr/>
      <dgm:t>
        <a:bodyPr/>
        <a:lstStyle/>
        <a:p>
          <a:endParaRPr lang="zh-TW" altLang="en-US"/>
        </a:p>
      </dgm:t>
    </dgm:pt>
    <dgm:pt modelId="{87B365FE-8DB9-43F8-8059-B46B46A1275C}">
      <dgm:prSet/>
      <dgm:spPr/>
      <dgm:t>
        <a:bodyPr/>
        <a:lstStyle/>
        <a:p>
          <a:r>
            <a:rPr lang="en-US" dirty="0"/>
            <a:t>Logistic regression</a:t>
          </a:r>
          <a:r>
            <a:rPr lang="zh-TW" dirty="0"/>
            <a:t>標準化前特徵重要度排序前</a:t>
          </a:r>
          <a:r>
            <a:rPr lang="en-US" dirty="0"/>
            <a:t>10</a:t>
          </a:r>
          <a:r>
            <a:rPr lang="zh-TW" dirty="0"/>
            <a:t>名：</a:t>
          </a:r>
        </a:p>
      </dgm:t>
    </dgm:pt>
    <dgm:pt modelId="{9D469631-5B7A-4FB6-BCF7-9DA3587995D7}" type="parTrans" cxnId="{1A9DE36E-F65A-496E-9318-F61935A8AE0B}">
      <dgm:prSet/>
      <dgm:spPr/>
      <dgm:t>
        <a:bodyPr/>
        <a:lstStyle/>
        <a:p>
          <a:endParaRPr lang="zh-TW" altLang="en-US"/>
        </a:p>
      </dgm:t>
    </dgm:pt>
    <dgm:pt modelId="{93314E2D-2712-46D4-96D3-743E4CBB6D8A}" type="sibTrans" cxnId="{1A9DE36E-F65A-496E-9318-F61935A8AE0B}">
      <dgm:prSet/>
      <dgm:spPr/>
      <dgm:t>
        <a:bodyPr/>
        <a:lstStyle/>
        <a:p>
          <a:endParaRPr lang="zh-TW" altLang="en-US"/>
        </a:p>
      </dgm:t>
    </dgm:pt>
    <dgm:pt modelId="{EB5055B4-8A84-44C8-B626-C42706511823}">
      <dgm:prSet/>
      <dgm:spPr/>
      <dgm:t>
        <a:bodyPr/>
        <a:lstStyle/>
        <a:p>
          <a:r>
            <a:rPr lang="zh-TW"/>
            <a:t>第 </a:t>
          </a:r>
          <a:r>
            <a:rPr lang="en-US"/>
            <a:t>1 </a:t>
          </a:r>
          <a:r>
            <a:rPr lang="zh-TW"/>
            <a:t>名 </a:t>
          </a:r>
          <a:r>
            <a:rPr lang="en-US"/>
            <a:t>mean radius </a:t>
          </a:r>
          <a:r>
            <a:rPr lang="zh-TW"/>
            <a:t>重要度 </a:t>
          </a:r>
          <a:r>
            <a:rPr lang="en-US"/>
            <a:t>1.8370763389991198</a:t>
          </a:r>
          <a:endParaRPr lang="zh-TW"/>
        </a:p>
      </dgm:t>
    </dgm:pt>
    <dgm:pt modelId="{13E95905-EEA4-43FA-8F08-CBD4A76A354B}" type="parTrans" cxnId="{9F73837E-8BBA-48CE-938C-2E5D83B78437}">
      <dgm:prSet/>
      <dgm:spPr/>
      <dgm:t>
        <a:bodyPr/>
        <a:lstStyle/>
        <a:p>
          <a:endParaRPr lang="zh-TW" altLang="en-US"/>
        </a:p>
      </dgm:t>
    </dgm:pt>
    <dgm:pt modelId="{BE1CEBBD-E4C3-4C20-A3B8-6B6614DF2B7D}" type="sibTrans" cxnId="{9F73837E-8BBA-48CE-938C-2E5D83B78437}">
      <dgm:prSet/>
      <dgm:spPr/>
      <dgm:t>
        <a:bodyPr/>
        <a:lstStyle/>
        <a:p>
          <a:endParaRPr lang="zh-TW" altLang="en-US"/>
        </a:p>
      </dgm:t>
    </dgm:pt>
    <dgm:pt modelId="{46CBCB36-3ABB-47CC-B760-5CEE95356F48}">
      <dgm:prSet/>
      <dgm:spPr/>
      <dgm:t>
        <a:bodyPr/>
        <a:lstStyle/>
        <a:p>
          <a:r>
            <a:rPr lang="zh-TW"/>
            <a:t>第 </a:t>
          </a:r>
          <a:r>
            <a:rPr lang="en-US"/>
            <a:t>2 </a:t>
          </a:r>
          <a:r>
            <a:rPr lang="zh-TW"/>
            <a:t>名 </a:t>
          </a:r>
          <a:r>
            <a:rPr lang="en-US"/>
            <a:t>worst concavity </a:t>
          </a:r>
          <a:r>
            <a:rPr lang="zh-TW"/>
            <a:t>重要度 </a:t>
          </a:r>
          <a:r>
            <a:rPr lang="en-US"/>
            <a:t>1.4903492186482363</a:t>
          </a:r>
          <a:endParaRPr lang="zh-TW"/>
        </a:p>
      </dgm:t>
    </dgm:pt>
    <dgm:pt modelId="{A1C0F4F6-29F3-4320-A863-A679A6BFAEF4}" type="parTrans" cxnId="{139C5B47-162D-43B6-A0E8-32F689761F4A}">
      <dgm:prSet/>
      <dgm:spPr/>
      <dgm:t>
        <a:bodyPr/>
        <a:lstStyle/>
        <a:p>
          <a:endParaRPr lang="zh-TW" altLang="en-US"/>
        </a:p>
      </dgm:t>
    </dgm:pt>
    <dgm:pt modelId="{47B5FCB5-AE0D-49DD-955D-5DC34358DB75}" type="sibTrans" cxnId="{139C5B47-162D-43B6-A0E8-32F689761F4A}">
      <dgm:prSet/>
      <dgm:spPr/>
      <dgm:t>
        <a:bodyPr/>
        <a:lstStyle/>
        <a:p>
          <a:endParaRPr lang="zh-TW" altLang="en-US"/>
        </a:p>
      </dgm:t>
    </dgm:pt>
    <dgm:pt modelId="{0F5E5F6A-AFF3-405C-BCB3-29B0FDF717A7}">
      <dgm:prSet/>
      <dgm:spPr/>
      <dgm:t>
        <a:bodyPr/>
        <a:lstStyle/>
        <a:p>
          <a:r>
            <a:rPr lang="zh-TW"/>
            <a:t>第 </a:t>
          </a:r>
          <a:r>
            <a:rPr lang="en-US"/>
            <a:t>3 </a:t>
          </a:r>
          <a:r>
            <a:rPr lang="zh-TW"/>
            <a:t>名 </a:t>
          </a:r>
          <a:r>
            <a:rPr lang="en-US"/>
            <a:t>worst compactness </a:t>
          </a:r>
          <a:r>
            <a:rPr lang="zh-TW"/>
            <a:t>重要度 </a:t>
          </a:r>
          <a:r>
            <a:rPr lang="en-US"/>
            <a:t>1.022618976623101</a:t>
          </a:r>
          <a:endParaRPr lang="zh-TW"/>
        </a:p>
      </dgm:t>
    </dgm:pt>
    <dgm:pt modelId="{DF268D17-2077-4437-9CC8-76A86027B426}" type="parTrans" cxnId="{ECB0B66D-67E7-4B77-9331-8D07B8EB7A68}">
      <dgm:prSet/>
      <dgm:spPr/>
      <dgm:t>
        <a:bodyPr/>
        <a:lstStyle/>
        <a:p>
          <a:endParaRPr lang="zh-TW" altLang="en-US"/>
        </a:p>
      </dgm:t>
    </dgm:pt>
    <dgm:pt modelId="{6BC5EFF9-7EB5-4184-8CEF-8808717D44C3}" type="sibTrans" cxnId="{ECB0B66D-67E7-4B77-9331-8D07B8EB7A68}">
      <dgm:prSet/>
      <dgm:spPr/>
      <dgm:t>
        <a:bodyPr/>
        <a:lstStyle/>
        <a:p>
          <a:endParaRPr lang="zh-TW" altLang="en-US"/>
        </a:p>
      </dgm:t>
    </dgm:pt>
    <dgm:pt modelId="{054CBDEA-5B0F-4243-A630-AAE3B5236AD3}">
      <dgm:prSet/>
      <dgm:spPr/>
      <dgm:t>
        <a:bodyPr/>
        <a:lstStyle/>
        <a:p>
          <a:r>
            <a:rPr lang="zh-TW"/>
            <a:t>第 </a:t>
          </a:r>
          <a:r>
            <a:rPr lang="en-US"/>
            <a:t>4 </a:t>
          </a:r>
          <a:r>
            <a:rPr lang="zh-TW"/>
            <a:t>名 </a:t>
          </a:r>
          <a:r>
            <a:rPr lang="en-US"/>
            <a:t>worst radius </a:t>
          </a:r>
          <a:r>
            <a:rPr lang="zh-TW"/>
            <a:t>重要度 </a:t>
          </a:r>
          <a:r>
            <a:rPr lang="en-US"/>
            <a:t>0.9494911392220109</a:t>
          </a:r>
          <a:endParaRPr lang="zh-TW"/>
        </a:p>
      </dgm:t>
    </dgm:pt>
    <dgm:pt modelId="{4C5B9164-FFBB-4D4F-B51A-F56DF1E09F73}" type="parTrans" cxnId="{42612669-959F-4A91-82ED-A024CE277538}">
      <dgm:prSet/>
      <dgm:spPr/>
      <dgm:t>
        <a:bodyPr/>
        <a:lstStyle/>
        <a:p>
          <a:endParaRPr lang="zh-TW" altLang="en-US"/>
        </a:p>
      </dgm:t>
    </dgm:pt>
    <dgm:pt modelId="{81240D6D-5A1F-4BB0-9546-9286B4456DB2}" type="sibTrans" cxnId="{42612669-959F-4A91-82ED-A024CE277538}">
      <dgm:prSet/>
      <dgm:spPr/>
      <dgm:t>
        <a:bodyPr/>
        <a:lstStyle/>
        <a:p>
          <a:endParaRPr lang="zh-TW" altLang="en-US"/>
        </a:p>
      </dgm:t>
    </dgm:pt>
    <dgm:pt modelId="{609B7D28-BE41-48BA-91D4-BA9634FF81C0}">
      <dgm:prSet/>
      <dgm:spPr/>
      <dgm:t>
        <a:bodyPr/>
        <a:lstStyle/>
        <a:p>
          <a:r>
            <a:rPr lang="zh-TW"/>
            <a:t>第 </a:t>
          </a:r>
          <a:r>
            <a:rPr lang="en-US"/>
            <a:t>5 </a:t>
          </a:r>
          <a:r>
            <a:rPr lang="zh-TW"/>
            <a:t>名 </a:t>
          </a:r>
          <a:r>
            <a:rPr lang="en-US"/>
            <a:t>texture error </a:t>
          </a:r>
          <a:r>
            <a:rPr lang="zh-TW"/>
            <a:t>重要度 </a:t>
          </a:r>
          <a:r>
            <a:rPr lang="en-US"/>
            <a:t>0.8430861863004296</a:t>
          </a:r>
          <a:endParaRPr lang="zh-TW"/>
        </a:p>
      </dgm:t>
    </dgm:pt>
    <dgm:pt modelId="{6BC0A2C1-C44C-4FF4-886B-3326F48CF864}" type="parTrans" cxnId="{E81407B4-80C4-48A3-A9F0-752DB866D365}">
      <dgm:prSet/>
      <dgm:spPr/>
      <dgm:t>
        <a:bodyPr/>
        <a:lstStyle/>
        <a:p>
          <a:endParaRPr lang="zh-TW" altLang="en-US"/>
        </a:p>
      </dgm:t>
    </dgm:pt>
    <dgm:pt modelId="{4F99E412-75C3-47FB-B443-0B60AF00E2DF}" type="sibTrans" cxnId="{E81407B4-80C4-48A3-A9F0-752DB866D365}">
      <dgm:prSet/>
      <dgm:spPr/>
      <dgm:t>
        <a:bodyPr/>
        <a:lstStyle/>
        <a:p>
          <a:endParaRPr lang="zh-TW" altLang="en-US"/>
        </a:p>
      </dgm:t>
    </dgm:pt>
    <dgm:pt modelId="{4B9A11C0-E901-4105-97D3-5B630D7D9E55}">
      <dgm:prSet/>
      <dgm:spPr/>
      <dgm:t>
        <a:bodyPr/>
        <a:lstStyle/>
        <a:p>
          <a:r>
            <a:rPr lang="zh-TW"/>
            <a:t>第 </a:t>
          </a:r>
          <a:r>
            <a:rPr lang="en-US"/>
            <a:t>6 </a:t>
          </a:r>
          <a:r>
            <a:rPr lang="zh-TW"/>
            <a:t>名 </a:t>
          </a:r>
          <a:r>
            <a:rPr lang="en-US"/>
            <a:t>mean concavity </a:t>
          </a:r>
          <a:r>
            <a:rPr lang="zh-TW"/>
            <a:t>重要度 </a:t>
          </a:r>
          <a:r>
            <a:rPr lang="en-US"/>
            <a:t>0.5994587649796344</a:t>
          </a:r>
          <a:endParaRPr lang="zh-TW"/>
        </a:p>
      </dgm:t>
    </dgm:pt>
    <dgm:pt modelId="{1264AFB3-CD13-4F0D-90FB-7B2A5DF401DE}" type="parTrans" cxnId="{B81F942A-2CB5-40D9-AABE-A58871B90CE2}">
      <dgm:prSet/>
      <dgm:spPr/>
      <dgm:t>
        <a:bodyPr/>
        <a:lstStyle/>
        <a:p>
          <a:endParaRPr lang="zh-TW" altLang="en-US"/>
        </a:p>
      </dgm:t>
    </dgm:pt>
    <dgm:pt modelId="{4CE25FB1-93FE-40DD-A7B0-32BD4709D3A8}" type="sibTrans" cxnId="{B81F942A-2CB5-40D9-AABE-A58871B90CE2}">
      <dgm:prSet/>
      <dgm:spPr/>
      <dgm:t>
        <a:bodyPr/>
        <a:lstStyle/>
        <a:p>
          <a:endParaRPr lang="zh-TW" altLang="en-US"/>
        </a:p>
      </dgm:t>
    </dgm:pt>
    <dgm:pt modelId="{FB409077-9D92-4C3D-9BC6-620C9FC09561}">
      <dgm:prSet/>
      <dgm:spPr/>
      <dgm:t>
        <a:bodyPr/>
        <a:lstStyle/>
        <a:p>
          <a:r>
            <a:rPr lang="zh-TW"/>
            <a:t>第 </a:t>
          </a:r>
          <a:r>
            <a:rPr lang="en-US"/>
            <a:t>7 </a:t>
          </a:r>
          <a:r>
            <a:rPr lang="zh-TW"/>
            <a:t>名 </a:t>
          </a:r>
          <a:r>
            <a:rPr lang="en-US"/>
            <a:t>worst concave points </a:t>
          </a:r>
          <a:r>
            <a:rPr lang="zh-TW"/>
            <a:t>重要度 </a:t>
          </a:r>
          <a:r>
            <a:rPr lang="en-US"/>
            <a:t>0.5740699895453317</a:t>
          </a:r>
          <a:endParaRPr lang="zh-TW"/>
        </a:p>
      </dgm:t>
    </dgm:pt>
    <dgm:pt modelId="{9A24C334-B08C-4249-9E11-E8AE47CD3626}" type="parTrans" cxnId="{DB41084C-DDC5-4944-B5BD-2D332E153479}">
      <dgm:prSet/>
      <dgm:spPr/>
      <dgm:t>
        <a:bodyPr/>
        <a:lstStyle/>
        <a:p>
          <a:endParaRPr lang="zh-TW" altLang="en-US"/>
        </a:p>
      </dgm:t>
    </dgm:pt>
    <dgm:pt modelId="{574B56C3-1C3F-4562-B834-42D1C12CC8C2}" type="sibTrans" cxnId="{DB41084C-DDC5-4944-B5BD-2D332E153479}">
      <dgm:prSet/>
      <dgm:spPr/>
      <dgm:t>
        <a:bodyPr/>
        <a:lstStyle/>
        <a:p>
          <a:endParaRPr lang="zh-TW" altLang="en-US"/>
        </a:p>
      </dgm:t>
    </dgm:pt>
    <dgm:pt modelId="{F96FD6A7-5E3D-454F-AD1C-5F032DCC9B79}">
      <dgm:prSet/>
      <dgm:spPr/>
      <dgm:t>
        <a:bodyPr/>
        <a:lstStyle/>
        <a:p>
          <a:r>
            <a:rPr lang="zh-TW"/>
            <a:t>第 </a:t>
          </a:r>
          <a:r>
            <a:rPr lang="en-US"/>
            <a:t>8 </a:t>
          </a:r>
          <a:r>
            <a:rPr lang="zh-TW"/>
            <a:t>名 </a:t>
          </a:r>
          <a:r>
            <a:rPr lang="en-US"/>
            <a:t>worst symmetry </a:t>
          </a:r>
          <a:r>
            <a:rPr lang="zh-TW"/>
            <a:t>重要度 </a:t>
          </a:r>
          <a:r>
            <a:rPr lang="en-US"/>
            <a:t>0.3874161620782656</a:t>
          </a:r>
          <a:endParaRPr lang="zh-TW"/>
        </a:p>
      </dgm:t>
    </dgm:pt>
    <dgm:pt modelId="{AC0BE865-1F6F-403D-B3F6-551C02F754AB}" type="parTrans" cxnId="{B10E4C8C-8930-4F56-8A45-0B330F1717ED}">
      <dgm:prSet/>
      <dgm:spPr/>
      <dgm:t>
        <a:bodyPr/>
        <a:lstStyle/>
        <a:p>
          <a:endParaRPr lang="zh-TW" altLang="en-US"/>
        </a:p>
      </dgm:t>
    </dgm:pt>
    <dgm:pt modelId="{EB7E9BA7-024A-4DAB-88BA-E8089A622BB2}" type="sibTrans" cxnId="{B10E4C8C-8930-4F56-8A45-0B330F1717ED}">
      <dgm:prSet/>
      <dgm:spPr/>
      <dgm:t>
        <a:bodyPr/>
        <a:lstStyle/>
        <a:p>
          <a:endParaRPr lang="zh-TW" altLang="en-US"/>
        </a:p>
      </dgm:t>
    </dgm:pt>
    <dgm:pt modelId="{DC45D6D8-A6FA-427A-B944-06769FD3AA26}">
      <dgm:prSet/>
      <dgm:spPr/>
      <dgm:t>
        <a:bodyPr/>
        <a:lstStyle/>
        <a:p>
          <a:r>
            <a:rPr lang="zh-TW"/>
            <a:t>第 </a:t>
          </a:r>
          <a:r>
            <a:rPr lang="en-US"/>
            <a:t>9 </a:t>
          </a:r>
          <a:r>
            <a:rPr lang="zh-TW"/>
            <a:t>名 </a:t>
          </a:r>
          <a:r>
            <a:rPr lang="en-US"/>
            <a:t>worst texture </a:t>
          </a:r>
          <a:r>
            <a:rPr lang="zh-TW"/>
            <a:t>重要度 </a:t>
          </a:r>
          <a:r>
            <a:rPr lang="en-US"/>
            <a:t>0.3776120878425882</a:t>
          </a:r>
          <a:endParaRPr lang="zh-TW"/>
        </a:p>
      </dgm:t>
    </dgm:pt>
    <dgm:pt modelId="{D9CC30F2-09AD-44BC-9A96-9AB36DD855AA}" type="parTrans" cxnId="{FF064EEA-833C-4D83-9320-175D70A806C1}">
      <dgm:prSet/>
      <dgm:spPr/>
      <dgm:t>
        <a:bodyPr/>
        <a:lstStyle/>
        <a:p>
          <a:endParaRPr lang="zh-TW" altLang="en-US"/>
        </a:p>
      </dgm:t>
    </dgm:pt>
    <dgm:pt modelId="{0852A9D5-25C4-4D63-9175-704DA60CA85B}" type="sibTrans" cxnId="{FF064EEA-833C-4D83-9320-175D70A806C1}">
      <dgm:prSet/>
      <dgm:spPr/>
      <dgm:t>
        <a:bodyPr/>
        <a:lstStyle/>
        <a:p>
          <a:endParaRPr lang="zh-TW" altLang="en-US"/>
        </a:p>
      </dgm:t>
    </dgm:pt>
    <dgm:pt modelId="{73A9DA48-9598-415F-9A8A-A053C4D062BA}">
      <dgm:prSet/>
      <dgm:spPr/>
      <dgm:t>
        <a:bodyPr/>
        <a:lstStyle/>
        <a:p>
          <a:r>
            <a:rPr lang="zh-TW" dirty="0"/>
            <a:t>第 </a:t>
          </a:r>
          <a:r>
            <a:rPr lang="en-US" dirty="0"/>
            <a:t>10 </a:t>
          </a:r>
          <a:r>
            <a:rPr lang="zh-TW" dirty="0"/>
            <a:t>名 </a:t>
          </a:r>
          <a:r>
            <a:rPr lang="en-US" dirty="0"/>
            <a:t>mean compactness </a:t>
          </a:r>
          <a:r>
            <a:rPr lang="zh-TW" dirty="0"/>
            <a:t>重要度 </a:t>
          </a:r>
          <a:r>
            <a:rPr lang="en-US" dirty="0"/>
            <a:t>0.36175768875355413</a:t>
          </a:r>
          <a:endParaRPr lang="zh-TW" dirty="0"/>
        </a:p>
      </dgm:t>
    </dgm:pt>
    <dgm:pt modelId="{54CE6D94-3991-4BC3-8C3D-7B5364725472}" type="parTrans" cxnId="{12E73D1A-BB1B-4F00-ADD9-698DEA17EF54}">
      <dgm:prSet/>
      <dgm:spPr/>
      <dgm:t>
        <a:bodyPr/>
        <a:lstStyle/>
        <a:p>
          <a:endParaRPr lang="zh-TW" altLang="en-US"/>
        </a:p>
      </dgm:t>
    </dgm:pt>
    <dgm:pt modelId="{3984BD98-EC31-4F34-9B35-8C3A36CE143A}" type="sibTrans" cxnId="{12E73D1A-BB1B-4F00-ADD9-698DEA17EF54}">
      <dgm:prSet/>
      <dgm:spPr/>
      <dgm:t>
        <a:bodyPr/>
        <a:lstStyle/>
        <a:p>
          <a:endParaRPr lang="zh-TW" altLang="en-US"/>
        </a:p>
      </dgm:t>
    </dgm:pt>
    <dgm:pt modelId="{6998DBAF-9A0E-4F9A-82A9-39390DDE0B3F}" type="pres">
      <dgm:prSet presAssocID="{8EF8B2A3-E73C-439D-92E2-C3C2B1E80D24}" presName="Name0" presStyleCnt="0">
        <dgm:presLayoutVars>
          <dgm:dir/>
          <dgm:animLvl val="lvl"/>
          <dgm:resizeHandles val="exact"/>
        </dgm:presLayoutVars>
      </dgm:prSet>
      <dgm:spPr/>
    </dgm:pt>
    <dgm:pt modelId="{0A48D663-BA98-4496-847E-83A8231F0A0B}" type="pres">
      <dgm:prSet presAssocID="{87B365FE-8DB9-43F8-8059-B46B46A1275C}" presName="linNode" presStyleCnt="0"/>
      <dgm:spPr/>
    </dgm:pt>
    <dgm:pt modelId="{06FCF3D2-4279-4FC6-AB53-C5B7DE88A5CA}" type="pres">
      <dgm:prSet presAssocID="{87B365FE-8DB9-43F8-8059-B46B46A1275C}" presName="parentText" presStyleLbl="node1" presStyleIdx="0" presStyleCnt="11">
        <dgm:presLayoutVars>
          <dgm:chMax val="1"/>
          <dgm:bulletEnabled val="1"/>
        </dgm:presLayoutVars>
      </dgm:prSet>
      <dgm:spPr/>
    </dgm:pt>
    <dgm:pt modelId="{2F3977A3-8535-4D76-B190-5D697A1B6417}" type="pres">
      <dgm:prSet presAssocID="{93314E2D-2712-46D4-96D3-743E4CBB6D8A}" presName="sp" presStyleCnt="0"/>
      <dgm:spPr/>
    </dgm:pt>
    <dgm:pt modelId="{2428CE17-7A58-4DAD-89DC-A3293AC1D6C3}" type="pres">
      <dgm:prSet presAssocID="{EB5055B4-8A84-44C8-B626-C42706511823}" presName="linNode" presStyleCnt="0"/>
      <dgm:spPr/>
    </dgm:pt>
    <dgm:pt modelId="{EE8BCE05-E94C-4590-9C6D-4248B2C0EDAA}" type="pres">
      <dgm:prSet presAssocID="{EB5055B4-8A84-44C8-B626-C42706511823}" presName="parentText" presStyleLbl="node1" presStyleIdx="1" presStyleCnt="11">
        <dgm:presLayoutVars>
          <dgm:chMax val="1"/>
          <dgm:bulletEnabled val="1"/>
        </dgm:presLayoutVars>
      </dgm:prSet>
      <dgm:spPr/>
    </dgm:pt>
    <dgm:pt modelId="{B65276F9-CA50-4B4A-B6B0-7B2B69B123DA}" type="pres">
      <dgm:prSet presAssocID="{BE1CEBBD-E4C3-4C20-A3B8-6B6614DF2B7D}" presName="sp" presStyleCnt="0"/>
      <dgm:spPr/>
    </dgm:pt>
    <dgm:pt modelId="{5BDDC503-D9FB-4E26-9DEB-209E1D05B77C}" type="pres">
      <dgm:prSet presAssocID="{46CBCB36-3ABB-47CC-B760-5CEE95356F48}" presName="linNode" presStyleCnt="0"/>
      <dgm:spPr/>
    </dgm:pt>
    <dgm:pt modelId="{328ED3F9-C588-4217-B2FE-6E956D86D5A8}" type="pres">
      <dgm:prSet presAssocID="{46CBCB36-3ABB-47CC-B760-5CEE95356F48}" presName="parentText" presStyleLbl="node1" presStyleIdx="2" presStyleCnt="11">
        <dgm:presLayoutVars>
          <dgm:chMax val="1"/>
          <dgm:bulletEnabled val="1"/>
        </dgm:presLayoutVars>
      </dgm:prSet>
      <dgm:spPr/>
    </dgm:pt>
    <dgm:pt modelId="{013F2B07-3A7D-44DD-9D0E-630A0E15900C}" type="pres">
      <dgm:prSet presAssocID="{47B5FCB5-AE0D-49DD-955D-5DC34358DB75}" presName="sp" presStyleCnt="0"/>
      <dgm:spPr/>
    </dgm:pt>
    <dgm:pt modelId="{8F45EBB1-C180-4BB2-8264-9FCCE3F28CCE}" type="pres">
      <dgm:prSet presAssocID="{0F5E5F6A-AFF3-405C-BCB3-29B0FDF717A7}" presName="linNode" presStyleCnt="0"/>
      <dgm:spPr/>
    </dgm:pt>
    <dgm:pt modelId="{DCEF8209-5310-4B2E-A160-70521A2ACB84}" type="pres">
      <dgm:prSet presAssocID="{0F5E5F6A-AFF3-405C-BCB3-29B0FDF717A7}" presName="parentText" presStyleLbl="node1" presStyleIdx="3" presStyleCnt="11">
        <dgm:presLayoutVars>
          <dgm:chMax val="1"/>
          <dgm:bulletEnabled val="1"/>
        </dgm:presLayoutVars>
      </dgm:prSet>
      <dgm:spPr/>
    </dgm:pt>
    <dgm:pt modelId="{E75BE005-0D04-426A-97F2-AA53824E1489}" type="pres">
      <dgm:prSet presAssocID="{6BC5EFF9-7EB5-4184-8CEF-8808717D44C3}" presName="sp" presStyleCnt="0"/>
      <dgm:spPr/>
    </dgm:pt>
    <dgm:pt modelId="{84D381BD-DE9B-4DA8-A88B-1BF4F78E1993}" type="pres">
      <dgm:prSet presAssocID="{054CBDEA-5B0F-4243-A630-AAE3B5236AD3}" presName="linNode" presStyleCnt="0"/>
      <dgm:spPr/>
    </dgm:pt>
    <dgm:pt modelId="{DF46B6E0-0C5E-4BD0-8B6A-898A1FB5167A}" type="pres">
      <dgm:prSet presAssocID="{054CBDEA-5B0F-4243-A630-AAE3B5236AD3}" presName="parentText" presStyleLbl="node1" presStyleIdx="4" presStyleCnt="11">
        <dgm:presLayoutVars>
          <dgm:chMax val="1"/>
          <dgm:bulletEnabled val="1"/>
        </dgm:presLayoutVars>
      </dgm:prSet>
      <dgm:spPr/>
    </dgm:pt>
    <dgm:pt modelId="{BDD73FA0-D8C5-483E-8885-9A717BEC5160}" type="pres">
      <dgm:prSet presAssocID="{81240D6D-5A1F-4BB0-9546-9286B4456DB2}" presName="sp" presStyleCnt="0"/>
      <dgm:spPr/>
    </dgm:pt>
    <dgm:pt modelId="{88F108CD-C4F0-4A94-9A85-BA21AC1307E2}" type="pres">
      <dgm:prSet presAssocID="{609B7D28-BE41-48BA-91D4-BA9634FF81C0}" presName="linNode" presStyleCnt="0"/>
      <dgm:spPr/>
    </dgm:pt>
    <dgm:pt modelId="{2DCEF68A-B394-4CD4-A7F2-DEECE795DAD1}" type="pres">
      <dgm:prSet presAssocID="{609B7D28-BE41-48BA-91D4-BA9634FF81C0}" presName="parentText" presStyleLbl="node1" presStyleIdx="5" presStyleCnt="11">
        <dgm:presLayoutVars>
          <dgm:chMax val="1"/>
          <dgm:bulletEnabled val="1"/>
        </dgm:presLayoutVars>
      </dgm:prSet>
      <dgm:spPr/>
    </dgm:pt>
    <dgm:pt modelId="{D5D3BAC9-BDE9-4600-9563-A02D423FE150}" type="pres">
      <dgm:prSet presAssocID="{4F99E412-75C3-47FB-B443-0B60AF00E2DF}" presName="sp" presStyleCnt="0"/>
      <dgm:spPr/>
    </dgm:pt>
    <dgm:pt modelId="{4CDAE9B3-D635-44E6-B633-50E177192477}" type="pres">
      <dgm:prSet presAssocID="{4B9A11C0-E901-4105-97D3-5B630D7D9E55}" presName="linNode" presStyleCnt="0"/>
      <dgm:spPr/>
    </dgm:pt>
    <dgm:pt modelId="{6CB5B1C9-D617-4C8B-995A-E19403C96D44}" type="pres">
      <dgm:prSet presAssocID="{4B9A11C0-E901-4105-97D3-5B630D7D9E55}" presName="parentText" presStyleLbl="node1" presStyleIdx="6" presStyleCnt="11">
        <dgm:presLayoutVars>
          <dgm:chMax val="1"/>
          <dgm:bulletEnabled val="1"/>
        </dgm:presLayoutVars>
      </dgm:prSet>
      <dgm:spPr/>
    </dgm:pt>
    <dgm:pt modelId="{D5E07384-F413-4291-BC0F-F337F569BAB4}" type="pres">
      <dgm:prSet presAssocID="{4CE25FB1-93FE-40DD-A7B0-32BD4709D3A8}" presName="sp" presStyleCnt="0"/>
      <dgm:spPr/>
    </dgm:pt>
    <dgm:pt modelId="{7DE4103D-131F-4FE2-B08F-0342884889B2}" type="pres">
      <dgm:prSet presAssocID="{FB409077-9D92-4C3D-9BC6-620C9FC09561}" presName="linNode" presStyleCnt="0"/>
      <dgm:spPr/>
    </dgm:pt>
    <dgm:pt modelId="{E45BE3D1-6FDD-4F79-9623-FC331A49DAB0}" type="pres">
      <dgm:prSet presAssocID="{FB409077-9D92-4C3D-9BC6-620C9FC09561}" presName="parentText" presStyleLbl="node1" presStyleIdx="7" presStyleCnt="11">
        <dgm:presLayoutVars>
          <dgm:chMax val="1"/>
          <dgm:bulletEnabled val="1"/>
        </dgm:presLayoutVars>
      </dgm:prSet>
      <dgm:spPr/>
    </dgm:pt>
    <dgm:pt modelId="{56C4378F-B0F6-405F-9704-3415BBDAA669}" type="pres">
      <dgm:prSet presAssocID="{574B56C3-1C3F-4562-B834-42D1C12CC8C2}" presName="sp" presStyleCnt="0"/>
      <dgm:spPr/>
    </dgm:pt>
    <dgm:pt modelId="{5B8BB720-B869-4B7D-80E4-110CEC1AB794}" type="pres">
      <dgm:prSet presAssocID="{F96FD6A7-5E3D-454F-AD1C-5F032DCC9B79}" presName="linNode" presStyleCnt="0"/>
      <dgm:spPr/>
    </dgm:pt>
    <dgm:pt modelId="{23D9E13F-7A33-4FD2-B671-875F0A8EAC60}" type="pres">
      <dgm:prSet presAssocID="{F96FD6A7-5E3D-454F-AD1C-5F032DCC9B79}" presName="parentText" presStyleLbl="node1" presStyleIdx="8" presStyleCnt="11">
        <dgm:presLayoutVars>
          <dgm:chMax val="1"/>
          <dgm:bulletEnabled val="1"/>
        </dgm:presLayoutVars>
      </dgm:prSet>
      <dgm:spPr/>
    </dgm:pt>
    <dgm:pt modelId="{19EABF86-F521-41A9-B3F9-3AF5DA377A18}" type="pres">
      <dgm:prSet presAssocID="{EB7E9BA7-024A-4DAB-88BA-E8089A622BB2}" presName="sp" presStyleCnt="0"/>
      <dgm:spPr/>
    </dgm:pt>
    <dgm:pt modelId="{7B7083C1-708C-4947-AD63-055CC4FF0F4B}" type="pres">
      <dgm:prSet presAssocID="{DC45D6D8-A6FA-427A-B944-06769FD3AA26}" presName="linNode" presStyleCnt="0"/>
      <dgm:spPr/>
    </dgm:pt>
    <dgm:pt modelId="{CB58E558-1230-4EFF-989B-F2F11B8880F9}" type="pres">
      <dgm:prSet presAssocID="{DC45D6D8-A6FA-427A-B944-06769FD3AA26}" presName="parentText" presStyleLbl="node1" presStyleIdx="9" presStyleCnt="11">
        <dgm:presLayoutVars>
          <dgm:chMax val="1"/>
          <dgm:bulletEnabled val="1"/>
        </dgm:presLayoutVars>
      </dgm:prSet>
      <dgm:spPr/>
    </dgm:pt>
    <dgm:pt modelId="{57C902C4-EE52-483C-B9C6-26F00008C9D5}" type="pres">
      <dgm:prSet presAssocID="{0852A9D5-25C4-4D63-9175-704DA60CA85B}" presName="sp" presStyleCnt="0"/>
      <dgm:spPr/>
    </dgm:pt>
    <dgm:pt modelId="{FA815839-1D64-4982-9FC3-FB48C86316A3}" type="pres">
      <dgm:prSet presAssocID="{73A9DA48-9598-415F-9A8A-A053C4D062BA}" presName="linNode" presStyleCnt="0"/>
      <dgm:spPr/>
    </dgm:pt>
    <dgm:pt modelId="{180B888D-AE04-4F99-A0CF-9DD44AA6A5F6}" type="pres">
      <dgm:prSet presAssocID="{73A9DA48-9598-415F-9A8A-A053C4D062BA}" presName="parentText" presStyleLbl="node1" presStyleIdx="10" presStyleCnt="11">
        <dgm:presLayoutVars>
          <dgm:chMax val="1"/>
          <dgm:bulletEnabled val="1"/>
        </dgm:presLayoutVars>
      </dgm:prSet>
      <dgm:spPr/>
    </dgm:pt>
  </dgm:ptLst>
  <dgm:cxnLst>
    <dgm:cxn modelId="{FCDD9110-A507-4F43-BB89-8D9270FAC5D9}" type="presOf" srcId="{46CBCB36-3ABB-47CC-B760-5CEE95356F48}" destId="{328ED3F9-C588-4217-B2FE-6E956D86D5A8}" srcOrd="0" destOrd="0" presId="urn:microsoft.com/office/officeart/2005/8/layout/vList5"/>
    <dgm:cxn modelId="{12E73D1A-BB1B-4F00-ADD9-698DEA17EF54}" srcId="{8EF8B2A3-E73C-439D-92E2-C3C2B1E80D24}" destId="{73A9DA48-9598-415F-9A8A-A053C4D062BA}" srcOrd="10" destOrd="0" parTransId="{54CE6D94-3991-4BC3-8C3D-7B5364725472}" sibTransId="{3984BD98-EC31-4F34-9B35-8C3A36CE143A}"/>
    <dgm:cxn modelId="{B81F942A-2CB5-40D9-AABE-A58871B90CE2}" srcId="{8EF8B2A3-E73C-439D-92E2-C3C2B1E80D24}" destId="{4B9A11C0-E901-4105-97D3-5B630D7D9E55}" srcOrd="6" destOrd="0" parTransId="{1264AFB3-CD13-4F0D-90FB-7B2A5DF401DE}" sibTransId="{4CE25FB1-93FE-40DD-A7B0-32BD4709D3A8}"/>
    <dgm:cxn modelId="{E67E1937-1DB8-4C03-A48A-CC9F0A9CA944}" type="presOf" srcId="{F96FD6A7-5E3D-454F-AD1C-5F032DCC9B79}" destId="{23D9E13F-7A33-4FD2-B671-875F0A8EAC60}" srcOrd="0" destOrd="0" presId="urn:microsoft.com/office/officeart/2005/8/layout/vList5"/>
    <dgm:cxn modelId="{7170353D-8BCD-438D-99AF-F116C9EF1D1D}" type="presOf" srcId="{DC45D6D8-A6FA-427A-B944-06769FD3AA26}" destId="{CB58E558-1230-4EFF-989B-F2F11B8880F9}" srcOrd="0" destOrd="0" presId="urn:microsoft.com/office/officeart/2005/8/layout/vList5"/>
    <dgm:cxn modelId="{139C5B47-162D-43B6-A0E8-32F689761F4A}" srcId="{8EF8B2A3-E73C-439D-92E2-C3C2B1E80D24}" destId="{46CBCB36-3ABB-47CC-B760-5CEE95356F48}" srcOrd="2" destOrd="0" parTransId="{A1C0F4F6-29F3-4320-A863-A679A6BFAEF4}" sibTransId="{47B5FCB5-AE0D-49DD-955D-5DC34358DB75}"/>
    <dgm:cxn modelId="{42612669-959F-4A91-82ED-A024CE277538}" srcId="{8EF8B2A3-E73C-439D-92E2-C3C2B1E80D24}" destId="{054CBDEA-5B0F-4243-A630-AAE3B5236AD3}" srcOrd="4" destOrd="0" parTransId="{4C5B9164-FFBB-4D4F-B51A-F56DF1E09F73}" sibTransId="{81240D6D-5A1F-4BB0-9546-9286B4456DB2}"/>
    <dgm:cxn modelId="{DB41084C-DDC5-4944-B5BD-2D332E153479}" srcId="{8EF8B2A3-E73C-439D-92E2-C3C2B1E80D24}" destId="{FB409077-9D92-4C3D-9BC6-620C9FC09561}" srcOrd="7" destOrd="0" parTransId="{9A24C334-B08C-4249-9E11-E8AE47CD3626}" sibTransId="{574B56C3-1C3F-4562-B834-42D1C12CC8C2}"/>
    <dgm:cxn modelId="{ECB0B66D-67E7-4B77-9331-8D07B8EB7A68}" srcId="{8EF8B2A3-E73C-439D-92E2-C3C2B1E80D24}" destId="{0F5E5F6A-AFF3-405C-BCB3-29B0FDF717A7}" srcOrd="3" destOrd="0" parTransId="{DF268D17-2077-4437-9CC8-76A86027B426}" sibTransId="{6BC5EFF9-7EB5-4184-8CEF-8808717D44C3}"/>
    <dgm:cxn modelId="{1A9DE36E-F65A-496E-9318-F61935A8AE0B}" srcId="{8EF8B2A3-E73C-439D-92E2-C3C2B1E80D24}" destId="{87B365FE-8DB9-43F8-8059-B46B46A1275C}" srcOrd="0" destOrd="0" parTransId="{9D469631-5B7A-4FB6-BCF7-9DA3587995D7}" sibTransId="{93314E2D-2712-46D4-96D3-743E4CBB6D8A}"/>
    <dgm:cxn modelId="{F32E3E72-6615-453D-9C4C-7A4EE033658E}" type="presOf" srcId="{0F5E5F6A-AFF3-405C-BCB3-29B0FDF717A7}" destId="{DCEF8209-5310-4B2E-A160-70521A2ACB84}" srcOrd="0" destOrd="0" presId="urn:microsoft.com/office/officeart/2005/8/layout/vList5"/>
    <dgm:cxn modelId="{DC866A74-3D5A-4128-9780-F299463A54A5}" type="presOf" srcId="{4B9A11C0-E901-4105-97D3-5B630D7D9E55}" destId="{6CB5B1C9-D617-4C8B-995A-E19403C96D44}" srcOrd="0" destOrd="0" presId="urn:microsoft.com/office/officeart/2005/8/layout/vList5"/>
    <dgm:cxn modelId="{9F73837E-8BBA-48CE-938C-2E5D83B78437}" srcId="{8EF8B2A3-E73C-439D-92E2-C3C2B1E80D24}" destId="{EB5055B4-8A84-44C8-B626-C42706511823}" srcOrd="1" destOrd="0" parTransId="{13E95905-EEA4-43FA-8F08-CBD4A76A354B}" sibTransId="{BE1CEBBD-E4C3-4C20-A3B8-6B6614DF2B7D}"/>
    <dgm:cxn modelId="{08815383-FEA1-4647-B7FC-8107C4609268}" type="presOf" srcId="{8EF8B2A3-E73C-439D-92E2-C3C2B1E80D24}" destId="{6998DBAF-9A0E-4F9A-82A9-39390DDE0B3F}" srcOrd="0" destOrd="0" presId="urn:microsoft.com/office/officeart/2005/8/layout/vList5"/>
    <dgm:cxn modelId="{B10E4C8C-8930-4F56-8A45-0B330F1717ED}" srcId="{8EF8B2A3-E73C-439D-92E2-C3C2B1E80D24}" destId="{F96FD6A7-5E3D-454F-AD1C-5F032DCC9B79}" srcOrd="8" destOrd="0" parTransId="{AC0BE865-1F6F-403D-B3F6-551C02F754AB}" sibTransId="{EB7E9BA7-024A-4DAB-88BA-E8089A622BB2}"/>
    <dgm:cxn modelId="{5581DCAA-5BD7-47DA-87AF-1FC7611E502B}" type="presOf" srcId="{609B7D28-BE41-48BA-91D4-BA9634FF81C0}" destId="{2DCEF68A-B394-4CD4-A7F2-DEECE795DAD1}" srcOrd="0" destOrd="0" presId="urn:microsoft.com/office/officeart/2005/8/layout/vList5"/>
    <dgm:cxn modelId="{65C613B2-1257-43B4-B19D-5E9C1F45BD13}" type="presOf" srcId="{FB409077-9D92-4C3D-9BC6-620C9FC09561}" destId="{E45BE3D1-6FDD-4F79-9623-FC331A49DAB0}" srcOrd="0" destOrd="0" presId="urn:microsoft.com/office/officeart/2005/8/layout/vList5"/>
    <dgm:cxn modelId="{E81407B4-80C4-48A3-A9F0-752DB866D365}" srcId="{8EF8B2A3-E73C-439D-92E2-C3C2B1E80D24}" destId="{609B7D28-BE41-48BA-91D4-BA9634FF81C0}" srcOrd="5" destOrd="0" parTransId="{6BC0A2C1-C44C-4FF4-886B-3326F48CF864}" sibTransId="{4F99E412-75C3-47FB-B443-0B60AF00E2DF}"/>
    <dgm:cxn modelId="{E005C1B5-E9D6-4200-AD60-ACCD304DA626}" type="presOf" srcId="{73A9DA48-9598-415F-9A8A-A053C4D062BA}" destId="{180B888D-AE04-4F99-A0CF-9DD44AA6A5F6}" srcOrd="0" destOrd="0" presId="urn:microsoft.com/office/officeart/2005/8/layout/vList5"/>
    <dgm:cxn modelId="{6DED83D0-BDB9-4B06-BA6D-895BD11FB878}" type="presOf" srcId="{87B365FE-8DB9-43F8-8059-B46B46A1275C}" destId="{06FCF3D2-4279-4FC6-AB53-C5B7DE88A5CA}" srcOrd="0" destOrd="0" presId="urn:microsoft.com/office/officeart/2005/8/layout/vList5"/>
    <dgm:cxn modelId="{490681E0-708E-4D40-AA97-374607445870}" type="presOf" srcId="{054CBDEA-5B0F-4243-A630-AAE3B5236AD3}" destId="{DF46B6E0-0C5E-4BD0-8B6A-898A1FB5167A}" srcOrd="0" destOrd="0" presId="urn:microsoft.com/office/officeart/2005/8/layout/vList5"/>
    <dgm:cxn modelId="{FF064EEA-833C-4D83-9320-175D70A806C1}" srcId="{8EF8B2A3-E73C-439D-92E2-C3C2B1E80D24}" destId="{DC45D6D8-A6FA-427A-B944-06769FD3AA26}" srcOrd="9" destOrd="0" parTransId="{D9CC30F2-09AD-44BC-9A96-9AB36DD855AA}" sibTransId="{0852A9D5-25C4-4D63-9175-704DA60CA85B}"/>
    <dgm:cxn modelId="{BAB43AED-D8ED-4CD9-B393-F5D172DD935B}" type="presOf" srcId="{EB5055B4-8A84-44C8-B626-C42706511823}" destId="{EE8BCE05-E94C-4590-9C6D-4248B2C0EDAA}" srcOrd="0" destOrd="0" presId="urn:microsoft.com/office/officeart/2005/8/layout/vList5"/>
    <dgm:cxn modelId="{3A4A85A9-89B0-4320-956D-207F195F6CC0}" type="presParOf" srcId="{6998DBAF-9A0E-4F9A-82A9-39390DDE0B3F}" destId="{0A48D663-BA98-4496-847E-83A8231F0A0B}" srcOrd="0" destOrd="0" presId="urn:microsoft.com/office/officeart/2005/8/layout/vList5"/>
    <dgm:cxn modelId="{B8520419-7486-4A6F-B60E-9B212AC5EB9A}" type="presParOf" srcId="{0A48D663-BA98-4496-847E-83A8231F0A0B}" destId="{06FCF3D2-4279-4FC6-AB53-C5B7DE88A5CA}" srcOrd="0" destOrd="0" presId="urn:microsoft.com/office/officeart/2005/8/layout/vList5"/>
    <dgm:cxn modelId="{C98F1B2D-ADBC-43F7-84DA-E668E200D627}" type="presParOf" srcId="{6998DBAF-9A0E-4F9A-82A9-39390DDE0B3F}" destId="{2F3977A3-8535-4D76-B190-5D697A1B6417}" srcOrd="1" destOrd="0" presId="urn:microsoft.com/office/officeart/2005/8/layout/vList5"/>
    <dgm:cxn modelId="{B6E332CB-0AC6-4CB8-B450-E4BB8FD174ED}" type="presParOf" srcId="{6998DBAF-9A0E-4F9A-82A9-39390DDE0B3F}" destId="{2428CE17-7A58-4DAD-89DC-A3293AC1D6C3}" srcOrd="2" destOrd="0" presId="urn:microsoft.com/office/officeart/2005/8/layout/vList5"/>
    <dgm:cxn modelId="{63A43113-5E9D-405F-9568-AF8E75241C83}" type="presParOf" srcId="{2428CE17-7A58-4DAD-89DC-A3293AC1D6C3}" destId="{EE8BCE05-E94C-4590-9C6D-4248B2C0EDAA}" srcOrd="0" destOrd="0" presId="urn:microsoft.com/office/officeart/2005/8/layout/vList5"/>
    <dgm:cxn modelId="{22008610-6E29-4E98-A7DB-0DD642DCB719}" type="presParOf" srcId="{6998DBAF-9A0E-4F9A-82A9-39390DDE0B3F}" destId="{B65276F9-CA50-4B4A-B6B0-7B2B69B123DA}" srcOrd="3" destOrd="0" presId="urn:microsoft.com/office/officeart/2005/8/layout/vList5"/>
    <dgm:cxn modelId="{6601ECCD-587A-46B4-9250-E535640D763E}" type="presParOf" srcId="{6998DBAF-9A0E-4F9A-82A9-39390DDE0B3F}" destId="{5BDDC503-D9FB-4E26-9DEB-209E1D05B77C}" srcOrd="4" destOrd="0" presId="urn:microsoft.com/office/officeart/2005/8/layout/vList5"/>
    <dgm:cxn modelId="{D4B6BD5C-3D44-49A7-9BF2-FDE78381019C}" type="presParOf" srcId="{5BDDC503-D9FB-4E26-9DEB-209E1D05B77C}" destId="{328ED3F9-C588-4217-B2FE-6E956D86D5A8}" srcOrd="0" destOrd="0" presId="urn:microsoft.com/office/officeart/2005/8/layout/vList5"/>
    <dgm:cxn modelId="{A06BC49A-14BB-47C5-9D6A-2A0AC7082FDC}" type="presParOf" srcId="{6998DBAF-9A0E-4F9A-82A9-39390DDE0B3F}" destId="{013F2B07-3A7D-44DD-9D0E-630A0E15900C}" srcOrd="5" destOrd="0" presId="urn:microsoft.com/office/officeart/2005/8/layout/vList5"/>
    <dgm:cxn modelId="{B743EDA4-A651-4A2D-B92E-DDFEF17A02DD}" type="presParOf" srcId="{6998DBAF-9A0E-4F9A-82A9-39390DDE0B3F}" destId="{8F45EBB1-C180-4BB2-8264-9FCCE3F28CCE}" srcOrd="6" destOrd="0" presId="urn:microsoft.com/office/officeart/2005/8/layout/vList5"/>
    <dgm:cxn modelId="{2DF3CB12-B56C-4DDC-94E3-EAD651878537}" type="presParOf" srcId="{8F45EBB1-C180-4BB2-8264-9FCCE3F28CCE}" destId="{DCEF8209-5310-4B2E-A160-70521A2ACB84}" srcOrd="0" destOrd="0" presId="urn:microsoft.com/office/officeart/2005/8/layout/vList5"/>
    <dgm:cxn modelId="{559AE670-7740-4343-B761-A5C183AD1A77}" type="presParOf" srcId="{6998DBAF-9A0E-4F9A-82A9-39390DDE0B3F}" destId="{E75BE005-0D04-426A-97F2-AA53824E1489}" srcOrd="7" destOrd="0" presId="urn:microsoft.com/office/officeart/2005/8/layout/vList5"/>
    <dgm:cxn modelId="{61861F2C-D61F-4B12-B220-7FBDFB0F254F}" type="presParOf" srcId="{6998DBAF-9A0E-4F9A-82A9-39390DDE0B3F}" destId="{84D381BD-DE9B-4DA8-A88B-1BF4F78E1993}" srcOrd="8" destOrd="0" presId="urn:microsoft.com/office/officeart/2005/8/layout/vList5"/>
    <dgm:cxn modelId="{F7A9F122-CCC9-4E35-AAA3-4FBEAA0E8CCE}" type="presParOf" srcId="{84D381BD-DE9B-4DA8-A88B-1BF4F78E1993}" destId="{DF46B6E0-0C5E-4BD0-8B6A-898A1FB5167A}" srcOrd="0" destOrd="0" presId="urn:microsoft.com/office/officeart/2005/8/layout/vList5"/>
    <dgm:cxn modelId="{45CE0554-083F-45C8-9FE9-22A613DF6835}" type="presParOf" srcId="{6998DBAF-9A0E-4F9A-82A9-39390DDE0B3F}" destId="{BDD73FA0-D8C5-483E-8885-9A717BEC5160}" srcOrd="9" destOrd="0" presId="urn:microsoft.com/office/officeart/2005/8/layout/vList5"/>
    <dgm:cxn modelId="{E5B5FF50-B34F-414F-8371-E8A8B7E42A0A}" type="presParOf" srcId="{6998DBAF-9A0E-4F9A-82A9-39390DDE0B3F}" destId="{88F108CD-C4F0-4A94-9A85-BA21AC1307E2}" srcOrd="10" destOrd="0" presId="urn:microsoft.com/office/officeart/2005/8/layout/vList5"/>
    <dgm:cxn modelId="{330E61BC-83D4-46A4-9245-BC92F36C134E}" type="presParOf" srcId="{88F108CD-C4F0-4A94-9A85-BA21AC1307E2}" destId="{2DCEF68A-B394-4CD4-A7F2-DEECE795DAD1}" srcOrd="0" destOrd="0" presId="urn:microsoft.com/office/officeart/2005/8/layout/vList5"/>
    <dgm:cxn modelId="{277C3678-10AB-40B9-8E39-17ED3D8168A1}" type="presParOf" srcId="{6998DBAF-9A0E-4F9A-82A9-39390DDE0B3F}" destId="{D5D3BAC9-BDE9-4600-9563-A02D423FE150}" srcOrd="11" destOrd="0" presId="urn:microsoft.com/office/officeart/2005/8/layout/vList5"/>
    <dgm:cxn modelId="{7E2615DD-905B-4592-A480-7117A97415C9}" type="presParOf" srcId="{6998DBAF-9A0E-4F9A-82A9-39390DDE0B3F}" destId="{4CDAE9B3-D635-44E6-B633-50E177192477}" srcOrd="12" destOrd="0" presId="urn:microsoft.com/office/officeart/2005/8/layout/vList5"/>
    <dgm:cxn modelId="{EB931F27-9E94-423F-8049-7F546559EDB5}" type="presParOf" srcId="{4CDAE9B3-D635-44E6-B633-50E177192477}" destId="{6CB5B1C9-D617-4C8B-995A-E19403C96D44}" srcOrd="0" destOrd="0" presId="urn:microsoft.com/office/officeart/2005/8/layout/vList5"/>
    <dgm:cxn modelId="{9B9C9C2E-D9BB-4C09-83C2-33F63607971A}" type="presParOf" srcId="{6998DBAF-9A0E-4F9A-82A9-39390DDE0B3F}" destId="{D5E07384-F413-4291-BC0F-F337F569BAB4}" srcOrd="13" destOrd="0" presId="urn:microsoft.com/office/officeart/2005/8/layout/vList5"/>
    <dgm:cxn modelId="{A2D71F4E-DCD0-4E1C-BD58-5AE947F9547E}" type="presParOf" srcId="{6998DBAF-9A0E-4F9A-82A9-39390DDE0B3F}" destId="{7DE4103D-131F-4FE2-B08F-0342884889B2}" srcOrd="14" destOrd="0" presId="urn:microsoft.com/office/officeart/2005/8/layout/vList5"/>
    <dgm:cxn modelId="{9FFDEB20-FD49-47E1-8059-908D22466720}" type="presParOf" srcId="{7DE4103D-131F-4FE2-B08F-0342884889B2}" destId="{E45BE3D1-6FDD-4F79-9623-FC331A49DAB0}" srcOrd="0" destOrd="0" presId="urn:microsoft.com/office/officeart/2005/8/layout/vList5"/>
    <dgm:cxn modelId="{5D5884B2-8D44-460E-BA37-27412217F06D}" type="presParOf" srcId="{6998DBAF-9A0E-4F9A-82A9-39390DDE0B3F}" destId="{56C4378F-B0F6-405F-9704-3415BBDAA669}" srcOrd="15" destOrd="0" presId="urn:microsoft.com/office/officeart/2005/8/layout/vList5"/>
    <dgm:cxn modelId="{B555BE68-ABFD-407F-8A78-59836BF58DBE}" type="presParOf" srcId="{6998DBAF-9A0E-4F9A-82A9-39390DDE0B3F}" destId="{5B8BB720-B869-4B7D-80E4-110CEC1AB794}" srcOrd="16" destOrd="0" presId="urn:microsoft.com/office/officeart/2005/8/layout/vList5"/>
    <dgm:cxn modelId="{D21A533F-C21F-4361-8EBE-68FFC23C93D4}" type="presParOf" srcId="{5B8BB720-B869-4B7D-80E4-110CEC1AB794}" destId="{23D9E13F-7A33-4FD2-B671-875F0A8EAC60}" srcOrd="0" destOrd="0" presId="urn:microsoft.com/office/officeart/2005/8/layout/vList5"/>
    <dgm:cxn modelId="{84430497-E552-4E3A-9C8A-F13FA4E05478}" type="presParOf" srcId="{6998DBAF-9A0E-4F9A-82A9-39390DDE0B3F}" destId="{19EABF86-F521-41A9-B3F9-3AF5DA377A18}" srcOrd="17" destOrd="0" presId="urn:microsoft.com/office/officeart/2005/8/layout/vList5"/>
    <dgm:cxn modelId="{0564902D-D887-46EF-A1C7-D0E7768AF3B2}" type="presParOf" srcId="{6998DBAF-9A0E-4F9A-82A9-39390DDE0B3F}" destId="{7B7083C1-708C-4947-AD63-055CC4FF0F4B}" srcOrd="18" destOrd="0" presId="urn:microsoft.com/office/officeart/2005/8/layout/vList5"/>
    <dgm:cxn modelId="{183B5ABE-1AFC-4630-820E-05AF4DFC85B0}" type="presParOf" srcId="{7B7083C1-708C-4947-AD63-055CC4FF0F4B}" destId="{CB58E558-1230-4EFF-989B-F2F11B8880F9}" srcOrd="0" destOrd="0" presId="urn:microsoft.com/office/officeart/2005/8/layout/vList5"/>
    <dgm:cxn modelId="{550E1613-9E90-4129-AFA5-A25FCB22F211}" type="presParOf" srcId="{6998DBAF-9A0E-4F9A-82A9-39390DDE0B3F}" destId="{57C902C4-EE52-483C-B9C6-26F00008C9D5}" srcOrd="19" destOrd="0" presId="urn:microsoft.com/office/officeart/2005/8/layout/vList5"/>
    <dgm:cxn modelId="{39FD1EBB-B4D2-454D-B1BA-4D948A33E570}" type="presParOf" srcId="{6998DBAF-9A0E-4F9A-82A9-39390DDE0B3F}" destId="{FA815839-1D64-4982-9FC3-FB48C86316A3}" srcOrd="20" destOrd="0" presId="urn:microsoft.com/office/officeart/2005/8/layout/vList5"/>
    <dgm:cxn modelId="{9847BA37-83D3-4579-94CC-80F273806B3E}" type="presParOf" srcId="{FA815839-1D64-4982-9FC3-FB48C86316A3}" destId="{180B888D-AE04-4F99-A0CF-9DD44AA6A5F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191EA-00C1-467F-B4F2-1E1CC07CD0B7}">
      <dsp:nvSpPr>
        <dsp:cNvPr id="0" name=""/>
        <dsp:cNvSpPr/>
      </dsp:nvSpPr>
      <dsp:spPr>
        <a:xfrm>
          <a:off x="2764800" y="439"/>
          <a:ext cx="3110400" cy="343828"/>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                                                               min   max </a:t>
          </a:r>
          <a:endParaRPr lang="zh-TW" sz="1000" kern="1200" dirty="0"/>
        </a:p>
      </dsp:txBody>
      <dsp:txXfrm>
        <a:off x="2781584" y="17223"/>
        <a:ext cx="3076832" cy="310260"/>
      </dsp:txXfrm>
    </dsp:sp>
    <dsp:sp modelId="{E69632F5-955C-456C-886C-0F9DBD6DDF64}">
      <dsp:nvSpPr>
        <dsp:cNvPr id="0" name=""/>
        <dsp:cNvSpPr/>
      </dsp:nvSpPr>
      <dsp:spPr>
        <a:xfrm>
          <a:off x="2764800" y="361458"/>
          <a:ext cx="3110400" cy="343828"/>
        </a:xfrm>
        <a:prstGeom prst="roundRect">
          <a:avLst/>
        </a:prstGeom>
        <a:solidFill>
          <a:schemeClr val="accent3">
            <a:hueOff val="180266"/>
            <a:satOff val="-600"/>
            <a:lumOff val="-30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compactness (standard error):         0.002  0.135</a:t>
          </a:r>
          <a:endParaRPr lang="zh-TW" sz="1000" kern="1200"/>
        </a:p>
      </dsp:txBody>
      <dsp:txXfrm>
        <a:off x="2781584" y="378242"/>
        <a:ext cx="3076832" cy="310260"/>
      </dsp:txXfrm>
    </dsp:sp>
    <dsp:sp modelId="{62380FE0-E2AC-467B-8BDF-358087EC2A63}">
      <dsp:nvSpPr>
        <dsp:cNvPr id="0" name=""/>
        <dsp:cNvSpPr/>
      </dsp:nvSpPr>
      <dsp:spPr>
        <a:xfrm>
          <a:off x="2764800" y="722478"/>
          <a:ext cx="3110400" cy="343828"/>
        </a:xfrm>
        <a:prstGeom prst="roundRect">
          <a:avLst/>
        </a:prstGeom>
        <a:solidFill>
          <a:schemeClr val="accent3">
            <a:hueOff val="360531"/>
            <a:satOff val="-1200"/>
            <a:lumOff val="-60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concavity (standard error):           0.0    0.396</a:t>
          </a:r>
          <a:endParaRPr lang="zh-TW" sz="1000" kern="1200"/>
        </a:p>
      </dsp:txBody>
      <dsp:txXfrm>
        <a:off x="2781584" y="739262"/>
        <a:ext cx="3076832" cy="310260"/>
      </dsp:txXfrm>
    </dsp:sp>
    <dsp:sp modelId="{13AFB699-582F-42C2-8B8F-D7C389770364}">
      <dsp:nvSpPr>
        <dsp:cNvPr id="0" name=""/>
        <dsp:cNvSpPr/>
      </dsp:nvSpPr>
      <dsp:spPr>
        <a:xfrm>
          <a:off x="2764800" y="1083498"/>
          <a:ext cx="3110400" cy="343828"/>
        </a:xfrm>
        <a:prstGeom prst="roundRect">
          <a:avLst/>
        </a:prstGeom>
        <a:solidFill>
          <a:schemeClr val="accent3">
            <a:hueOff val="540797"/>
            <a:satOff val="-1799"/>
            <a:lumOff val="-90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concave points (standard error):      0.0    0.053</a:t>
          </a:r>
          <a:endParaRPr lang="zh-TW" sz="1000" kern="1200"/>
        </a:p>
      </dsp:txBody>
      <dsp:txXfrm>
        <a:off x="2781584" y="1100282"/>
        <a:ext cx="3076832" cy="310260"/>
      </dsp:txXfrm>
    </dsp:sp>
    <dsp:sp modelId="{B5946051-22B6-49BB-AF94-DB383726371A}">
      <dsp:nvSpPr>
        <dsp:cNvPr id="0" name=""/>
        <dsp:cNvSpPr/>
      </dsp:nvSpPr>
      <dsp:spPr>
        <a:xfrm>
          <a:off x="2764800" y="1444517"/>
          <a:ext cx="3110400" cy="343828"/>
        </a:xfrm>
        <a:prstGeom prst="roundRect">
          <a:avLst/>
        </a:prstGeom>
        <a:solidFill>
          <a:schemeClr val="accent3">
            <a:hueOff val="721062"/>
            <a:satOff val="-2399"/>
            <a:lumOff val="-120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symmetry (standard error):            0.008  0.079</a:t>
          </a:r>
          <a:endParaRPr lang="zh-TW" sz="1000" kern="1200"/>
        </a:p>
      </dsp:txBody>
      <dsp:txXfrm>
        <a:off x="2781584" y="1461301"/>
        <a:ext cx="3076832" cy="310260"/>
      </dsp:txXfrm>
    </dsp:sp>
    <dsp:sp modelId="{35BED432-C6C5-4276-B709-71E04B51E78C}">
      <dsp:nvSpPr>
        <dsp:cNvPr id="0" name=""/>
        <dsp:cNvSpPr/>
      </dsp:nvSpPr>
      <dsp:spPr>
        <a:xfrm>
          <a:off x="2764800" y="1805537"/>
          <a:ext cx="3110400" cy="343828"/>
        </a:xfrm>
        <a:prstGeom prst="roundRect">
          <a:avLst/>
        </a:prstGeom>
        <a:solidFill>
          <a:schemeClr val="accent3">
            <a:hueOff val="901328"/>
            <a:satOff val="-2999"/>
            <a:lumOff val="-150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fractal dimension (standard error):   0.001  0.03</a:t>
          </a:r>
          <a:endParaRPr lang="zh-TW" sz="1000" kern="1200"/>
        </a:p>
      </dsp:txBody>
      <dsp:txXfrm>
        <a:off x="2781584" y="1822321"/>
        <a:ext cx="3076832" cy="310260"/>
      </dsp:txXfrm>
    </dsp:sp>
    <dsp:sp modelId="{CBCDCB53-2225-4419-A7EE-0F903E4C289C}">
      <dsp:nvSpPr>
        <dsp:cNvPr id="0" name=""/>
        <dsp:cNvSpPr/>
      </dsp:nvSpPr>
      <dsp:spPr>
        <a:xfrm>
          <a:off x="2764800" y="2166556"/>
          <a:ext cx="3110400" cy="343828"/>
        </a:xfrm>
        <a:prstGeom prst="roundRect">
          <a:avLst/>
        </a:prstGeom>
        <a:solidFill>
          <a:schemeClr val="accent3">
            <a:hueOff val="1081593"/>
            <a:satOff val="-3599"/>
            <a:lumOff val="-180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radius (worst):                       7.93   36.04</a:t>
          </a:r>
          <a:endParaRPr lang="zh-TW" sz="1000" kern="1200"/>
        </a:p>
      </dsp:txBody>
      <dsp:txXfrm>
        <a:off x="2781584" y="2183340"/>
        <a:ext cx="3076832" cy="310260"/>
      </dsp:txXfrm>
    </dsp:sp>
    <dsp:sp modelId="{74F8D43F-55C7-4046-8C5B-1FE2BA15B2F4}">
      <dsp:nvSpPr>
        <dsp:cNvPr id="0" name=""/>
        <dsp:cNvSpPr/>
      </dsp:nvSpPr>
      <dsp:spPr>
        <a:xfrm>
          <a:off x="2764800" y="2527576"/>
          <a:ext cx="3110400" cy="343828"/>
        </a:xfrm>
        <a:prstGeom prst="roundRect">
          <a:avLst/>
        </a:prstGeom>
        <a:solidFill>
          <a:schemeClr val="accent3">
            <a:hueOff val="1261859"/>
            <a:satOff val="-4199"/>
            <a:lumOff val="-210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texture (worst):                      12.02  49.54</a:t>
          </a:r>
          <a:endParaRPr lang="zh-TW" sz="1000" kern="1200"/>
        </a:p>
      </dsp:txBody>
      <dsp:txXfrm>
        <a:off x="2781584" y="2544360"/>
        <a:ext cx="3076832" cy="310260"/>
      </dsp:txXfrm>
    </dsp:sp>
    <dsp:sp modelId="{FF9FE884-57B1-436A-A966-C56F4DFBB08F}">
      <dsp:nvSpPr>
        <dsp:cNvPr id="0" name=""/>
        <dsp:cNvSpPr/>
      </dsp:nvSpPr>
      <dsp:spPr>
        <a:xfrm>
          <a:off x="2764800" y="2888595"/>
          <a:ext cx="3110400" cy="343828"/>
        </a:xfrm>
        <a:prstGeom prst="roundRect">
          <a:avLst/>
        </a:prstGeom>
        <a:solidFill>
          <a:schemeClr val="accent3">
            <a:hueOff val="1442124"/>
            <a:satOff val="-4798"/>
            <a:lumOff val="-240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perimeter (worst):                    50.41  251.2</a:t>
          </a:r>
          <a:endParaRPr lang="zh-TW" sz="1000" kern="1200" dirty="0"/>
        </a:p>
      </dsp:txBody>
      <dsp:txXfrm>
        <a:off x="2781584" y="2905379"/>
        <a:ext cx="3076832" cy="310260"/>
      </dsp:txXfrm>
    </dsp:sp>
    <dsp:sp modelId="{4EB1C2A4-6FF7-462E-885F-5C6938F5CF4F}">
      <dsp:nvSpPr>
        <dsp:cNvPr id="0" name=""/>
        <dsp:cNvSpPr/>
      </dsp:nvSpPr>
      <dsp:spPr>
        <a:xfrm>
          <a:off x="2764800" y="3249615"/>
          <a:ext cx="3110400" cy="343828"/>
        </a:xfrm>
        <a:prstGeom prst="roundRect">
          <a:avLst/>
        </a:prstGeom>
        <a:solidFill>
          <a:schemeClr val="accent3">
            <a:hueOff val="1622390"/>
            <a:satOff val="-5398"/>
            <a:lumOff val="-270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area (worst):                         185.2  4254.0</a:t>
          </a:r>
          <a:endParaRPr lang="zh-TW" sz="1000" kern="1200"/>
        </a:p>
      </dsp:txBody>
      <dsp:txXfrm>
        <a:off x="2781584" y="3266399"/>
        <a:ext cx="3076832" cy="310260"/>
      </dsp:txXfrm>
    </dsp:sp>
    <dsp:sp modelId="{C1B26F22-E4FA-4CD1-B4D9-9BED5473AD8E}">
      <dsp:nvSpPr>
        <dsp:cNvPr id="0" name=""/>
        <dsp:cNvSpPr/>
      </dsp:nvSpPr>
      <dsp:spPr>
        <a:xfrm>
          <a:off x="2764800" y="3610634"/>
          <a:ext cx="3110400" cy="343828"/>
        </a:xfrm>
        <a:prstGeom prst="roundRect">
          <a:avLst/>
        </a:prstGeom>
        <a:solidFill>
          <a:schemeClr val="accent3">
            <a:hueOff val="1802655"/>
            <a:satOff val="-5998"/>
            <a:lumOff val="-300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smoothness (worst):                   0.071  0.223</a:t>
          </a:r>
          <a:endParaRPr lang="zh-TW" sz="1000" kern="1200"/>
        </a:p>
      </dsp:txBody>
      <dsp:txXfrm>
        <a:off x="2781584" y="3627418"/>
        <a:ext cx="3076832" cy="310260"/>
      </dsp:txXfrm>
    </dsp:sp>
    <dsp:sp modelId="{5FB3D9AB-2558-43F4-9E18-9A929349B223}">
      <dsp:nvSpPr>
        <dsp:cNvPr id="0" name=""/>
        <dsp:cNvSpPr/>
      </dsp:nvSpPr>
      <dsp:spPr>
        <a:xfrm>
          <a:off x="2764800" y="3971654"/>
          <a:ext cx="3110400" cy="343828"/>
        </a:xfrm>
        <a:prstGeom prst="roundRect">
          <a:avLst/>
        </a:prstGeom>
        <a:solidFill>
          <a:schemeClr val="accent3">
            <a:hueOff val="1982921"/>
            <a:satOff val="-6598"/>
            <a:lumOff val="-330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compactness (worst):                  0.027  1.058</a:t>
          </a:r>
          <a:endParaRPr lang="zh-TW" sz="1000" kern="1200"/>
        </a:p>
      </dsp:txBody>
      <dsp:txXfrm>
        <a:off x="2781584" y="3988438"/>
        <a:ext cx="3076832" cy="310260"/>
      </dsp:txXfrm>
    </dsp:sp>
    <dsp:sp modelId="{98A7E719-16AD-4680-B88B-62501A165FB4}">
      <dsp:nvSpPr>
        <dsp:cNvPr id="0" name=""/>
        <dsp:cNvSpPr/>
      </dsp:nvSpPr>
      <dsp:spPr>
        <a:xfrm>
          <a:off x="2764800" y="4332673"/>
          <a:ext cx="3110400" cy="343828"/>
        </a:xfrm>
        <a:prstGeom prst="roundRect">
          <a:avLst/>
        </a:prstGeom>
        <a:solidFill>
          <a:schemeClr val="accent3">
            <a:hueOff val="2163186"/>
            <a:satOff val="-7198"/>
            <a:lumOff val="-360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concavity (worst):                    0.0    1.252</a:t>
          </a:r>
          <a:endParaRPr lang="zh-TW" sz="1000" kern="1200"/>
        </a:p>
      </dsp:txBody>
      <dsp:txXfrm>
        <a:off x="2781584" y="4349457"/>
        <a:ext cx="3076832" cy="310260"/>
      </dsp:txXfrm>
    </dsp:sp>
    <dsp:sp modelId="{2600746A-C7FF-4001-AC21-AD4520728799}">
      <dsp:nvSpPr>
        <dsp:cNvPr id="0" name=""/>
        <dsp:cNvSpPr/>
      </dsp:nvSpPr>
      <dsp:spPr>
        <a:xfrm>
          <a:off x="2764800" y="4693693"/>
          <a:ext cx="3110400" cy="343828"/>
        </a:xfrm>
        <a:prstGeom prst="roundRect">
          <a:avLst/>
        </a:prstGeom>
        <a:solidFill>
          <a:schemeClr val="accent3">
            <a:hueOff val="2343452"/>
            <a:satOff val="-7797"/>
            <a:lumOff val="-390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concave points (worst):               0.0    0.291</a:t>
          </a:r>
          <a:endParaRPr lang="zh-TW" sz="1000" kern="1200"/>
        </a:p>
      </dsp:txBody>
      <dsp:txXfrm>
        <a:off x="2781584" y="4710477"/>
        <a:ext cx="3076832" cy="310260"/>
      </dsp:txXfrm>
    </dsp:sp>
    <dsp:sp modelId="{CC63D709-CECA-47E8-9533-0F7FABA6E11E}">
      <dsp:nvSpPr>
        <dsp:cNvPr id="0" name=""/>
        <dsp:cNvSpPr/>
      </dsp:nvSpPr>
      <dsp:spPr>
        <a:xfrm>
          <a:off x="2764800" y="5054712"/>
          <a:ext cx="3110400" cy="343828"/>
        </a:xfrm>
        <a:prstGeom prst="roundRect">
          <a:avLst/>
        </a:prstGeom>
        <a:solidFill>
          <a:schemeClr val="accent3">
            <a:hueOff val="2523717"/>
            <a:satOff val="-8397"/>
            <a:lumOff val="-420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symmetry (worst):                     0.156  0.664</a:t>
          </a:r>
          <a:endParaRPr lang="zh-TW" sz="1000" kern="1200"/>
        </a:p>
      </dsp:txBody>
      <dsp:txXfrm>
        <a:off x="2781584" y="5071496"/>
        <a:ext cx="3076832" cy="310260"/>
      </dsp:txXfrm>
    </dsp:sp>
    <dsp:sp modelId="{624FD26C-09DE-4DE2-8333-FBEB4421B31A}">
      <dsp:nvSpPr>
        <dsp:cNvPr id="0" name=""/>
        <dsp:cNvSpPr/>
      </dsp:nvSpPr>
      <dsp:spPr>
        <a:xfrm>
          <a:off x="2764800" y="5415732"/>
          <a:ext cx="3110400" cy="343828"/>
        </a:xfrm>
        <a:prstGeom prst="roundRect">
          <a:avLst/>
        </a:prstGeom>
        <a:solidFill>
          <a:schemeClr val="accent3">
            <a:hueOff val="2703983"/>
            <a:satOff val="-8997"/>
            <a:lumOff val="-450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fractal dimension (worst):            0.055  0.208</a:t>
          </a:r>
          <a:endParaRPr lang="zh-TW" sz="1000" kern="1200" dirty="0"/>
        </a:p>
      </dsp:txBody>
      <dsp:txXfrm>
        <a:off x="2781584" y="5432516"/>
        <a:ext cx="3076832" cy="3102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C42BD7-6F4D-405D-92C0-DD299B7AE102}">
      <dsp:nvSpPr>
        <dsp:cNvPr id="0" name=""/>
        <dsp:cNvSpPr/>
      </dsp:nvSpPr>
      <dsp:spPr>
        <a:xfrm>
          <a:off x="0" y="126716"/>
          <a:ext cx="6387519" cy="49608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TW" altLang="en-US" sz="1600" kern="1200"/>
            <a:t>共同的特徵為：</a:t>
          </a:r>
        </a:p>
      </dsp:txBody>
      <dsp:txXfrm>
        <a:off x="24217" y="150933"/>
        <a:ext cx="6339085" cy="447646"/>
      </dsp:txXfrm>
    </dsp:sp>
    <dsp:sp modelId="{2C4FE2C8-E894-4069-BBD0-1F2AFAEC9710}">
      <dsp:nvSpPr>
        <dsp:cNvPr id="0" name=""/>
        <dsp:cNvSpPr/>
      </dsp:nvSpPr>
      <dsp:spPr>
        <a:xfrm>
          <a:off x="0" y="668876"/>
          <a:ext cx="6387519" cy="49608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worst texture, worst radius, mean concavity, worst concavity</a:t>
          </a:r>
          <a:endParaRPr lang="zh-TW" sz="1600" kern="1200" dirty="0"/>
        </a:p>
      </dsp:txBody>
      <dsp:txXfrm>
        <a:off x="24217" y="693093"/>
        <a:ext cx="6339085" cy="44764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61F1F-138E-4555-9120-4C261600E327}">
      <dsp:nvSpPr>
        <dsp:cNvPr id="0" name=""/>
        <dsp:cNvSpPr/>
      </dsp:nvSpPr>
      <dsp:spPr>
        <a:xfrm>
          <a:off x="2390624" y="21"/>
          <a:ext cx="2689452" cy="859334"/>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altLang="en-US" sz="1400" kern="1200"/>
            <a:t>共同的特徵為：</a:t>
          </a:r>
        </a:p>
      </dsp:txBody>
      <dsp:txXfrm>
        <a:off x="2432573" y="41970"/>
        <a:ext cx="2605554" cy="775436"/>
      </dsp:txXfrm>
    </dsp:sp>
    <dsp:sp modelId="{204F1419-C080-43F2-ACED-D2F89EAF1200}">
      <dsp:nvSpPr>
        <dsp:cNvPr id="0" name=""/>
        <dsp:cNvSpPr/>
      </dsp:nvSpPr>
      <dsp:spPr>
        <a:xfrm>
          <a:off x="2390624" y="902322"/>
          <a:ext cx="2689452" cy="859334"/>
        </a:xfrm>
        <a:prstGeom prst="roundRect">
          <a:avLst/>
        </a:prstGeom>
        <a:solidFill>
          <a:schemeClr val="accent3">
            <a:hueOff val="2703983"/>
            <a:satOff val="-8997"/>
            <a:lumOff val="-450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worst texture, mean concave points, area error, fractal dimension error</a:t>
          </a:r>
          <a:endParaRPr lang="zh-TW" sz="1400" kern="1200"/>
        </a:p>
      </dsp:txBody>
      <dsp:txXfrm>
        <a:off x="2432573" y="944271"/>
        <a:ext cx="2605554" cy="77543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4828F-5CC9-472D-9A79-62EBDE390D65}">
      <dsp:nvSpPr>
        <dsp:cNvPr id="0" name=""/>
        <dsp:cNvSpPr/>
      </dsp:nvSpPr>
      <dsp:spPr>
        <a:xfrm>
          <a:off x="491287" y="0"/>
          <a:ext cx="5567919" cy="1727004"/>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2FB61C-4090-4D9B-9877-4898000CFE97}">
      <dsp:nvSpPr>
        <dsp:cNvPr id="0" name=""/>
        <dsp:cNvSpPr/>
      </dsp:nvSpPr>
      <dsp:spPr>
        <a:xfrm>
          <a:off x="943632" y="518101"/>
          <a:ext cx="2251732" cy="690801"/>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a:t>共同的特徵為：</a:t>
          </a:r>
        </a:p>
      </dsp:txBody>
      <dsp:txXfrm>
        <a:off x="977354" y="551823"/>
        <a:ext cx="2184288" cy="623357"/>
      </dsp:txXfrm>
    </dsp:sp>
    <dsp:sp modelId="{AB58AF10-9991-4409-B2E8-52E13FD6B23E}">
      <dsp:nvSpPr>
        <dsp:cNvPr id="0" name=""/>
        <dsp:cNvSpPr/>
      </dsp:nvSpPr>
      <dsp:spPr>
        <a:xfrm>
          <a:off x="3355129" y="518101"/>
          <a:ext cx="2251732" cy="690801"/>
        </a:xfrm>
        <a:prstGeom prst="roundRect">
          <a:avLst/>
        </a:prstGeom>
        <a:solidFill>
          <a:schemeClr val="accent2">
            <a:hueOff val="453165"/>
            <a:satOff val="-47993"/>
            <a:lumOff val="-11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worst radius,</a:t>
          </a:r>
          <a:r>
            <a:rPr lang="zh-TW" altLang="en-US" sz="1200" kern="1200" dirty="0"/>
            <a:t> </a:t>
          </a:r>
          <a:r>
            <a:rPr lang="en-US" sz="1200" kern="1200" dirty="0"/>
            <a:t>worst area, mean concave points, mean concavity, area error</a:t>
          </a:r>
          <a:endParaRPr lang="zh-TW" sz="1200" kern="1200" dirty="0"/>
        </a:p>
      </dsp:txBody>
      <dsp:txXfrm>
        <a:off x="3388851" y="551823"/>
        <a:ext cx="2184288" cy="62335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B9A19-5D56-427E-8717-DEFE70776015}">
      <dsp:nvSpPr>
        <dsp:cNvPr id="0" name=""/>
        <dsp:cNvSpPr/>
      </dsp:nvSpPr>
      <dsp:spPr>
        <a:xfrm>
          <a:off x="5649" y="394"/>
          <a:ext cx="1449440" cy="1449440"/>
        </a:xfrm>
        <a:prstGeom prst="ellipse">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TW" sz="1600" kern="1200"/>
            <a:t>三者共同的特徵為：</a:t>
          </a:r>
        </a:p>
      </dsp:txBody>
      <dsp:txXfrm>
        <a:off x="217915" y="212660"/>
        <a:ext cx="1024908" cy="1024908"/>
      </dsp:txXfrm>
    </dsp:sp>
    <dsp:sp modelId="{0C7D27F5-CAC8-4EFC-AB06-7484AD1999A6}">
      <dsp:nvSpPr>
        <dsp:cNvPr id="0" name=""/>
        <dsp:cNvSpPr/>
      </dsp:nvSpPr>
      <dsp:spPr>
        <a:xfrm>
          <a:off x="2435777" y="-240884"/>
          <a:ext cx="3941716" cy="48918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TW" altLang="en-US" sz="1300" kern="1200"/>
        </a:p>
      </dsp:txBody>
      <dsp:txXfrm>
        <a:off x="2435777" y="-143047"/>
        <a:ext cx="3794960" cy="293512"/>
      </dsp:txXfrm>
    </dsp:sp>
    <dsp:sp modelId="{231ACA20-4A15-4FF4-BF5D-11B4A463B2A5}">
      <dsp:nvSpPr>
        <dsp:cNvPr id="0" name=""/>
        <dsp:cNvSpPr/>
      </dsp:nvSpPr>
      <dsp:spPr>
        <a:xfrm>
          <a:off x="7581298" y="394"/>
          <a:ext cx="1449440" cy="1449440"/>
        </a:xfrm>
        <a:prstGeom prst="ellipse">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mean concave points, area error</a:t>
          </a:r>
          <a:endParaRPr lang="zh-TW" sz="1600" kern="1200" dirty="0"/>
        </a:p>
      </dsp:txBody>
      <dsp:txXfrm>
        <a:off x="7793564" y="212660"/>
        <a:ext cx="1024908" cy="1024908"/>
      </dsp:txXfrm>
    </dsp:sp>
    <dsp:sp modelId="{E34096F5-53EA-4D7D-A14F-A2A60C77BBDC}">
      <dsp:nvSpPr>
        <dsp:cNvPr id="0" name=""/>
        <dsp:cNvSpPr/>
      </dsp:nvSpPr>
      <dsp:spPr>
        <a:xfrm rot="10800000">
          <a:off x="2658893" y="1201927"/>
          <a:ext cx="3941716" cy="489186"/>
        </a:xfrm>
        <a:prstGeom prst="rightArrow">
          <a:avLst>
            <a:gd name="adj1" fmla="val 60000"/>
            <a:gd name="adj2" fmla="val 50000"/>
          </a:avLst>
        </a:prstGeom>
        <a:solidFill>
          <a:schemeClr val="accent5">
            <a:hueOff val="4808133"/>
            <a:satOff val="-9764"/>
            <a:lumOff val="62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TW" altLang="en-US" sz="1300" kern="1200"/>
        </a:p>
      </dsp:txBody>
      <dsp:txXfrm rot="10800000">
        <a:off x="2805649" y="1299764"/>
        <a:ext cx="3794960" cy="29351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957CC-D70B-4137-BD5B-2F1300FC028A}">
      <dsp:nvSpPr>
        <dsp:cNvPr id="0" name=""/>
        <dsp:cNvSpPr/>
      </dsp:nvSpPr>
      <dsp:spPr>
        <a:xfrm>
          <a:off x="0" y="6457"/>
          <a:ext cx="4099085" cy="263835"/>
        </a:xfrm>
        <a:prstGeom prst="roundRect">
          <a:avLst/>
        </a:prstGeom>
        <a:solidFill>
          <a:schemeClr val="accent1">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                 precision    recall  f1-score  support</a:t>
          </a:r>
          <a:endParaRPr lang="zh-TW" sz="1100" kern="1200" dirty="0"/>
        </a:p>
      </dsp:txBody>
      <dsp:txXfrm>
        <a:off x="12879" y="19336"/>
        <a:ext cx="4073327" cy="238077"/>
      </dsp:txXfrm>
    </dsp:sp>
    <dsp:sp modelId="{C58D1251-AA0C-4C40-88AD-F06CE20C33C0}">
      <dsp:nvSpPr>
        <dsp:cNvPr id="0" name=""/>
        <dsp:cNvSpPr/>
      </dsp:nvSpPr>
      <dsp:spPr>
        <a:xfrm>
          <a:off x="0" y="301972"/>
          <a:ext cx="4099085" cy="263835"/>
        </a:xfrm>
        <a:prstGeom prst="roundRect">
          <a:avLst/>
        </a:prstGeom>
        <a:solidFill>
          <a:schemeClr val="accent1">
            <a:shade val="50000"/>
            <a:hueOff val="-169642"/>
            <a:satOff val="-19815"/>
            <a:lumOff val="1715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0              0.971429  0.871795  0.918919     39.0</a:t>
          </a:r>
          <a:endParaRPr lang="zh-TW" sz="1100" kern="1200"/>
        </a:p>
      </dsp:txBody>
      <dsp:txXfrm>
        <a:off x="12879" y="314851"/>
        <a:ext cx="4073327" cy="238077"/>
      </dsp:txXfrm>
    </dsp:sp>
    <dsp:sp modelId="{08A70EB2-DB4B-4A61-9ED5-A1E2BF211715}">
      <dsp:nvSpPr>
        <dsp:cNvPr id="0" name=""/>
        <dsp:cNvSpPr/>
      </dsp:nvSpPr>
      <dsp:spPr>
        <a:xfrm>
          <a:off x="0" y="597488"/>
          <a:ext cx="4099085" cy="263835"/>
        </a:xfrm>
        <a:prstGeom prst="roundRect">
          <a:avLst/>
        </a:prstGeom>
        <a:solidFill>
          <a:schemeClr val="accent1">
            <a:shade val="50000"/>
            <a:hueOff val="-339284"/>
            <a:satOff val="-39630"/>
            <a:lumOff val="3431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1              0.936709  0.986667  0.961039     75.0</a:t>
          </a:r>
          <a:endParaRPr lang="zh-TW" sz="1100" kern="1200"/>
        </a:p>
      </dsp:txBody>
      <dsp:txXfrm>
        <a:off x="12879" y="610367"/>
        <a:ext cx="4073327" cy="238077"/>
      </dsp:txXfrm>
    </dsp:sp>
    <dsp:sp modelId="{46CE4AA3-616B-4C85-9455-54510760DC28}">
      <dsp:nvSpPr>
        <dsp:cNvPr id="0" name=""/>
        <dsp:cNvSpPr/>
      </dsp:nvSpPr>
      <dsp:spPr>
        <a:xfrm>
          <a:off x="0" y="893003"/>
          <a:ext cx="4099085" cy="263835"/>
        </a:xfrm>
        <a:prstGeom prst="roundRect">
          <a:avLst/>
        </a:prstGeom>
        <a:solidFill>
          <a:schemeClr val="accent1">
            <a:shade val="50000"/>
            <a:hueOff val="-508926"/>
            <a:satOff val="-59445"/>
            <a:lumOff val="5147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accuracy       0.947368  0.947368  0.947368    114.0</a:t>
          </a:r>
          <a:endParaRPr lang="zh-TW" sz="1100" kern="1200"/>
        </a:p>
      </dsp:txBody>
      <dsp:txXfrm>
        <a:off x="12879" y="905882"/>
        <a:ext cx="4073327" cy="238077"/>
      </dsp:txXfrm>
    </dsp:sp>
    <dsp:sp modelId="{D7ACE773-C2B0-475A-8006-AB8B1F4B2322}">
      <dsp:nvSpPr>
        <dsp:cNvPr id="0" name=""/>
        <dsp:cNvSpPr/>
      </dsp:nvSpPr>
      <dsp:spPr>
        <a:xfrm>
          <a:off x="0" y="1188518"/>
          <a:ext cx="4099085" cy="263835"/>
        </a:xfrm>
        <a:prstGeom prst="roundRect">
          <a:avLst/>
        </a:prstGeom>
        <a:solidFill>
          <a:schemeClr val="accent1">
            <a:shade val="50000"/>
            <a:hueOff val="-339284"/>
            <a:satOff val="-39630"/>
            <a:lumOff val="3431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macro avg      0.954069  0.929231  0.939979    114.0</a:t>
          </a:r>
          <a:endParaRPr lang="zh-TW" sz="1100" kern="1200"/>
        </a:p>
      </dsp:txBody>
      <dsp:txXfrm>
        <a:off x="12879" y="1201397"/>
        <a:ext cx="4073327" cy="238077"/>
      </dsp:txXfrm>
    </dsp:sp>
    <dsp:sp modelId="{79E8A653-1D09-4964-A66D-E84111D0C909}">
      <dsp:nvSpPr>
        <dsp:cNvPr id="0" name=""/>
        <dsp:cNvSpPr/>
      </dsp:nvSpPr>
      <dsp:spPr>
        <a:xfrm>
          <a:off x="0" y="1484033"/>
          <a:ext cx="4099085" cy="263835"/>
        </a:xfrm>
        <a:prstGeom prst="roundRect">
          <a:avLst/>
        </a:prstGeom>
        <a:solidFill>
          <a:schemeClr val="accent1">
            <a:shade val="50000"/>
            <a:hueOff val="-169642"/>
            <a:satOff val="-19815"/>
            <a:lumOff val="1715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weighted avg   0.948587  0.947368  0.946629    114.0</a:t>
          </a:r>
          <a:endParaRPr lang="zh-TW" sz="1100" kern="1200"/>
        </a:p>
      </dsp:txBody>
      <dsp:txXfrm>
        <a:off x="12879" y="1496912"/>
        <a:ext cx="4073327" cy="23807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7ED2F-770B-459D-BD6B-A09DC7268C08}">
      <dsp:nvSpPr>
        <dsp:cNvPr id="0" name=""/>
        <dsp:cNvSpPr/>
      </dsp:nvSpPr>
      <dsp:spPr>
        <a:xfrm>
          <a:off x="0" y="158598"/>
          <a:ext cx="4202051" cy="287819"/>
        </a:xfrm>
        <a:prstGeom prst="roundRect">
          <a:avLst/>
        </a:prstGeom>
        <a:solidFill>
          <a:schemeClr val="accent2">
            <a:alpha val="9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zh-TW" altLang="en-US" sz="1200" kern="1200" dirty="0"/>
            <a:t>                </a:t>
          </a:r>
          <a:r>
            <a:rPr lang="en-US" sz="1200" kern="1200" dirty="0"/>
            <a:t>precision    recall  f1-score  support</a:t>
          </a:r>
          <a:endParaRPr lang="zh-TW" sz="1200" kern="1200" dirty="0"/>
        </a:p>
      </dsp:txBody>
      <dsp:txXfrm>
        <a:off x="14050" y="172648"/>
        <a:ext cx="4173951" cy="259719"/>
      </dsp:txXfrm>
    </dsp:sp>
    <dsp:sp modelId="{1A1D5BA4-7715-4842-ACBF-F1F571A46658}">
      <dsp:nvSpPr>
        <dsp:cNvPr id="0" name=""/>
        <dsp:cNvSpPr/>
      </dsp:nvSpPr>
      <dsp:spPr>
        <a:xfrm>
          <a:off x="0" y="480978"/>
          <a:ext cx="4202051" cy="287819"/>
        </a:xfrm>
        <a:prstGeom prst="roundRect">
          <a:avLst/>
        </a:prstGeom>
        <a:solidFill>
          <a:schemeClr val="accent2">
            <a:alpha val="90000"/>
            <a:hueOff val="0"/>
            <a:satOff val="0"/>
            <a:lumOff val="0"/>
            <a:alphaOff val="-8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0              0.928571  1.000000  0.962963     39.0</a:t>
          </a:r>
          <a:endParaRPr lang="zh-TW" sz="1200" kern="1200"/>
        </a:p>
      </dsp:txBody>
      <dsp:txXfrm>
        <a:off x="14050" y="495028"/>
        <a:ext cx="4173951" cy="259719"/>
      </dsp:txXfrm>
    </dsp:sp>
    <dsp:sp modelId="{7856C53B-8C12-4652-81F0-FA6B5049D74C}">
      <dsp:nvSpPr>
        <dsp:cNvPr id="0" name=""/>
        <dsp:cNvSpPr/>
      </dsp:nvSpPr>
      <dsp:spPr>
        <a:xfrm>
          <a:off x="0" y="803358"/>
          <a:ext cx="4202051" cy="287819"/>
        </a:xfrm>
        <a:prstGeom prst="roundRect">
          <a:avLst/>
        </a:prstGeom>
        <a:solidFill>
          <a:schemeClr val="accent2">
            <a:alpha val="90000"/>
            <a:hueOff val="0"/>
            <a:satOff val="0"/>
            <a:lumOff val="0"/>
            <a:alphaOff val="-16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1              1.000000  0.960000  0.979592     75.0</a:t>
          </a:r>
          <a:endParaRPr lang="zh-TW" sz="1200" kern="1200"/>
        </a:p>
      </dsp:txBody>
      <dsp:txXfrm>
        <a:off x="14050" y="817408"/>
        <a:ext cx="4173951" cy="259719"/>
      </dsp:txXfrm>
    </dsp:sp>
    <dsp:sp modelId="{1B0BA226-6AD7-4FF8-86DD-A91C881A2C2A}">
      <dsp:nvSpPr>
        <dsp:cNvPr id="0" name=""/>
        <dsp:cNvSpPr/>
      </dsp:nvSpPr>
      <dsp:spPr>
        <a:xfrm>
          <a:off x="0" y="1125738"/>
          <a:ext cx="4202051" cy="287819"/>
        </a:xfrm>
        <a:prstGeom prst="roundRect">
          <a:avLst/>
        </a:prstGeom>
        <a:solidFill>
          <a:schemeClr val="accent2">
            <a:alpha val="90000"/>
            <a:hueOff val="0"/>
            <a:satOff val="0"/>
            <a:lumOff val="0"/>
            <a:alphaOff val="-24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accuracy       0.973684  0.973684  0.973684    114.0</a:t>
          </a:r>
          <a:endParaRPr lang="zh-TW" sz="1200" kern="1200"/>
        </a:p>
      </dsp:txBody>
      <dsp:txXfrm>
        <a:off x="14050" y="1139788"/>
        <a:ext cx="4173951" cy="259719"/>
      </dsp:txXfrm>
    </dsp:sp>
    <dsp:sp modelId="{9C23DE92-B1AC-483C-87FC-A9FCA4310B5E}">
      <dsp:nvSpPr>
        <dsp:cNvPr id="0" name=""/>
        <dsp:cNvSpPr/>
      </dsp:nvSpPr>
      <dsp:spPr>
        <a:xfrm>
          <a:off x="0" y="1448118"/>
          <a:ext cx="4202051" cy="287819"/>
        </a:xfrm>
        <a:prstGeom prst="roundRect">
          <a:avLst/>
        </a:prstGeom>
        <a:solidFill>
          <a:schemeClr val="accent2">
            <a:alpha val="90000"/>
            <a:hueOff val="0"/>
            <a:satOff val="0"/>
            <a:lumOff val="0"/>
            <a:alphaOff val="-32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macro avg      0.964286  0.980000  0.971277    114.0</a:t>
          </a:r>
          <a:endParaRPr lang="zh-TW" sz="1200" kern="1200" dirty="0"/>
        </a:p>
      </dsp:txBody>
      <dsp:txXfrm>
        <a:off x="14050" y="1462168"/>
        <a:ext cx="4173951" cy="259719"/>
      </dsp:txXfrm>
    </dsp:sp>
    <dsp:sp modelId="{90C95E10-9099-4493-B744-0E9596E0ABF9}">
      <dsp:nvSpPr>
        <dsp:cNvPr id="0" name=""/>
        <dsp:cNvSpPr/>
      </dsp:nvSpPr>
      <dsp:spPr>
        <a:xfrm>
          <a:off x="0" y="1770498"/>
          <a:ext cx="4202051" cy="287819"/>
        </a:xfrm>
        <a:prstGeom prst="roundRect">
          <a:avLst/>
        </a:prstGeom>
        <a:solidFill>
          <a:schemeClr val="accent2">
            <a:alpha val="90000"/>
            <a:hueOff val="0"/>
            <a:satOff val="0"/>
            <a:lumOff val="0"/>
            <a:alpha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weighted avg   0.975564  0.973684  0.973903    114.0</a:t>
          </a:r>
          <a:endParaRPr lang="zh-TW" sz="1200" kern="1200"/>
        </a:p>
      </dsp:txBody>
      <dsp:txXfrm>
        <a:off x="14050" y="1784548"/>
        <a:ext cx="4173951" cy="25971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ECA53-48E9-42CD-8CB2-3E3D54D6D9E9}">
      <dsp:nvSpPr>
        <dsp:cNvPr id="0" name=""/>
        <dsp:cNvSpPr/>
      </dsp:nvSpPr>
      <dsp:spPr>
        <a:xfrm>
          <a:off x="0" y="466087"/>
          <a:ext cx="7200000" cy="465075"/>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2</a:t>
          </a:r>
          <a:r>
            <a:rPr lang="zh-TW" sz="1500" kern="1200"/>
            <a:t>個特徵組合的重要度排序前</a:t>
          </a:r>
          <a:r>
            <a:rPr lang="en-US" sz="1500" kern="1200"/>
            <a:t>10</a:t>
          </a:r>
          <a:r>
            <a:rPr lang="zh-TW" sz="1500" kern="1200"/>
            <a:t>名：</a:t>
          </a:r>
        </a:p>
      </dsp:txBody>
      <dsp:txXfrm>
        <a:off x="22703" y="488790"/>
        <a:ext cx="7154594" cy="419669"/>
      </dsp:txXfrm>
    </dsp:sp>
    <dsp:sp modelId="{15813981-82C0-4680-B74E-0EBF41B18CBF}">
      <dsp:nvSpPr>
        <dsp:cNvPr id="0" name=""/>
        <dsp:cNvSpPr/>
      </dsp:nvSpPr>
      <dsp:spPr>
        <a:xfrm>
          <a:off x="0" y="974362"/>
          <a:ext cx="7200000" cy="465075"/>
        </a:xfrm>
        <a:prstGeom prst="roundRect">
          <a:avLst/>
        </a:prstGeom>
        <a:solidFill>
          <a:schemeClr val="accent5">
            <a:hueOff val="480813"/>
            <a:satOff val="-976"/>
            <a:lumOff val="62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1 </a:t>
          </a:r>
          <a:r>
            <a:rPr lang="zh-TW" sz="1500" kern="1200"/>
            <a:t>名 </a:t>
          </a:r>
          <a:r>
            <a:rPr lang="en-US" sz="1500" kern="1200"/>
            <a:t>['mean concave points' 'radius error'] </a:t>
          </a:r>
          <a:r>
            <a:rPr lang="zh-TW" sz="1500" kern="1200"/>
            <a:t>重要度 </a:t>
          </a:r>
          <a:r>
            <a:rPr lang="en-US" sz="1500" kern="1200"/>
            <a:t>0.9736842105263158</a:t>
          </a:r>
          <a:endParaRPr lang="zh-TW" sz="1500" kern="1200"/>
        </a:p>
      </dsp:txBody>
      <dsp:txXfrm>
        <a:off x="22703" y="997065"/>
        <a:ext cx="7154594" cy="419669"/>
      </dsp:txXfrm>
    </dsp:sp>
    <dsp:sp modelId="{0DDA873F-6FD5-4041-A701-141E27EB1682}">
      <dsp:nvSpPr>
        <dsp:cNvPr id="0" name=""/>
        <dsp:cNvSpPr/>
      </dsp:nvSpPr>
      <dsp:spPr>
        <a:xfrm>
          <a:off x="0" y="1482637"/>
          <a:ext cx="7200000" cy="465075"/>
        </a:xfrm>
        <a:prstGeom prst="roundRect">
          <a:avLst/>
        </a:prstGeom>
        <a:solidFill>
          <a:schemeClr val="accent5">
            <a:hueOff val="961627"/>
            <a:satOff val="-1953"/>
            <a:lumOff val="125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2 </a:t>
          </a:r>
          <a:r>
            <a:rPr lang="zh-TW" sz="1500" kern="1200"/>
            <a:t>名 </a:t>
          </a:r>
          <a:r>
            <a:rPr lang="en-US" sz="1500" kern="1200"/>
            <a:t>['mean concave points' 'perimeter error'] </a:t>
          </a:r>
          <a:r>
            <a:rPr lang="zh-TW" sz="1500" kern="1200"/>
            <a:t>重要度 </a:t>
          </a:r>
          <a:r>
            <a:rPr lang="en-US" sz="1500" kern="1200"/>
            <a:t>0.9649122807017544</a:t>
          </a:r>
          <a:endParaRPr lang="zh-TW" sz="1500" kern="1200"/>
        </a:p>
      </dsp:txBody>
      <dsp:txXfrm>
        <a:off x="22703" y="1505340"/>
        <a:ext cx="7154594" cy="419669"/>
      </dsp:txXfrm>
    </dsp:sp>
    <dsp:sp modelId="{3D8F3E43-4889-4C31-97DF-3EB36864C6B4}">
      <dsp:nvSpPr>
        <dsp:cNvPr id="0" name=""/>
        <dsp:cNvSpPr/>
      </dsp:nvSpPr>
      <dsp:spPr>
        <a:xfrm>
          <a:off x="0" y="1990912"/>
          <a:ext cx="7200000" cy="465075"/>
        </a:xfrm>
        <a:prstGeom prst="roundRect">
          <a:avLst/>
        </a:prstGeom>
        <a:solidFill>
          <a:schemeClr val="accent5">
            <a:hueOff val="1442440"/>
            <a:satOff val="-2929"/>
            <a:lumOff val="188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3 </a:t>
          </a:r>
          <a:r>
            <a:rPr lang="zh-TW" sz="1500" kern="1200"/>
            <a:t>名 </a:t>
          </a:r>
          <a:r>
            <a:rPr lang="en-US" sz="1500" kern="1200"/>
            <a:t>['radius error' 'worst concave points'] </a:t>
          </a:r>
          <a:r>
            <a:rPr lang="zh-TW" sz="1500" kern="1200"/>
            <a:t>重要度 </a:t>
          </a:r>
          <a:r>
            <a:rPr lang="en-US" sz="1500" kern="1200"/>
            <a:t>0.9649122807017544</a:t>
          </a:r>
          <a:endParaRPr lang="zh-TW" sz="1500" kern="1200"/>
        </a:p>
      </dsp:txBody>
      <dsp:txXfrm>
        <a:off x="22703" y="2013615"/>
        <a:ext cx="7154594" cy="419669"/>
      </dsp:txXfrm>
    </dsp:sp>
    <dsp:sp modelId="{F66AD9F3-F6BD-482A-AD8D-FD249AE997FB}">
      <dsp:nvSpPr>
        <dsp:cNvPr id="0" name=""/>
        <dsp:cNvSpPr/>
      </dsp:nvSpPr>
      <dsp:spPr>
        <a:xfrm>
          <a:off x="0" y="2499187"/>
          <a:ext cx="7200000" cy="465075"/>
        </a:xfrm>
        <a:prstGeom prst="roundRect">
          <a:avLst/>
        </a:prstGeom>
        <a:solidFill>
          <a:schemeClr val="accent5">
            <a:hueOff val="1923253"/>
            <a:satOff val="-3906"/>
            <a:lumOff val="251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4 </a:t>
          </a:r>
          <a:r>
            <a:rPr lang="zh-TW" sz="1500" kern="1200"/>
            <a:t>名 </a:t>
          </a:r>
          <a:r>
            <a:rPr lang="en-US" sz="1500" kern="1200"/>
            <a:t>['mean compactness' 'worst area'] </a:t>
          </a:r>
          <a:r>
            <a:rPr lang="zh-TW" sz="1500" kern="1200"/>
            <a:t>重要度 </a:t>
          </a:r>
          <a:r>
            <a:rPr lang="en-US" sz="1500" kern="1200"/>
            <a:t>0.9649122807017544</a:t>
          </a:r>
          <a:endParaRPr lang="zh-TW" sz="1500" kern="1200"/>
        </a:p>
      </dsp:txBody>
      <dsp:txXfrm>
        <a:off x="22703" y="2521890"/>
        <a:ext cx="7154594" cy="419669"/>
      </dsp:txXfrm>
    </dsp:sp>
    <dsp:sp modelId="{F96FB8A3-B846-4ADB-A31C-A0142249920D}">
      <dsp:nvSpPr>
        <dsp:cNvPr id="0" name=""/>
        <dsp:cNvSpPr/>
      </dsp:nvSpPr>
      <dsp:spPr>
        <a:xfrm>
          <a:off x="0" y="3007462"/>
          <a:ext cx="7200000" cy="465075"/>
        </a:xfrm>
        <a:prstGeom prst="roundRect">
          <a:avLst/>
        </a:prstGeom>
        <a:solidFill>
          <a:schemeClr val="accent5">
            <a:hueOff val="2404066"/>
            <a:satOff val="-4882"/>
            <a:lumOff val="31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5 </a:t>
          </a:r>
          <a:r>
            <a:rPr lang="zh-TW" sz="1500" kern="1200"/>
            <a:t>名 </a:t>
          </a:r>
          <a:r>
            <a:rPr lang="en-US" sz="1500" kern="1200"/>
            <a:t>['mean compactness' 'worst radius'] </a:t>
          </a:r>
          <a:r>
            <a:rPr lang="zh-TW" sz="1500" kern="1200"/>
            <a:t>重要度 </a:t>
          </a:r>
          <a:r>
            <a:rPr lang="en-US" sz="1500" kern="1200"/>
            <a:t>0.9649122807017544</a:t>
          </a:r>
          <a:endParaRPr lang="zh-TW" sz="1500" kern="1200"/>
        </a:p>
      </dsp:txBody>
      <dsp:txXfrm>
        <a:off x="22703" y="3030165"/>
        <a:ext cx="7154594" cy="419669"/>
      </dsp:txXfrm>
    </dsp:sp>
    <dsp:sp modelId="{4C294182-E7D7-40E1-9E2B-7B2F2102CB71}">
      <dsp:nvSpPr>
        <dsp:cNvPr id="0" name=""/>
        <dsp:cNvSpPr/>
      </dsp:nvSpPr>
      <dsp:spPr>
        <a:xfrm>
          <a:off x="0" y="3515737"/>
          <a:ext cx="7200000" cy="465075"/>
        </a:xfrm>
        <a:prstGeom prst="roundRect">
          <a:avLst/>
        </a:prstGeom>
        <a:solidFill>
          <a:schemeClr val="accent5">
            <a:hueOff val="2884880"/>
            <a:satOff val="-5858"/>
            <a:lumOff val="376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6 </a:t>
          </a:r>
          <a:r>
            <a:rPr lang="zh-TW" sz="1500" kern="1200"/>
            <a:t>名 </a:t>
          </a:r>
          <a:r>
            <a:rPr lang="en-US" sz="1500" kern="1200"/>
            <a:t>['worst area' 'worst compactness'] </a:t>
          </a:r>
          <a:r>
            <a:rPr lang="zh-TW" sz="1500" kern="1200"/>
            <a:t>重要度 </a:t>
          </a:r>
          <a:r>
            <a:rPr lang="en-US" sz="1500" kern="1200"/>
            <a:t>0.9649122807017543</a:t>
          </a:r>
          <a:endParaRPr lang="zh-TW" sz="1500" kern="1200"/>
        </a:p>
      </dsp:txBody>
      <dsp:txXfrm>
        <a:off x="22703" y="3538440"/>
        <a:ext cx="7154594" cy="419669"/>
      </dsp:txXfrm>
    </dsp:sp>
    <dsp:sp modelId="{98D70BFD-3903-48C7-AFFB-22173F9F25F6}">
      <dsp:nvSpPr>
        <dsp:cNvPr id="0" name=""/>
        <dsp:cNvSpPr/>
      </dsp:nvSpPr>
      <dsp:spPr>
        <a:xfrm>
          <a:off x="0" y="4024012"/>
          <a:ext cx="7200000" cy="465075"/>
        </a:xfrm>
        <a:prstGeom prst="roundRect">
          <a:avLst/>
        </a:prstGeom>
        <a:solidFill>
          <a:schemeClr val="accent5">
            <a:hueOff val="3365693"/>
            <a:satOff val="-6835"/>
            <a:lumOff val="43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7 </a:t>
          </a:r>
          <a:r>
            <a:rPr lang="zh-TW" sz="1500" kern="1200"/>
            <a:t>名 </a:t>
          </a:r>
          <a:r>
            <a:rPr lang="en-US" sz="1500" kern="1200"/>
            <a:t>['mean compactness' 'worst perimeter'] </a:t>
          </a:r>
          <a:r>
            <a:rPr lang="zh-TW" sz="1500" kern="1200"/>
            <a:t>重要度 </a:t>
          </a:r>
          <a:r>
            <a:rPr lang="en-US" sz="1500" kern="1200"/>
            <a:t>0.9561403508771931</a:t>
          </a:r>
          <a:endParaRPr lang="zh-TW" sz="1500" kern="1200"/>
        </a:p>
      </dsp:txBody>
      <dsp:txXfrm>
        <a:off x="22703" y="4046715"/>
        <a:ext cx="7154594" cy="419669"/>
      </dsp:txXfrm>
    </dsp:sp>
    <dsp:sp modelId="{ED1A5A66-54BC-42CA-BF12-5C74E8803C25}">
      <dsp:nvSpPr>
        <dsp:cNvPr id="0" name=""/>
        <dsp:cNvSpPr/>
      </dsp:nvSpPr>
      <dsp:spPr>
        <a:xfrm>
          <a:off x="0" y="4532287"/>
          <a:ext cx="7200000" cy="465075"/>
        </a:xfrm>
        <a:prstGeom prst="roundRect">
          <a:avLst/>
        </a:prstGeom>
        <a:solidFill>
          <a:schemeClr val="accent5">
            <a:hueOff val="3846506"/>
            <a:satOff val="-7811"/>
            <a:lumOff val="502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8 </a:t>
          </a:r>
          <a:r>
            <a:rPr lang="zh-TW" sz="1500" kern="1200"/>
            <a:t>名 </a:t>
          </a:r>
          <a:r>
            <a:rPr lang="en-US" sz="1500" kern="1200"/>
            <a:t>['mean concave points' 'worst texture'] </a:t>
          </a:r>
          <a:r>
            <a:rPr lang="zh-TW" sz="1500" kern="1200"/>
            <a:t>重要度 </a:t>
          </a:r>
          <a:r>
            <a:rPr lang="en-US" sz="1500" kern="1200"/>
            <a:t>0.956140350877193</a:t>
          </a:r>
          <a:endParaRPr lang="zh-TW" sz="1500" kern="1200"/>
        </a:p>
      </dsp:txBody>
      <dsp:txXfrm>
        <a:off x="22703" y="4554990"/>
        <a:ext cx="7154594" cy="419669"/>
      </dsp:txXfrm>
    </dsp:sp>
    <dsp:sp modelId="{029BF74D-22B6-4B16-AE46-C4C7FE10ABAC}">
      <dsp:nvSpPr>
        <dsp:cNvPr id="0" name=""/>
        <dsp:cNvSpPr/>
      </dsp:nvSpPr>
      <dsp:spPr>
        <a:xfrm>
          <a:off x="0" y="5040562"/>
          <a:ext cx="7200000" cy="465075"/>
        </a:xfrm>
        <a:prstGeom prst="roundRect">
          <a:avLst/>
        </a:prstGeom>
        <a:solidFill>
          <a:schemeClr val="accent5">
            <a:hueOff val="4327319"/>
            <a:satOff val="-8788"/>
            <a:lumOff val="564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9 </a:t>
          </a:r>
          <a:r>
            <a:rPr lang="zh-TW" sz="1500" kern="1200"/>
            <a:t>名 </a:t>
          </a:r>
          <a:r>
            <a:rPr lang="en-US" sz="1500" kern="1200"/>
            <a:t>['mean concave points' 'texture error'] </a:t>
          </a:r>
          <a:r>
            <a:rPr lang="zh-TW" sz="1500" kern="1200"/>
            <a:t>重要度 </a:t>
          </a:r>
          <a:r>
            <a:rPr lang="en-US" sz="1500" kern="1200"/>
            <a:t>0.956140350877193</a:t>
          </a:r>
          <a:endParaRPr lang="zh-TW" sz="1500" kern="1200"/>
        </a:p>
      </dsp:txBody>
      <dsp:txXfrm>
        <a:off x="22703" y="5063265"/>
        <a:ext cx="7154594" cy="419669"/>
      </dsp:txXfrm>
    </dsp:sp>
    <dsp:sp modelId="{BFE28042-0077-45C3-B810-0C96B89DCE79}">
      <dsp:nvSpPr>
        <dsp:cNvPr id="0" name=""/>
        <dsp:cNvSpPr/>
      </dsp:nvSpPr>
      <dsp:spPr>
        <a:xfrm>
          <a:off x="0" y="5548837"/>
          <a:ext cx="7200000" cy="465075"/>
        </a:xfrm>
        <a:prstGeom prst="roundRect">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10 </a:t>
          </a:r>
          <a:r>
            <a:rPr lang="zh-TW" sz="1500" kern="1200"/>
            <a:t>名 </a:t>
          </a:r>
          <a:r>
            <a:rPr lang="en-US" sz="1500" kern="1200"/>
            <a:t>['mean concave points' 'area error'] </a:t>
          </a:r>
          <a:r>
            <a:rPr lang="zh-TW" sz="1500" kern="1200"/>
            <a:t>重要度 </a:t>
          </a:r>
          <a:r>
            <a:rPr lang="en-US" sz="1500" kern="1200"/>
            <a:t>0.956140350877193</a:t>
          </a:r>
          <a:endParaRPr lang="zh-TW" sz="1500" kern="1200"/>
        </a:p>
      </dsp:txBody>
      <dsp:txXfrm>
        <a:off x="22703" y="5571540"/>
        <a:ext cx="7154594" cy="41966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BECEB-384A-4828-B936-EF537036CAAB}">
      <dsp:nvSpPr>
        <dsp:cNvPr id="0" name=""/>
        <dsp:cNvSpPr/>
      </dsp:nvSpPr>
      <dsp:spPr>
        <a:xfrm>
          <a:off x="0" y="6002"/>
          <a:ext cx="4395799" cy="311805"/>
        </a:xfrm>
        <a:prstGeom prst="roundRect">
          <a:avLst/>
        </a:prstGeom>
        <a:solidFill>
          <a:schemeClr val="accent3">
            <a:alpha val="9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zh-TW" altLang="en-US" sz="1300" kern="1200" dirty="0"/>
            <a:t>                </a:t>
          </a:r>
          <a:r>
            <a:rPr lang="en-US" sz="1300" kern="1200" dirty="0"/>
            <a:t>precision    recall  f1-score  support</a:t>
          </a:r>
          <a:endParaRPr lang="zh-TW" sz="1300" kern="1200" dirty="0"/>
        </a:p>
      </dsp:txBody>
      <dsp:txXfrm>
        <a:off x="15221" y="21223"/>
        <a:ext cx="4365357" cy="281363"/>
      </dsp:txXfrm>
    </dsp:sp>
    <dsp:sp modelId="{A61D2B6F-DE41-4536-A773-F45016C0F88E}">
      <dsp:nvSpPr>
        <dsp:cNvPr id="0" name=""/>
        <dsp:cNvSpPr/>
      </dsp:nvSpPr>
      <dsp:spPr>
        <a:xfrm>
          <a:off x="0" y="355247"/>
          <a:ext cx="4395799" cy="311805"/>
        </a:xfrm>
        <a:prstGeom prst="roundRect">
          <a:avLst/>
        </a:prstGeom>
        <a:solidFill>
          <a:schemeClr val="accent3">
            <a:alpha val="90000"/>
            <a:hueOff val="0"/>
            <a:satOff val="0"/>
            <a:lumOff val="0"/>
            <a:alphaOff val="-8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0              0.888889  0.820513  0.853333     39.0</a:t>
          </a:r>
          <a:endParaRPr lang="zh-TW" sz="1300" kern="1200"/>
        </a:p>
      </dsp:txBody>
      <dsp:txXfrm>
        <a:off x="15221" y="370468"/>
        <a:ext cx="4365357" cy="281363"/>
      </dsp:txXfrm>
    </dsp:sp>
    <dsp:sp modelId="{A2875947-FD83-4B9D-95DB-5765C6691F09}">
      <dsp:nvSpPr>
        <dsp:cNvPr id="0" name=""/>
        <dsp:cNvSpPr/>
      </dsp:nvSpPr>
      <dsp:spPr>
        <a:xfrm>
          <a:off x="0" y="704492"/>
          <a:ext cx="4395799" cy="311805"/>
        </a:xfrm>
        <a:prstGeom prst="roundRect">
          <a:avLst/>
        </a:prstGeom>
        <a:solidFill>
          <a:schemeClr val="accent3">
            <a:alpha val="90000"/>
            <a:hueOff val="0"/>
            <a:satOff val="0"/>
            <a:lumOff val="0"/>
            <a:alphaOff val="-16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1              0.910256  0.946667  0.928105     75.0</a:t>
          </a:r>
          <a:endParaRPr lang="zh-TW" sz="1300" kern="1200"/>
        </a:p>
      </dsp:txBody>
      <dsp:txXfrm>
        <a:off x="15221" y="719713"/>
        <a:ext cx="4365357" cy="281363"/>
      </dsp:txXfrm>
    </dsp:sp>
    <dsp:sp modelId="{D87CA52C-F41D-4324-877F-2C116F28C50D}">
      <dsp:nvSpPr>
        <dsp:cNvPr id="0" name=""/>
        <dsp:cNvSpPr/>
      </dsp:nvSpPr>
      <dsp:spPr>
        <a:xfrm>
          <a:off x="0" y="1053738"/>
          <a:ext cx="4395799" cy="311805"/>
        </a:xfrm>
        <a:prstGeom prst="roundRect">
          <a:avLst/>
        </a:prstGeom>
        <a:solidFill>
          <a:schemeClr val="accent3">
            <a:alpha val="90000"/>
            <a:hueOff val="0"/>
            <a:satOff val="0"/>
            <a:lumOff val="0"/>
            <a:alphaOff val="-24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accuracy       0.903509  0.903509  0.903509    114.0</a:t>
          </a:r>
          <a:endParaRPr lang="zh-TW" sz="1300" kern="1200"/>
        </a:p>
      </dsp:txBody>
      <dsp:txXfrm>
        <a:off x="15221" y="1068959"/>
        <a:ext cx="4365357" cy="281363"/>
      </dsp:txXfrm>
    </dsp:sp>
    <dsp:sp modelId="{28A00087-FFE1-46A8-A642-3D6F2F4089F0}">
      <dsp:nvSpPr>
        <dsp:cNvPr id="0" name=""/>
        <dsp:cNvSpPr/>
      </dsp:nvSpPr>
      <dsp:spPr>
        <a:xfrm>
          <a:off x="0" y="1402983"/>
          <a:ext cx="4395799" cy="311805"/>
        </a:xfrm>
        <a:prstGeom prst="roundRect">
          <a:avLst/>
        </a:prstGeom>
        <a:solidFill>
          <a:schemeClr val="accent3">
            <a:alpha val="90000"/>
            <a:hueOff val="0"/>
            <a:satOff val="0"/>
            <a:lumOff val="0"/>
            <a:alphaOff val="-32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macro avg      0.899573  0.883590  0.890719    114.0</a:t>
          </a:r>
          <a:endParaRPr lang="zh-TW" sz="1300" kern="1200"/>
        </a:p>
      </dsp:txBody>
      <dsp:txXfrm>
        <a:off x="15221" y="1418204"/>
        <a:ext cx="4365357" cy="281363"/>
      </dsp:txXfrm>
    </dsp:sp>
    <dsp:sp modelId="{3F366675-4AA6-4AF4-B47E-ABC75A312F1D}">
      <dsp:nvSpPr>
        <dsp:cNvPr id="0" name=""/>
        <dsp:cNvSpPr/>
      </dsp:nvSpPr>
      <dsp:spPr>
        <a:xfrm>
          <a:off x="0" y="1752228"/>
          <a:ext cx="4395799" cy="311805"/>
        </a:xfrm>
        <a:prstGeom prst="roundRect">
          <a:avLst/>
        </a:prstGeom>
        <a:solidFill>
          <a:schemeClr val="accent3">
            <a:alpha val="90000"/>
            <a:hueOff val="0"/>
            <a:satOff val="0"/>
            <a:lumOff val="0"/>
            <a:alpha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weighted avg   0.902946  0.903509  0.902525    114.0</a:t>
          </a:r>
          <a:endParaRPr lang="zh-TW" sz="1300" kern="1200"/>
        </a:p>
      </dsp:txBody>
      <dsp:txXfrm>
        <a:off x="15221" y="1767449"/>
        <a:ext cx="4365357" cy="28136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C687C-4382-4D02-AF5D-71EE59D6D9C6}">
      <dsp:nvSpPr>
        <dsp:cNvPr id="0" name=""/>
        <dsp:cNvSpPr/>
      </dsp:nvSpPr>
      <dsp:spPr>
        <a:xfrm>
          <a:off x="0" y="0"/>
          <a:ext cx="4240442" cy="287819"/>
        </a:xfrm>
        <a:prstGeom prst="roundRect">
          <a:avLst/>
        </a:prstGeom>
        <a:solidFill>
          <a:schemeClr val="accent2">
            <a:alpha val="9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zh-TW" altLang="en-US" sz="1200" kern="1200" dirty="0"/>
            <a:t>                </a:t>
          </a:r>
          <a:r>
            <a:rPr lang="en-US" sz="1200" kern="1200" dirty="0"/>
            <a:t>precision    recall  f1-score  support</a:t>
          </a:r>
          <a:endParaRPr lang="zh-TW" sz="1200" kern="1200" dirty="0"/>
        </a:p>
      </dsp:txBody>
      <dsp:txXfrm>
        <a:off x="14050" y="14050"/>
        <a:ext cx="4212342" cy="259719"/>
      </dsp:txXfrm>
    </dsp:sp>
    <dsp:sp modelId="{9F4B1D93-5433-457D-93C5-2B2D341BF95E}">
      <dsp:nvSpPr>
        <dsp:cNvPr id="0" name=""/>
        <dsp:cNvSpPr/>
      </dsp:nvSpPr>
      <dsp:spPr>
        <a:xfrm>
          <a:off x="0" y="326781"/>
          <a:ext cx="4240442" cy="287819"/>
        </a:xfrm>
        <a:prstGeom prst="roundRect">
          <a:avLst/>
        </a:prstGeom>
        <a:solidFill>
          <a:schemeClr val="accent2">
            <a:alpha val="90000"/>
            <a:hueOff val="0"/>
            <a:satOff val="0"/>
            <a:lumOff val="0"/>
            <a:alphaOff val="-8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0              0.971429  0.871795  0.918919     39.0</a:t>
          </a:r>
          <a:endParaRPr lang="zh-TW" sz="1200" kern="1200" dirty="0"/>
        </a:p>
      </dsp:txBody>
      <dsp:txXfrm>
        <a:off x="14050" y="340831"/>
        <a:ext cx="4212342" cy="259719"/>
      </dsp:txXfrm>
    </dsp:sp>
    <dsp:sp modelId="{26A1D801-FE29-4D56-81D2-035D2FBF512A}">
      <dsp:nvSpPr>
        <dsp:cNvPr id="0" name=""/>
        <dsp:cNvSpPr/>
      </dsp:nvSpPr>
      <dsp:spPr>
        <a:xfrm>
          <a:off x="0" y="649161"/>
          <a:ext cx="4240442" cy="287819"/>
        </a:xfrm>
        <a:prstGeom prst="roundRect">
          <a:avLst/>
        </a:prstGeom>
        <a:solidFill>
          <a:schemeClr val="accent2">
            <a:alpha val="90000"/>
            <a:hueOff val="0"/>
            <a:satOff val="0"/>
            <a:lumOff val="0"/>
            <a:alphaOff val="-16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1              0.936709  0.986667  0.961039     75.0</a:t>
          </a:r>
          <a:endParaRPr lang="zh-TW" sz="1200" kern="1200"/>
        </a:p>
      </dsp:txBody>
      <dsp:txXfrm>
        <a:off x="14050" y="663211"/>
        <a:ext cx="4212342" cy="259719"/>
      </dsp:txXfrm>
    </dsp:sp>
    <dsp:sp modelId="{237717E6-A643-48FF-8F6A-8612CC96B351}">
      <dsp:nvSpPr>
        <dsp:cNvPr id="0" name=""/>
        <dsp:cNvSpPr/>
      </dsp:nvSpPr>
      <dsp:spPr>
        <a:xfrm>
          <a:off x="0" y="971541"/>
          <a:ext cx="4240442" cy="287819"/>
        </a:xfrm>
        <a:prstGeom prst="roundRect">
          <a:avLst/>
        </a:prstGeom>
        <a:solidFill>
          <a:schemeClr val="accent2">
            <a:alpha val="90000"/>
            <a:hueOff val="0"/>
            <a:satOff val="0"/>
            <a:lumOff val="0"/>
            <a:alphaOff val="-24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accuracy       0.947368  0.947368  0.947368    114.0</a:t>
          </a:r>
          <a:endParaRPr lang="zh-TW" sz="1200" kern="1200"/>
        </a:p>
      </dsp:txBody>
      <dsp:txXfrm>
        <a:off x="14050" y="985591"/>
        <a:ext cx="4212342" cy="259719"/>
      </dsp:txXfrm>
    </dsp:sp>
    <dsp:sp modelId="{F9447785-0130-4DAC-B918-07B938E7AACE}">
      <dsp:nvSpPr>
        <dsp:cNvPr id="0" name=""/>
        <dsp:cNvSpPr/>
      </dsp:nvSpPr>
      <dsp:spPr>
        <a:xfrm>
          <a:off x="0" y="1293921"/>
          <a:ext cx="4240442" cy="287819"/>
        </a:xfrm>
        <a:prstGeom prst="roundRect">
          <a:avLst/>
        </a:prstGeom>
        <a:solidFill>
          <a:schemeClr val="accent2">
            <a:alpha val="90000"/>
            <a:hueOff val="0"/>
            <a:satOff val="0"/>
            <a:lumOff val="0"/>
            <a:alphaOff val="-32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macro avg      0.954069  0.929231  0.939979    114.0</a:t>
          </a:r>
          <a:endParaRPr lang="zh-TW" sz="1200" kern="1200" dirty="0"/>
        </a:p>
      </dsp:txBody>
      <dsp:txXfrm>
        <a:off x="14050" y="1307971"/>
        <a:ext cx="4212342" cy="259719"/>
      </dsp:txXfrm>
    </dsp:sp>
    <dsp:sp modelId="{318B8FC0-7C67-4264-BCB6-3807AB175B78}">
      <dsp:nvSpPr>
        <dsp:cNvPr id="0" name=""/>
        <dsp:cNvSpPr/>
      </dsp:nvSpPr>
      <dsp:spPr>
        <a:xfrm>
          <a:off x="0" y="1616301"/>
          <a:ext cx="4240442" cy="287819"/>
        </a:xfrm>
        <a:prstGeom prst="roundRect">
          <a:avLst/>
        </a:prstGeom>
        <a:solidFill>
          <a:schemeClr val="accent2">
            <a:alpha val="90000"/>
            <a:hueOff val="0"/>
            <a:satOff val="0"/>
            <a:lumOff val="0"/>
            <a:alpha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weighted avg   0.948587  0.947368  0.946629    114.0</a:t>
          </a:r>
          <a:endParaRPr lang="zh-TW" sz="1200" kern="1200" dirty="0"/>
        </a:p>
      </dsp:txBody>
      <dsp:txXfrm>
        <a:off x="14050" y="1630351"/>
        <a:ext cx="4212342" cy="25971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3EB12-7929-44FA-A8C5-6167ED0D5930}">
      <dsp:nvSpPr>
        <dsp:cNvPr id="0" name=""/>
        <dsp:cNvSpPr/>
      </dsp:nvSpPr>
      <dsp:spPr>
        <a:xfrm>
          <a:off x="0" y="36187"/>
          <a:ext cx="4330651" cy="311805"/>
        </a:xfrm>
        <a:prstGeom prst="roundRect">
          <a:avLst/>
        </a:prstGeom>
        <a:solidFill>
          <a:schemeClr val="accent3">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zh-TW" altLang="en-US" sz="1300" kern="1200" dirty="0"/>
            <a:t>                </a:t>
          </a:r>
          <a:r>
            <a:rPr lang="en-US" sz="1300" kern="1200" dirty="0"/>
            <a:t>precision    recall  f1-score  support</a:t>
          </a:r>
          <a:endParaRPr lang="zh-TW" sz="1300" kern="1200" dirty="0"/>
        </a:p>
      </dsp:txBody>
      <dsp:txXfrm>
        <a:off x="15221" y="51408"/>
        <a:ext cx="4300209" cy="281363"/>
      </dsp:txXfrm>
    </dsp:sp>
    <dsp:sp modelId="{D65861B6-0BFF-4352-B119-DFEFDB3C6C22}">
      <dsp:nvSpPr>
        <dsp:cNvPr id="0" name=""/>
        <dsp:cNvSpPr/>
      </dsp:nvSpPr>
      <dsp:spPr>
        <a:xfrm>
          <a:off x="0" y="385432"/>
          <a:ext cx="4330651" cy="311805"/>
        </a:xfrm>
        <a:prstGeom prst="roundRect">
          <a:avLst/>
        </a:prstGeom>
        <a:solidFill>
          <a:schemeClr val="accent3">
            <a:shade val="50000"/>
            <a:hueOff val="-90526"/>
            <a:satOff val="-4618"/>
            <a:lumOff val="1460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0              0.900000  0.923077  0.911392     39.0</a:t>
          </a:r>
          <a:endParaRPr lang="zh-TW" sz="1300" kern="1200"/>
        </a:p>
      </dsp:txBody>
      <dsp:txXfrm>
        <a:off x="15221" y="400653"/>
        <a:ext cx="4300209" cy="281363"/>
      </dsp:txXfrm>
    </dsp:sp>
    <dsp:sp modelId="{528E8F9B-45FF-4FD9-ABD2-7A119A876557}">
      <dsp:nvSpPr>
        <dsp:cNvPr id="0" name=""/>
        <dsp:cNvSpPr/>
      </dsp:nvSpPr>
      <dsp:spPr>
        <a:xfrm>
          <a:off x="0" y="734677"/>
          <a:ext cx="4330651" cy="311805"/>
        </a:xfrm>
        <a:prstGeom prst="roundRect">
          <a:avLst/>
        </a:prstGeom>
        <a:solidFill>
          <a:schemeClr val="accent3">
            <a:shade val="50000"/>
            <a:hueOff val="-181053"/>
            <a:satOff val="-9236"/>
            <a:lumOff val="2920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1              0.959459  0.946667  0.953020     75.0</a:t>
          </a:r>
          <a:endParaRPr lang="zh-TW" sz="1300" kern="1200"/>
        </a:p>
      </dsp:txBody>
      <dsp:txXfrm>
        <a:off x="15221" y="749898"/>
        <a:ext cx="4300209" cy="281363"/>
      </dsp:txXfrm>
    </dsp:sp>
    <dsp:sp modelId="{D5D4C178-FFAA-4116-8964-6F5A5F83D387}">
      <dsp:nvSpPr>
        <dsp:cNvPr id="0" name=""/>
        <dsp:cNvSpPr/>
      </dsp:nvSpPr>
      <dsp:spPr>
        <a:xfrm>
          <a:off x="0" y="1083922"/>
          <a:ext cx="4330651" cy="311805"/>
        </a:xfrm>
        <a:prstGeom prst="roundRect">
          <a:avLst/>
        </a:prstGeom>
        <a:solidFill>
          <a:schemeClr val="accent3">
            <a:shade val="50000"/>
            <a:hueOff val="-271579"/>
            <a:satOff val="-13854"/>
            <a:lumOff val="4380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accuracy       0.938596  0.938596  0.938596    114.0</a:t>
          </a:r>
          <a:endParaRPr lang="zh-TW" sz="1300" kern="1200"/>
        </a:p>
      </dsp:txBody>
      <dsp:txXfrm>
        <a:off x="15221" y="1099143"/>
        <a:ext cx="4300209" cy="281363"/>
      </dsp:txXfrm>
    </dsp:sp>
    <dsp:sp modelId="{EB666271-101D-4A13-BD12-5AB262C19967}">
      <dsp:nvSpPr>
        <dsp:cNvPr id="0" name=""/>
        <dsp:cNvSpPr/>
      </dsp:nvSpPr>
      <dsp:spPr>
        <a:xfrm>
          <a:off x="0" y="1433167"/>
          <a:ext cx="4330651" cy="311805"/>
        </a:xfrm>
        <a:prstGeom prst="roundRect">
          <a:avLst/>
        </a:prstGeom>
        <a:solidFill>
          <a:schemeClr val="accent3">
            <a:shade val="50000"/>
            <a:hueOff val="-181053"/>
            <a:satOff val="-9236"/>
            <a:lumOff val="2920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macro avg      0.929730  0.934872  0.932206    114.0</a:t>
          </a:r>
          <a:endParaRPr lang="zh-TW" sz="1300" kern="1200"/>
        </a:p>
      </dsp:txBody>
      <dsp:txXfrm>
        <a:off x="15221" y="1448388"/>
        <a:ext cx="4300209" cy="281363"/>
      </dsp:txXfrm>
    </dsp:sp>
    <dsp:sp modelId="{FB00E539-107A-41C8-BF6E-5E4C8280B831}">
      <dsp:nvSpPr>
        <dsp:cNvPr id="0" name=""/>
        <dsp:cNvSpPr/>
      </dsp:nvSpPr>
      <dsp:spPr>
        <a:xfrm>
          <a:off x="0" y="1782412"/>
          <a:ext cx="4330651" cy="311805"/>
        </a:xfrm>
        <a:prstGeom prst="roundRect">
          <a:avLst/>
        </a:prstGeom>
        <a:solidFill>
          <a:schemeClr val="accent3">
            <a:shade val="50000"/>
            <a:hueOff val="-90526"/>
            <a:satOff val="-4618"/>
            <a:lumOff val="1460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weighted avg   0.939118  0.938596  0.938779    114.0</a:t>
          </a:r>
          <a:endParaRPr lang="zh-TW" sz="1300" kern="1200"/>
        </a:p>
      </dsp:txBody>
      <dsp:txXfrm>
        <a:off x="15221" y="1797633"/>
        <a:ext cx="4300209" cy="281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FC511-89A8-4423-8D46-E676D0F82E6B}">
      <dsp:nvSpPr>
        <dsp:cNvPr id="0" name=""/>
        <dsp:cNvSpPr/>
      </dsp:nvSpPr>
      <dsp:spPr>
        <a:xfrm>
          <a:off x="2764800" y="439"/>
          <a:ext cx="3110400" cy="343828"/>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                                                min      max</a:t>
          </a:r>
          <a:endParaRPr lang="zh-TW" sz="1000" kern="1200" dirty="0"/>
        </a:p>
      </dsp:txBody>
      <dsp:txXfrm>
        <a:off x="2781584" y="17223"/>
        <a:ext cx="3076832" cy="310260"/>
      </dsp:txXfrm>
    </dsp:sp>
    <dsp:sp modelId="{765403FD-4C71-4FA2-B7FF-3DFF2564B2F5}">
      <dsp:nvSpPr>
        <dsp:cNvPr id="0" name=""/>
        <dsp:cNvSpPr/>
      </dsp:nvSpPr>
      <dsp:spPr>
        <a:xfrm>
          <a:off x="2764800" y="361458"/>
          <a:ext cx="3110400" cy="343828"/>
        </a:xfrm>
        <a:prstGeom prst="roundRect">
          <a:avLst/>
        </a:prstGeom>
        <a:solidFill>
          <a:schemeClr val="accent2">
            <a:hueOff val="30211"/>
            <a:satOff val="-3200"/>
            <a:lumOff val="-7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radius (mean):                        6.981  28.11</a:t>
          </a:r>
          <a:endParaRPr lang="zh-TW" sz="1000" kern="1200" dirty="0"/>
        </a:p>
      </dsp:txBody>
      <dsp:txXfrm>
        <a:off x="2781584" y="378242"/>
        <a:ext cx="3076832" cy="310260"/>
      </dsp:txXfrm>
    </dsp:sp>
    <dsp:sp modelId="{2E19A217-A7FE-47B4-83BE-68CF5553841B}">
      <dsp:nvSpPr>
        <dsp:cNvPr id="0" name=""/>
        <dsp:cNvSpPr/>
      </dsp:nvSpPr>
      <dsp:spPr>
        <a:xfrm>
          <a:off x="2764800" y="722478"/>
          <a:ext cx="3110400" cy="343828"/>
        </a:xfrm>
        <a:prstGeom prst="roundRect">
          <a:avLst/>
        </a:prstGeom>
        <a:solidFill>
          <a:schemeClr val="accent2">
            <a:hueOff val="60422"/>
            <a:satOff val="-6399"/>
            <a:lumOff val="-15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texture (mean):                       9.71   39.28</a:t>
          </a:r>
          <a:endParaRPr lang="zh-TW" sz="1000" kern="1200"/>
        </a:p>
      </dsp:txBody>
      <dsp:txXfrm>
        <a:off x="2781584" y="739262"/>
        <a:ext cx="3076832" cy="310260"/>
      </dsp:txXfrm>
    </dsp:sp>
    <dsp:sp modelId="{0E32106A-9F79-41E4-AA5D-30CA7AD88965}">
      <dsp:nvSpPr>
        <dsp:cNvPr id="0" name=""/>
        <dsp:cNvSpPr/>
      </dsp:nvSpPr>
      <dsp:spPr>
        <a:xfrm>
          <a:off x="2764800" y="1083498"/>
          <a:ext cx="3110400" cy="343828"/>
        </a:xfrm>
        <a:prstGeom prst="roundRect">
          <a:avLst/>
        </a:prstGeom>
        <a:solidFill>
          <a:schemeClr val="accent2">
            <a:hueOff val="90633"/>
            <a:satOff val="-9599"/>
            <a:lumOff val="-23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perimeter (mean):                     43.79  188.5</a:t>
          </a:r>
          <a:endParaRPr lang="zh-TW" sz="1000" kern="1200"/>
        </a:p>
      </dsp:txBody>
      <dsp:txXfrm>
        <a:off x="2781584" y="1100282"/>
        <a:ext cx="3076832" cy="310260"/>
      </dsp:txXfrm>
    </dsp:sp>
    <dsp:sp modelId="{F230873E-3AF6-44D8-9893-BF36C896E747}">
      <dsp:nvSpPr>
        <dsp:cNvPr id="0" name=""/>
        <dsp:cNvSpPr/>
      </dsp:nvSpPr>
      <dsp:spPr>
        <a:xfrm>
          <a:off x="2764800" y="1444517"/>
          <a:ext cx="3110400" cy="343828"/>
        </a:xfrm>
        <a:prstGeom prst="roundRect">
          <a:avLst/>
        </a:prstGeom>
        <a:solidFill>
          <a:schemeClr val="accent2">
            <a:hueOff val="120844"/>
            <a:satOff val="-12798"/>
            <a:lumOff val="-31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area (mean):                          143.5  2501.0</a:t>
          </a:r>
          <a:endParaRPr lang="zh-TW" sz="1000" kern="1200"/>
        </a:p>
      </dsp:txBody>
      <dsp:txXfrm>
        <a:off x="2781584" y="1461301"/>
        <a:ext cx="3076832" cy="310260"/>
      </dsp:txXfrm>
    </dsp:sp>
    <dsp:sp modelId="{05B4417C-30C7-4F51-9968-E4299BF018B3}">
      <dsp:nvSpPr>
        <dsp:cNvPr id="0" name=""/>
        <dsp:cNvSpPr/>
      </dsp:nvSpPr>
      <dsp:spPr>
        <a:xfrm>
          <a:off x="2764800" y="1805537"/>
          <a:ext cx="3110400" cy="343828"/>
        </a:xfrm>
        <a:prstGeom prst="roundRect">
          <a:avLst/>
        </a:prstGeom>
        <a:solidFill>
          <a:schemeClr val="accent2">
            <a:hueOff val="151055"/>
            <a:satOff val="-15998"/>
            <a:lumOff val="-3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smoothness (mean):                    0.053  0.163</a:t>
          </a:r>
          <a:endParaRPr lang="zh-TW" sz="1000" kern="1200"/>
        </a:p>
      </dsp:txBody>
      <dsp:txXfrm>
        <a:off x="2781584" y="1822321"/>
        <a:ext cx="3076832" cy="310260"/>
      </dsp:txXfrm>
    </dsp:sp>
    <dsp:sp modelId="{BBDBDFC7-FC4C-4730-B156-148605F206E0}">
      <dsp:nvSpPr>
        <dsp:cNvPr id="0" name=""/>
        <dsp:cNvSpPr/>
      </dsp:nvSpPr>
      <dsp:spPr>
        <a:xfrm>
          <a:off x="2764800" y="2166556"/>
          <a:ext cx="3110400" cy="343828"/>
        </a:xfrm>
        <a:prstGeom prst="roundRect">
          <a:avLst/>
        </a:prstGeom>
        <a:solidFill>
          <a:schemeClr val="accent2">
            <a:hueOff val="181266"/>
            <a:satOff val="-19197"/>
            <a:lumOff val="-47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compactness (mean):                   0.019  0.345</a:t>
          </a:r>
          <a:endParaRPr lang="zh-TW" sz="1000" kern="1200"/>
        </a:p>
      </dsp:txBody>
      <dsp:txXfrm>
        <a:off x="2781584" y="2183340"/>
        <a:ext cx="3076832" cy="310260"/>
      </dsp:txXfrm>
    </dsp:sp>
    <dsp:sp modelId="{DA54AB99-64AB-48AA-97B1-206C8328CC14}">
      <dsp:nvSpPr>
        <dsp:cNvPr id="0" name=""/>
        <dsp:cNvSpPr/>
      </dsp:nvSpPr>
      <dsp:spPr>
        <a:xfrm>
          <a:off x="2764800" y="2527576"/>
          <a:ext cx="3110400" cy="343828"/>
        </a:xfrm>
        <a:prstGeom prst="roundRect">
          <a:avLst/>
        </a:prstGeom>
        <a:solidFill>
          <a:schemeClr val="accent2">
            <a:hueOff val="211477"/>
            <a:satOff val="-22397"/>
            <a:lumOff val="-54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concavity (mean):                     0.0    0.427</a:t>
          </a:r>
          <a:endParaRPr lang="zh-TW" sz="1000" kern="1200" dirty="0"/>
        </a:p>
      </dsp:txBody>
      <dsp:txXfrm>
        <a:off x="2781584" y="2544360"/>
        <a:ext cx="3076832" cy="310260"/>
      </dsp:txXfrm>
    </dsp:sp>
    <dsp:sp modelId="{029D91E8-3BF6-43CF-9556-B8210981FFE7}">
      <dsp:nvSpPr>
        <dsp:cNvPr id="0" name=""/>
        <dsp:cNvSpPr/>
      </dsp:nvSpPr>
      <dsp:spPr>
        <a:xfrm>
          <a:off x="2764800" y="2888595"/>
          <a:ext cx="3110400" cy="343828"/>
        </a:xfrm>
        <a:prstGeom prst="roundRect">
          <a:avLst/>
        </a:prstGeom>
        <a:solidFill>
          <a:schemeClr val="accent2">
            <a:hueOff val="241688"/>
            <a:satOff val="-25596"/>
            <a:lumOff val="-62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concave points (mean):                0.0    0.201</a:t>
          </a:r>
          <a:endParaRPr lang="zh-TW" sz="1000" kern="1200"/>
        </a:p>
      </dsp:txBody>
      <dsp:txXfrm>
        <a:off x="2781584" y="2905379"/>
        <a:ext cx="3076832" cy="310260"/>
      </dsp:txXfrm>
    </dsp:sp>
    <dsp:sp modelId="{1FA59E2A-E2F2-4710-B865-8783D694658A}">
      <dsp:nvSpPr>
        <dsp:cNvPr id="0" name=""/>
        <dsp:cNvSpPr/>
      </dsp:nvSpPr>
      <dsp:spPr>
        <a:xfrm>
          <a:off x="2764800" y="3249615"/>
          <a:ext cx="3110400" cy="343828"/>
        </a:xfrm>
        <a:prstGeom prst="roundRect">
          <a:avLst/>
        </a:prstGeom>
        <a:solidFill>
          <a:schemeClr val="accent2">
            <a:hueOff val="271899"/>
            <a:satOff val="-28796"/>
            <a:lumOff val="-70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symmetry (mean):                      0.106  0.304</a:t>
          </a:r>
          <a:endParaRPr lang="zh-TW" sz="1000" kern="1200"/>
        </a:p>
      </dsp:txBody>
      <dsp:txXfrm>
        <a:off x="2781584" y="3266399"/>
        <a:ext cx="3076832" cy="310260"/>
      </dsp:txXfrm>
    </dsp:sp>
    <dsp:sp modelId="{E241F85F-CBFD-4022-859F-C2091C786A1B}">
      <dsp:nvSpPr>
        <dsp:cNvPr id="0" name=""/>
        <dsp:cNvSpPr/>
      </dsp:nvSpPr>
      <dsp:spPr>
        <a:xfrm>
          <a:off x="2764800" y="3610634"/>
          <a:ext cx="3110400" cy="343828"/>
        </a:xfrm>
        <a:prstGeom prst="roundRect">
          <a:avLst/>
        </a:prstGeom>
        <a:solidFill>
          <a:schemeClr val="accent2">
            <a:hueOff val="302110"/>
            <a:satOff val="-31995"/>
            <a:lumOff val="-78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fractal dimension (mean):             0.05   0.097</a:t>
          </a:r>
          <a:endParaRPr lang="zh-TW" sz="1000" kern="1200"/>
        </a:p>
      </dsp:txBody>
      <dsp:txXfrm>
        <a:off x="2781584" y="3627418"/>
        <a:ext cx="3076832" cy="310260"/>
      </dsp:txXfrm>
    </dsp:sp>
    <dsp:sp modelId="{827B79AB-AD80-4636-B433-59CDF4EB79FB}">
      <dsp:nvSpPr>
        <dsp:cNvPr id="0" name=""/>
        <dsp:cNvSpPr/>
      </dsp:nvSpPr>
      <dsp:spPr>
        <a:xfrm>
          <a:off x="2764800" y="3971654"/>
          <a:ext cx="3110400" cy="343828"/>
        </a:xfrm>
        <a:prstGeom prst="roundRect">
          <a:avLst/>
        </a:prstGeom>
        <a:solidFill>
          <a:schemeClr val="accent2">
            <a:hueOff val="332321"/>
            <a:satOff val="-35195"/>
            <a:lumOff val="-86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radius (standard error):              0.112  2.873</a:t>
          </a:r>
          <a:endParaRPr lang="zh-TW" sz="1000" kern="1200"/>
        </a:p>
      </dsp:txBody>
      <dsp:txXfrm>
        <a:off x="2781584" y="3988438"/>
        <a:ext cx="3076832" cy="310260"/>
      </dsp:txXfrm>
    </dsp:sp>
    <dsp:sp modelId="{9651CFFC-49F4-4F8F-BAEE-75997BCEBA68}">
      <dsp:nvSpPr>
        <dsp:cNvPr id="0" name=""/>
        <dsp:cNvSpPr/>
      </dsp:nvSpPr>
      <dsp:spPr>
        <a:xfrm>
          <a:off x="2764800" y="4332673"/>
          <a:ext cx="3110400" cy="343828"/>
        </a:xfrm>
        <a:prstGeom prst="roundRect">
          <a:avLst/>
        </a:prstGeom>
        <a:solidFill>
          <a:schemeClr val="accent2">
            <a:hueOff val="362532"/>
            <a:satOff val="-38394"/>
            <a:lumOff val="-94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texture (standard error):             0.36   4.885</a:t>
          </a:r>
          <a:endParaRPr lang="zh-TW" sz="1000" kern="1200"/>
        </a:p>
      </dsp:txBody>
      <dsp:txXfrm>
        <a:off x="2781584" y="4349457"/>
        <a:ext cx="3076832" cy="310260"/>
      </dsp:txXfrm>
    </dsp:sp>
    <dsp:sp modelId="{E3D8ADA7-FDF0-4E05-959C-468E20EFB601}">
      <dsp:nvSpPr>
        <dsp:cNvPr id="0" name=""/>
        <dsp:cNvSpPr/>
      </dsp:nvSpPr>
      <dsp:spPr>
        <a:xfrm>
          <a:off x="2764800" y="4693693"/>
          <a:ext cx="3110400" cy="343828"/>
        </a:xfrm>
        <a:prstGeom prst="roundRect">
          <a:avLst/>
        </a:prstGeom>
        <a:solidFill>
          <a:schemeClr val="accent2">
            <a:hueOff val="392743"/>
            <a:satOff val="-41594"/>
            <a:lumOff val="-101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perimeter (standard error):           0.757  21.98</a:t>
          </a:r>
          <a:endParaRPr lang="zh-TW" sz="1000" kern="1200"/>
        </a:p>
      </dsp:txBody>
      <dsp:txXfrm>
        <a:off x="2781584" y="4710477"/>
        <a:ext cx="3076832" cy="310260"/>
      </dsp:txXfrm>
    </dsp:sp>
    <dsp:sp modelId="{12D231D9-76D5-42EF-9A3D-5ABB8BE16C69}">
      <dsp:nvSpPr>
        <dsp:cNvPr id="0" name=""/>
        <dsp:cNvSpPr/>
      </dsp:nvSpPr>
      <dsp:spPr>
        <a:xfrm>
          <a:off x="2764800" y="5054712"/>
          <a:ext cx="3110400" cy="343828"/>
        </a:xfrm>
        <a:prstGeom prst="roundRect">
          <a:avLst/>
        </a:prstGeom>
        <a:solidFill>
          <a:schemeClr val="accent2">
            <a:hueOff val="422954"/>
            <a:satOff val="-44793"/>
            <a:lumOff val="-109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area (standard error):                6.802  542.2</a:t>
          </a:r>
          <a:endParaRPr lang="zh-TW" sz="1000" kern="1200"/>
        </a:p>
      </dsp:txBody>
      <dsp:txXfrm>
        <a:off x="2781584" y="5071496"/>
        <a:ext cx="3076832" cy="310260"/>
      </dsp:txXfrm>
    </dsp:sp>
    <dsp:sp modelId="{F7EE77F9-F2EF-4945-9672-B301AFC62D70}">
      <dsp:nvSpPr>
        <dsp:cNvPr id="0" name=""/>
        <dsp:cNvSpPr/>
      </dsp:nvSpPr>
      <dsp:spPr>
        <a:xfrm>
          <a:off x="2764800" y="5415732"/>
          <a:ext cx="3110400" cy="343828"/>
        </a:xfrm>
        <a:prstGeom prst="roundRect">
          <a:avLst/>
        </a:prstGeom>
        <a:solidFill>
          <a:schemeClr val="accent2">
            <a:hueOff val="453165"/>
            <a:satOff val="-47993"/>
            <a:lumOff val="-11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altLang="zh-TW" sz="1000" kern="1200" dirty="0"/>
            <a:t>smoothness (standard error):   </a:t>
          </a:r>
          <a:r>
            <a:rPr lang="en-US" sz="1000" kern="1200" dirty="0"/>
            <a:t>       0.002  0.031</a:t>
          </a:r>
          <a:endParaRPr lang="zh-TW" sz="1000" kern="1200" dirty="0"/>
        </a:p>
      </dsp:txBody>
      <dsp:txXfrm>
        <a:off x="2781584" y="5432516"/>
        <a:ext cx="3076832" cy="31026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3D86D-8FC6-4917-AA55-E33BBAD23AEC}">
      <dsp:nvSpPr>
        <dsp:cNvPr id="0" name=""/>
        <dsp:cNvSpPr/>
      </dsp:nvSpPr>
      <dsp:spPr>
        <a:xfrm>
          <a:off x="0" y="117159"/>
          <a:ext cx="4550768" cy="311805"/>
        </a:xfrm>
        <a:prstGeom prst="roundRect">
          <a:avLst/>
        </a:prstGeom>
        <a:solidFill>
          <a:schemeClr val="accent2">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zh-TW" altLang="en-US" sz="1300" kern="1200" dirty="0"/>
            <a:t>                </a:t>
          </a:r>
          <a:r>
            <a:rPr lang="en-US" sz="1300" kern="1200" dirty="0"/>
            <a:t>precision    recall  f1-score  support</a:t>
          </a:r>
          <a:endParaRPr lang="zh-TW" sz="1300" kern="1200" dirty="0"/>
        </a:p>
      </dsp:txBody>
      <dsp:txXfrm>
        <a:off x="15221" y="132380"/>
        <a:ext cx="4520326" cy="281363"/>
      </dsp:txXfrm>
    </dsp:sp>
    <dsp:sp modelId="{41CCE579-6901-4773-A647-983598D98E3D}">
      <dsp:nvSpPr>
        <dsp:cNvPr id="0" name=""/>
        <dsp:cNvSpPr/>
      </dsp:nvSpPr>
      <dsp:spPr>
        <a:xfrm>
          <a:off x="0" y="466404"/>
          <a:ext cx="4550768" cy="311805"/>
        </a:xfrm>
        <a:prstGeom prst="roundRect">
          <a:avLst/>
        </a:prstGeom>
        <a:solidFill>
          <a:schemeClr val="accent2">
            <a:shade val="80000"/>
            <a:hueOff val="-127214"/>
            <a:satOff val="-3343"/>
            <a:lumOff val="632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0              0.945946  0.897436  0.921053     39.0</a:t>
          </a:r>
          <a:endParaRPr lang="zh-TW" sz="1300" kern="1200"/>
        </a:p>
      </dsp:txBody>
      <dsp:txXfrm>
        <a:off x="15221" y="481625"/>
        <a:ext cx="4520326" cy="281363"/>
      </dsp:txXfrm>
    </dsp:sp>
    <dsp:sp modelId="{D2D58FB8-0411-4393-A20D-92FBFD6643EB}">
      <dsp:nvSpPr>
        <dsp:cNvPr id="0" name=""/>
        <dsp:cNvSpPr/>
      </dsp:nvSpPr>
      <dsp:spPr>
        <a:xfrm>
          <a:off x="0" y="815649"/>
          <a:ext cx="4550768" cy="311805"/>
        </a:xfrm>
        <a:prstGeom prst="roundRect">
          <a:avLst/>
        </a:prstGeom>
        <a:solidFill>
          <a:schemeClr val="accent2">
            <a:shade val="80000"/>
            <a:hueOff val="-254429"/>
            <a:satOff val="-6686"/>
            <a:lumOff val="126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1              0.948052  0.973333  0.960526     75.0</a:t>
          </a:r>
          <a:endParaRPr lang="zh-TW" sz="1300" kern="1200"/>
        </a:p>
      </dsp:txBody>
      <dsp:txXfrm>
        <a:off x="15221" y="830870"/>
        <a:ext cx="4520326" cy="281363"/>
      </dsp:txXfrm>
    </dsp:sp>
    <dsp:sp modelId="{2151D969-DC29-487C-ABE9-20899CB36D8D}">
      <dsp:nvSpPr>
        <dsp:cNvPr id="0" name=""/>
        <dsp:cNvSpPr/>
      </dsp:nvSpPr>
      <dsp:spPr>
        <a:xfrm>
          <a:off x="0" y="1164895"/>
          <a:ext cx="4550768" cy="311805"/>
        </a:xfrm>
        <a:prstGeom prst="roundRect">
          <a:avLst/>
        </a:prstGeom>
        <a:solidFill>
          <a:schemeClr val="accent2">
            <a:shade val="80000"/>
            <a:hueOff val="-381643"/>
            <a:satOff val="-10029"/>
            <a:lumOff val="1896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accuracy       0.947368  0.947368  0.947368    114.0</a:t>
          </a:r>
          <a:endParaRPr lang="zh-TW" sz="1300" kern="1200" dirty="0"/>
        </a:p>
      </dsp:txBody>
      <dsp:txXfrm>
        <a:off x="15221" y="1180116"/>
        <a:ext cx="4520326" cy="281363"/>
      </dsp:txXfrm>
    </dsp:sp>
    <dsp:sp modelId="{DC4F8555-2470-4D26-AD81-FF24854BE50F}">
      <dsp:nvSpPr>
        <dsp:cNvPr id="0" name=""/>
        <dsp:cNvSpPr/>
      </dsp:nvSpPr>
      <dsp:spPr>
        <a:xfrm>
          <a:off x="0" y="1514140"/>
          <a:ext cx="4550768" cy="311805"/>
        </a:xfrm>
        <a:prstGeom prst="roundRect">
          <a:avLst/>
        </a:prstGeom>
        <a:solidFill>
          <a:schemeClr val="accent2">
            <a:shade val="80000"/>
            <a:hueOff val="-508858"/>
            <a:satOff val="-13372"/>
            <a:lumOff val="2528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macro avg      0.946999  0.935385  0.940789    114.0</a:t>
          </a:r>
          <a:endParaRPr lang="zh-TW" sz="1300" kern="1200"/>
        </a:p>
      </dsp:txBody>
      <dsp:txXfrm>
        <a:off x="15221" y="1529361"/>
        <a:ext cx="4520326" cy="281363"/>
      </dsp:txXfrm>
    </dsp:sp>
    <dsp:sp modelId="{DE7BB2A7-4489-477F-91FC-EAD69379036F}">
      <dsp:nvSpPr>
        <dsp:cNvPr id="0" name=""/>
        <dsp:cNvSpPr/>
      </dsp:nvSpPr>
      <dsp:spPr>
        <a:xfrm>
          <a:off x="0" y="1863385"/>
          <a:ext cx="4550768" cy="311805"/>
        </a:xfrm>
        <a:prstGeom prst="roundRect">
          <a:avLst/>
        </a:prstGeom>
        <a:solidFill>
          <a:schemeClr val="accent2">
            <a:shade val="80000"/>
            <a:hueOff val="-636072"/>
            <a:satOff val="-16715"/>
            <a:lumOff val="3161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weighted avg   0.947331  0.947368  0.947022    114.0</a:t>
          </a:r>
          <a:endParaRPr lang="zh-TW" sz="1300" kern="1200"/>
        </a:p>
      </dsp:txBody>
      <dsp:txXfrm>
        <a:off x="15221" y="1878606"/>
        <a:ext cx="4520326" cy="2813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D4D36-B3D9-4857-A04A-6B6F31A029D4}">
      <dsp:nvSpPr>
        <dsp:cNvPr id="0" name=""/>
        <dsp:cNvSpPr/>
      </dsp:nvSpPr>
      <dsp:spPr>
        <a:xfrm>
          <a:off x="3456000" y="1669"/>
          <a:ext cx="3888000" cy="594492"/>
        </a:xfrm>
        <a:prstGeom prst="roundRect">
          <a:avLst/>
        </a:prstGeom>
        <a:solidFill>
          <a:schemeClr val="accent3">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AdaBoost</a:t>
          </a:r>
          <a:r>
            <a:rPr lang="zh-TW" sz="1400" kern="1200" dirty="0"/>
            <a:t>標準化後特徵重要度排序前</a:t>
          </a:r>
          <a:r>
            <a:rPr lang="en-US" sz="1400" kern="1200" dirty="0"/>
            <a:t>10</a:t>
          </a:r>
          <a:r>
            <a:rPr lang="zh-TW" sz="1400" kern="1200" dirty="0"/>
            <a:t>名：</a:t>
          </a:r>
        </a:p>
      </dsp:txBody>
      <dsp:txXfrm>
        <a:off x="3485021" y="30690"/>
        <a:ext cx="3829958" cy="536450"/>
      </dsp:txXfrm>
    </dsp:sp>
    <dsp:sp modelId="{FB6A3648-36D8-4A8E-9F5F-0F860CE78813}">
      <dsp:nvSpPr>
        <dsp:cNvPr id="0" name=""/>
        <dsp:cNvSpPr/>
      </dsp:nvSpPr>
      <dsp:spPr>
        <a:xfrm>
          <a:off x="3456000" y="625886"/>
          <a:ext cx="3888000" cy="594492"/>
        </a:xfrm>
        <a:prstGeom prst="roundRect">
          <a:avLst/>
        </a:prstGeom>
        <a:solidFill>
          <a:schemeClr val="accent3">
            <a:shade val="50000"/>
            <a:hueOff val="-49378"/>
            <a:satOff val="-2519"/>
            <a:lumOff val="796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1 </a:t>
          </a:r>
          <a:r>
            <a:rPr lang="zh-TW" sz="1400" kern="1200"/>
            <a:t>名 </a:t>
          </a:r>
          <a:r>
            <a:rPr lang="en-US" sz="1400" kern="1200"/>
            <a:t>worst smoothness </a:t>
          </a:r>
          <a:r>
            <a:rPr lang="zh-TW" sz="1400" kern="1200"/>
            <a:t>重要度 </a:t>
          </a:r>
          <a:r>
            <a:rPr lang="en-US" sz="1400" kern="1200"/>
            <a:t>0.11</a:t>
          </a:r>
          <a:endParaRPr lang="zh-TW" sz="1400" kern="1200"/>
        </a:p>
      </dsp:txBody>
      <dsp:txXfrm>
        <a:off x="3485021" y="654907"/>
        <a:ext cx="3829958" cy="536450"/>
      </dsp:txXfrm>
    </dsp:sp>
    <dsp:sp modelId="{F1CD70EB-3DC0-4161-8362-CFE45082AD03}">
      <dsp:nvSpPr>
        <dsp:cNvPr id="0" name=""/>
        <dsp:cNvSpPr/>
      </dsp:nvSpPr>
      <dsp:spPr>
        <a:xfrm>
          <a:off x="3456000" y="1250103"/>
          <a:ext cx="3888000" cy="594492"/>
        </a:xfrm>
        <a:prstGeom prst="roundRect">
          <a:avLst/>
        </a:prstGeom>
        <a:solidFill>
          <a:schemeClr val="accent3">
            <a:shade val="50000"/>
            <a:hueOff val="-98756"/>
            <a:satOff val="-5038"/>
            <a:lumOff val="1592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2 </a:t>
          </a:r>
          <a:r>
            <a:rPr lang="zh-TW" sz="1400" kern="1200"/>
            <a:t>名 </a:t>
          </a:r>
          <a:r>
            <a:rPr lang="en-US" sz="1400" kern="1200"/>
            <a:t>worst texture </a:t>
          </a:r>
          <a:r>
            <a:rPr lang="zh-TW" sz="1400" kern="1200"/>
            <a:t>重要度 </a:t>
          </a:r>
          <a:r>
            <a:rPr lang="en-US" sz="1400" kern="1200"/>
            <a:t>0.07</a:t>
          </a:r>
          <a:endParaRPr lang="zh-TW" sz="1400" kern="1200"/>
        </a:p>
      </dsp:txBody>
      <dsp:txXfrm>
        <a:off x="3485021" y="1279124"/>
        <a:ext cx="3829958" cy="536450"/>
      </dsp:txXfrm>
    </dsp:sp>
    <dsp:sp modelId="{4C2C0398-DD06-4C7F-B296-DFFB058D6CDD}">
      <dsp:nvSpPr>
        <dsp:cNvPr id="0" name=""/>
        <dsp:cNvSpPr/>
      </dsp:nvSpPr>
      <dsp:spPr>
        <a:xfrm>
          <a:off x="3456000" y="1874320"/>
          <a:ext cx="3888000" cy="594492"/>
        </a:xfrm>
        <a:prstGeom prst="roundRect">
          <a:avLst/>
        </a:prstGeom>
        <a:solidFill>
          <a:schemeClr val="accent3">
            <a:shade val="50000"/>
            <a:hueOff val="-148134"/>
            <a:satOff val="-7557"/>
            <a:lumOff val="2389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3 </a:t>
          </a:r>
          <a:r>
            <a:rPr lang="zh-TW" sz="1400" kern="1200"/>
            <a:t>名 </a:t>
          </a:r>
          <a:r>
            <a:rPr lang="en-US" sz="1400" kern="1200"/>
            <a:t>mean concave points </a:t>
          </a:r>
          <a:r>
            <a:rPr lang="zh-TW" sz="1400" kern="1200"/>
            <a:t>重要度 </a:t>
          </a:r>
          <a:r>
            <a:rPr lang="en-US" sz="1400" kern="1200"/>
            <a:t>0.07</a:t>
          </a:r>
          <a:endParaRPr lang="zh-TW" sz="1400" kern="1200"/>
        </a:p>
      </dsp:txBody>
      <dsp:txXfrm>
        <a:off x="3485021" y="1903341"/>
        <a:ext cx="3829958" cy="536450"/>
      </dsp:txXfrm>
    </dsp:sp>
    <dsp:sp modelId="{CAF3F623-6CD8-410F-A465-70FDBEB26C53}">
      <dsp:nvSpPr>
        <dsp:cNvPr id="0" name=""/>
        <dsp:cNvSpPr/>
      </dsp:nvSpPr>
      <dsp:spPr>
        <a:xfrm>
          <a:off x="3456000" y="2498537"/>
          <a:ext cx="3888000" cy="594492"/>
        </a:xfrm>
        <a:prstGeom prst="roundRect">
          <a:avLst/>
        </a:prstGeom>
        <a:solidFill>
          <a:schemeClr val="accent3">
            <a:shade val="50000"/>
            <a:hueOff val="-197512"/>
            <a:satOff val="-10076"/>
            <a:lumOff val="3185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4 </a:t>
          </a:r>
          <a:r>
            <a:rPr lang="zh-TW" sz="1400" kern="1200"/>
            <a:t>名 </a:t>
          </a:r>
          <a:r>
            <a:rPr lang="en-US" sz="1400" kern="1200"/>
            <a:t>area error </a:t>
          </a:r>
          <a:r>
            <a:rPr lang="zh-TW" sz="1400" kern="1200"/>
            <a:t>重要度 </a:t>
          </a:r>
          <a:r>
            <a:rPr lang="en-US" sz="1400" kern="1200"/>
            <a:t>0.07</a:t>
          </a:r>
          <a:endParaRPr lang="zh-TW" sz="1400" kern="1200"/>
        </a:p>
      </dsp:txBody>
      <dsp:txXfrm>
        <a:off x="3485021" y="2527558"/>
        <a:ext cx="3829958" cy="536450"/>
      </dsp:txXfrm>
    </dsp:sp>
    <dsp:sp modelId="{4E7B888D-88F6-4920-B92D-BD48E8603C11}">
      <dsp:nvSpPr>
        <dsp:cNvPr id="0" name=""/>
        <dsp:cNvSpPr/>
      </dsp:nvSpPr>
      <dsp:spPr>
        <a:xfrm>
          <a:off x="3456000" y="3122753"/>
          <a:ext cx="3888000" cy="594492"/>
        </a:xfrm>
        <a:prstGeom prst="roundRect">
          <a:avLst/>
        </a:prstGeom>
        <a:solidFill>
          <a:schemeClr val="accent3">
            <a:shade val="50000"/>
            <a:hueOff val="-246890"/>
            <a:satOff val="-12595"/>
            <a:lumOff val="3982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5 </a:t>
          </a:r>
          <a:r>
            <a:rPr lang="zh-TW" sz="1400" kern="1200"/>
            <a:t>名 </a:t>
          </a:r>
          <a:r>
            <a:rPr lang="en-US" sz="1400" kern="1200"/>
            <a:t>mean texture </a:t>
          </a:r>
          <a:r>
            <a:rPr lang="zh-TW" sz="1400" kern="1200"/>
            <a:t>重要度 </a:t>
          </a:r>
          <a:r>
            <a:rPr lang="en-US" sz="1400" kern="1200"/>
            <a:t>0.06</a:t>
          </a:r>
          <a:endParaRPr lang="zh-TW" sz="1400" kern="1200"/>
        </a:p>
      </dsp:txBody>
      <dsp:txXfrm>
        <a:off x="3485021" y="3151774"/>
        <a:ext cx="3829958" cy="536450"/>
      </dsp:txXfrm>
    </dsp:sp>
    <dsp:sp modelId="{D9142FA9-6EA3-4A8D-96C6-AE315698524B}">
      <dsp:nvSpPr>
        <dsp:cNvPr id="0" name=""/>
        <dsp:cNvSpPr/>
      </dsp:nvSpPr>
      <dsp:spPr>
        <a:xfrm>
          <a:off x="3456000" y="3746970"/>
          <a:ext cx="3888000" cy="594492"/>
        </a:xfrm>
        <a:prstGeom prst="roundRect">
          <a:avLst/>
        </a:prstGeom>
        <a:solidFill>
          <a:schemeClr val="accent3">
            <a:shade val="50000"/>
            <a:hueOff val="-246890"/>
            <a:satOff val="-12595"/>
            <a:lumOff val="3982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6 </a:t>
          </a:r>
          <a:r>
            <a:rPr lang="zh-TW" sz="1400" kern="1200"/>
            <a:t>名 </a:t>
          </a:r>
          <a:r>
            <a:rPr lang="en-US" sz="1400" kern="1200"/>
            <a:t>mean compactness </a:t>
          </a:r>
          <a:r>
            <a:rPr lang="zh-TW" sz="1400" kern="1200"/>
            <a:t>重要度 </a:t>
          </a:r>
          <a:r>
            <a:rPr lang="en-US" sz="1400" kern="1200"/>
            <a:t>0.06</a:t>
          </a:r>
          <a:endParaRPr lang="zh-TW" sz="1400" kern="1200"/>
        </a:p>
      </dsp:txBody>
      <dsp:txXfrm>
        <a:off x="3485021" y="3775991"/>
        <a:ext cx="3829958" cy="536450"/>
      </dsp:txXfrm>
    </dsp:sp>
    <dsp:sp modelId="{1767A4E3-D5AB-44C1-BAE8-AF390055D28F}">
      <dsp:nvSpPr>
        <dsp:cNvPr id="0" name=""/>
        <dsp:cNvSpPr/>
      </dsp:nvSpPr>
      <dsp:spPr>
        <a:xfrm>
          <a:off x="3456000" y="4371187"/>
          <a:ext cx="3888000" cy="594492"/>
        </a:xfrm>
        <a:prstGeom prst="roundRect">
          <a:avLst/>
        </a:prstGeom>
        <a:solidFill>
          <a:schemeClr val="accent3">
            <a:shade val="50000"/>
            <a:hueOff val="-197512"/>
            <a:satOff val="-10076"/>
            <a:lumOff val="3185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7 </a:t>
          </a:r>
          <a:r>
            <a:rPr lang="zh-TW" sz="1400" kern="1200"/>
            <a:t>名 </a:t>
          </a:r>
          <a:r>
            <a:rPr lang="en-US" sz="1400" kern="1200"/>
            <a:t>fractal dimension error </a:t>
          </a:r>
          <a:r>
            <a:rPr lang="zh-TW" sz="1400" kern="1200"/>
            <a:t>重要度 </a:t>
          </a:r>
          <a:r>
            <a:rPr lang="en-US" sz="1400" kern="1200"/>
            <a:t>0.05</a:t>
          </a:r>
          <a:endParaRPr lang="zh-TW" sz="1400" kern="1200"/>
        </a:p>
      </dsp:txBody>
      <dsp:txXfrm>
        <a:off x="3485021" y="4400208"/>
        <a:ext cx="3829958" cy="536450"/>
      </dsp:txXfrm>
    </dsp:sp>
    <dsp:sp modelId="{44D42F27-C15B-4188-828A-F4AC85F08E4C}">
      <dsp:nvSpPr>
        <dsp:cNvPr id="0" name=""/>
        <dsp:cNvSpPr/>
      </dsp:nvSpPr>
      <dsp:spPr>
        <a:xfrm>
          <a:off x="3456000" y="4995404"/>
          <a:ext cx="3888000" cy="594492"/>
        </a:xfrm>
        <a:prstGeom prst="roundRect">
          <a:avLst/>
        </a:prstGeom>
        <a:solidFill>
          <a:schemeClr val="accent3">
            <a:shade val="50000"/>
            <a:hueOff val="-148134"/>
            <a:satOff val="-7557"/>
            <a:lumOff val="2389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8 </a:t>
          </a:r>
          <a:r>
            <a:rPr lang="zh-TW" sz="1400" kern="1200"/>
            <a:t>名 </a:t>
          </a:r>
          <a:r>
            <a:rPr lang="en-US" sz="1400" kern="1200"/>
            <a:t>worst perimeter </a:t>
          </a:r>
          <a:r>
            <a:rPr lang="zh-TW" sz="1400" kern="1200"/>
            <a:t>重要度 </a:t>
          </a:r>
          <a:r>
            <a:rPr lang="en-US" sz="1400" kern="1200"/>
            <a:t>0.05</a:t>
          </a:r>
          <a:endParaRPr lang="zh-TW" sz="1400" kern="1200"/>
        </a:p>
      </dsp:txBody>
      <dsp:txXfrm>
        <a:off x="3485021" y="5024425"/>
        <a:ext cx="3829958" cy="536450"/>
      </dsp:txXfrm>
    </dsp:sp>
    <dsp:sp modelId="{D135D798-E862-40BC-A29B-04B75472C1DE}">
      <dsp:nvSpPr>
        <dsp:cNvPr id="0" name=""/>
        <dsp:cNvSpPr/>
      </dsp:nvSpPr>
      <dsp:spPr>
        <a:xfrm>
          <a:off x="3456000" y="5619621"/>
          <a:ext cx="3888000" cy="594492"/>
        </a:xfrm>
        <a:prstGeom prst="roundRect">
          <a:avLst/>
        </a:prstGeom>
        <a:solidFill>
          <a:schemeClr val="accent3">
            <a:shade val="50000"/>
            <a:hueOff val="-98756"/>
            <a:satOff val="-5038"/>
            <a:lumOff val="1592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9 </a:t>
          </a:r>
          <a:r>
            <a:rPr lang="zh-TW" sz="1400" kern="1200"/>
            <a:t>名 </a:t>
          </a:r>
          <a:r>
            <a:rPr lang="en-US" sz="1400" kern="1200"/>
            <a:t>symmetry error </a:t>
          </a:r>
          <a:r>
            <a:rPr lang="zh-TW" sz="1400" kern="1200"/>
            <a:t>重要度 </a:t>
          </a:r>
          <a:r>
            <a:rPr lang="en-US" sz="1400" kern="1200"/>
            <a:t>0.05</a:t>
          </a:r>
          <a:endParaRPr lang="zh-TW" sz="1400" kern="1200"/>
        </a:p>
      </dsp:txBody>
      <dsp:txXfrm>
        <a:off x="3485021" y="5648642"/>
        <a:ext cx="3829958" cy="536450"/>
      </dsp:txXfrm>
    </dsp:sp>
    <dsp:sp modelId="{C534C224-2776-466C-8391-382BFDEA946D}">
      <dsp:nvSpPr>
        <dsp:cNvPr id="0" name=""/>
        <dsp:cNvSpPr/>
      </dsp:nvSpPr>
      <dsp:spPr>
        <a:xfrm>
          <a:off x="3456000" y="6243837"/>
          <a:ext cx="3888000" cy="594492"/>
        </a:xfrm>
        <a:prstGeom prst="roundRect">
          <a:avLst/>
        </a:prstGeom>
        <a:solidFill>
          <a:schemeClr val="accent3">
            <a:shade val="50000"/>
            <a:hueOff val="-49378"/>
            <a:satOff val="-2519"/>
            <a:lumOff val="796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10 </a:t>
          </a:r>
          <a:r>
            <a:rPr lang="zh-TW" sz="1400" kern="1200"/>
            <a:t>名 </a:t>
          </a:r>
          <a:r>
            <a:rPr lang="en-US" sz="1400" kern="1200"/>
            <a:t>worst concave points </a:t>
          </a:r>
          <a:r>
            <a:rPr lang="zh-TW" sz="1400" kern="1200"/>
            <a:t>重要度 </a:t>
          </a:r>
          <a:r>
            <a:rPr lang="en-US" sz="1400" kern="1200"/>
            <a:t>0.04</a:t>
          </a:r>
          <a:endParaRPr lang="zh-TW" sz="1400" kern="1200"/>
        </a:p>
      </dsp:txBody>
      <dsp:txXfrm>
        <a:off x="3485021" y="6272858"/>
        <a:ext cx="3829958" cy="5364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42C92-3702-4FD4-9B92-360D89933F78}">
      <dsp:nvSpPr>
        <dsp:cNvPr id="0" name=""/>
        <dsp:cNvSpPr/>
      </dsp:nvSpPr>
      <dsp:spPr>
        <a:xfrm>
          <a:off x="3456000" y="1669"/>
          <a:ext cx="3888000" cy="594492"/>
        </a:xfrm>
        <a:prstGeom prst="roundRect">
          <a:avLst/>
        </a:prstGeom>
        <a:solidFill>
          <a:schemeClr val="accent1">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AdaBoost</a:t>
          </a:r>
          <a:r>
            <a:rPr lang="zh-TW" sz="1400" kern="1200" dirty="0"/>
            <a:t>標準化前特徵重要度排序前</a:t>
          </a:r>
          <a:r>
            <a:rPr lang="en-US" sz="1400" kern="1200" dirty="0"/>
            <a:t>10</a:t>
          </a:r>
          <a:r>
            <a:rPr lang="zh-TW" sz="1400" kern="1200" dirty="0"/>
            <a:t>名：</a:t>
          </a:r>
        </a:p>
      </dsp:txBody>
      <dsp:txXfrm>
        <a:off x="3485021" y="30690"/>
        <a:ext cx="3829958" cy="536450"/>
      </dsp:txXfrm>
    </dsp:sp>
    <dsp:sp modelId="{BDF46C48-BCAC-4DCC-951B-89C6A4138030}">
      <dsp:nvSpPr>
        <dsp:cNvPr id="0" name=""/>
        <dsp:cNvSpPr/>
      </dsp:nvSpPr>
      <dsp:spPr>
        <a:xfrm>
          <a:off x="3456000" y="625886"/>
          <a:ext cx="3888000" cy="594492"/>
        </a:xfrm>
        <a:prstGeom prst="roundRect">
          <a:avLst/>
        </a:prstGeom>
        <a:solidFill>
          <a:schemeClr val="accent1">
            <a:shade val="50000"/>
            <a:hueOff val="-92532"/>
            <a:satOff val="-10808"/>
            <a:lumOff val="936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1 </a:t>
          </a:r>
          <a:r>
            <a:rPr lang="zh-TW" sz="1400" kern="1200"/>
            <a:t>名 </a:t>
          </a:r>
          <a:r>
            <a:rPr lang="en-US" sz="1400" kern="1200"/>
            <a:t>worst smoothness </a:t>
          </a:r>
          <a:r>
            <a:rPr lang="zh-TW" sz="1400" kern="1200"/>
            <a:t>重要度 </a:t>
          </a:r>
          <a:r>
            <a:rPr lang="en-US" sz="1400" kern="1200"/>
            <a:t>0.11</a:t>
          </a:r>
          <a:endParaRPr lang="zh-TW" sz="1400" kern="1200"/>
        </a:p>
      </dsp:txBody>
      <dsp:txXfrm>
        <a:off x="3485021" y="654907"/>
        <a:ext cx="3829958" cy="536450"/>
      </dsp:txXfrm>
    </dsp:sp>
    <dsp:sp modelId="{4D2AEA21-7F24-4107-BD2D-3C0FCA283FE1}">
      <dsp:nvSpPr>
        <dsp:cNvPr id="0" name=""/>
        <dsp:cNvSpPr/>
      </dsp:nvSpPr>
      <dsp:spPr>
        <a:xfrm>
          <a:off x="3456000" y="1250103"/>
          <a:ext cx="3888000" cy="594492"/>
        </a:xfrm>
        <a:prstGeom prst="roundRect">
          <a:avLst/>
        </a:prstGeom>
        <a:solidFill>
          <a:schemeClr val="accent1">
            <a:shade val="50000"/>
            <a:hueOff val="-185064"/>
            <a:satOff val="-21616"/>
            <a:lumOff val="1871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2 </a:t>
          </a:r>
          <a:r>
            <a:rPr lang="zh-TW" sz="1400" kern="1200"/>
            <a:t>名 </a:t>
          </a:r>
          <a:r>
            <a:rPr lang="en-US" sz="1400" kern="1200"/>
            <a:t>worst texture </a:t>
          </a:r>
          <a:r>
            <a:rPr lang="zh-TW" sz="1400" kern="1200"/>
            <a:t>重要度 </a:t>
          </a:r>
          <a:r>
            <a:rPr lang="en-US" sz="1400" kern="1200"/>
            <a:t>0.07</a:t>
          </a:r>
          <a:endParaRPr lang="zh-TW" sz="1400" kern="1200"/>
        </a:p>
      </dsp:txBody>
      <dsp:txXfrm>
        <a:off x="3485021" y="1279124"/>
        <a:ext cx="3829958" cy="536450"/>
      </dsp:txXfrm>
    </dsp:sp>
    <dsp:sp modelId="{E5BED002-E0F0-473E-9353-31D9840A592E}">
      <dsp:nvSpPr>
        <dsp:cNvPr id="0" name=""/>
        <dsp:cNvSpPr/>
      </dsp:nvSpPr>
      <dsp:spPr>
        <a:xfrm>
          <a:off x="3456000" y="1874320"/>
          <a:ext cx="3888000" cy="594492"/>
        </a:xfrm>
        <a:prstGeom prst="roundRect">
          <a:avLst/>
        </a:prstGeom>
        <a:solidFill>
          <a:schemeClr val="accent1">
            <a:shade val="50000"/>
            <a:hueOff val="-277596"/>
            <a:satOff val="-32425"/>
            <a:lumOff val="2807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3 </a:t>
          </a:r>
          <a:r>
            <a:rPr lang="zh-TW" sz="1400" kern="1200"/>
            <a:t>名 </a:t>
          </a:r>
          <a:r>
            <a:rPr lang="en-US" sz="1400" kern="1200"/>
            <a:t>mean concave points </a:t>
          </a:r>
          <a:r>
            <a:rPr lang="zh-TW" sz="1400" kern="1200"/>
            <a:t>重要度 </a:t>
          </a:r>
          <a:r>
            <a:rPr lang="en-US" sz="1400" kern="1200"/>
            <a:t>0.07</a:t>
          </a:r>
          <a:endParaRPr lang="zh-TW" sz="1400" kern="1200"/>
        </a:p>
      </dsp:txBody>
      <dsp:txXfrm>
        <a:off x="3485021" y="1903341"/>
        <a:ext cx="3829958" cy="536450"/>
      </dsp:txXfrm>
    </dsp:sp>
    <dsp:sp modelId="{BB42A99A-386E-4CBC-B721-88A2CCA45C7C}">
      <dsp:nvSpPr>
        <dsp:cNvPr id="0" name=""/>
        <dsp:cNvSpPr/>
      </dsp:nvSpPr>
      <dsp:spPr>
        <a:xfrm>
          <a:off x="3456000" y="2498537"/>
          <a:ext cx="3888000" cy="594492"/>
        </a:xfrm>
        <a:prstGeom prst="roundRect">
          <a:avLst/>
        </a:prstGeom>
        <a:solidFill>
          <a:schemeClr val="accent1">
            <a:shade val="50000"/>
            <a:hueOff val="-370128"/>
            <a:satOff val="-43233"/>
            <a:lumOff val="3743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4 </a:t>
          </a:r>
          <a:r>
            <a:rPr lang="zh-TW" sz="1400" kern="1200"/>
            <a:t>名 </a:t>
          </a:r>
          <a:r>
            <a:rPr lang="en-US" sz="1400" kern="1200"/>
            <a:t>area error </a:t>
          </a:r>
          <a:r>
            <a:rPr lang="zh-TW" sz="1400" kern="1200"/>
            <a:t>重要度 </a:t>
          </a:r>
          <a:r>
            <a:rPr lang="en-US" sz="1400" kern="1200"/>
            <a:t>0.07</a:t>
          </a:r>
          <a:endParaRPr lang="zh-TW" sz="1400" kern="1200"/>
        </a:p>
      </dsp:txBody>
      <dsp:txXfrm>
        <a:off x="3485021" y="2527558"/>
        <a:ext cx="3829958" cy="536450"/>
      </dsp:txXfrm>
    </dsp:sp>
    <dsp:sp modelId="{ABB69D62-7BEF-4117-A985-B715A1469223}">
      <dsp:nvSpPr>
        <dsp:cNvPr id="0" name=""/>
        <dsp:cNvSpPr/>
      </dsp:nvSpPr>
      <dsp:spPr>
        <a:xfrm>
          <a:off x="3456000" y="3122753"/>
          <a:ext cx="3888000" cy="594492"/>
        </a:xfrm>
        <a:prstGeom prst="roundRect">
          <a:avLst/>
        </a:prstGeom>
        <a:solidFill>
          <a:schemeClr val="accent1">
            <a:shade val="50000"/>
            <a:hueOff val="-462660"/>
            <a:satOff val="-54041"/>
            <a:lumOff val="4679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5 </a:t>
          </a:r>
          <a:r>
            <a:rPr lang="zh-TW" sz="1400" kern="1200"/>
            <a:t>名 </a:t>
          </a:r>
          <a:r>
            <a:rPr lang="en-US" sz="1400" kern="1200"/>
            <a:t>mean texture </a:t>
          </a:r>
          <a:r>
            <a:rPr lang="zh-TW" sz="1400" kern="1200"/>
            <a:t>重要度 </a:t>
          </a:r>
          <a:r>
            <a:rPr lang="en-US" sz="1400" kern="1200"/>
            <a:t>0.06</a:t>
          </a:r>
          <a:endParaRPr lang="zh-TW" sz="1400" kern="1200"/>
        </a:p>
      </dsp:txBody>
      <dsp:txXfrm>
        <a:off x="3485021" y="3151774"/>
        <a:ext cx="3829958" cy="536450"/>
      </dsp:txXfrm>
    </dsp:sp>
    <dsp:sp modelId="{9C6B50D3-026C-476A-B958-AA6447BEFA21}">
      <dsp:nvSpPr>
        <dsp:cNvPr id="0" name=""/>
        <dsp:cNvSpPr/>
      </dsp:nvSpPr>
      <dsp:spPr>
        <a:xfrm>
          <a:off x="3456000" y="3746970"/>
          <a:ext cx="3888000" cy="594492"/>
        </a:xfrm>
        <a:prstGeom prst="roundRect">
          <a:avLst/>
        </a:prstGeom>
        <a:solidFill>
          <a:schemeClr val="accent1">
            <a:shade val="50000"/>
            <a:hueOff val="-462660"/>
            <a:satOff val="-54041"/>
            <a:lumOff val="4679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6 </a:t>
          </a:r>
          <a:r>
            <a:rPr lang="zh-TW" sz="1400" kern="1200"/>
            <a:t>名 </a:t>
          </a:r>
          <a:r>
            <a:rPr lang="en-US" sz="1400" kern="1200"/>
            <a:t>mean compactness </a:t>
          </a:r>
          <a:r>
            <a:rPr lang="zh-TW" sz="1400" kern="1200"/>
            <a:t>重要度 </a:t>
          </a:r>
          <a:r>
            <a:rPr lang="en-US" sz="1400" kern="1200"/>
            <a:t>0.06</a:t>
          </a:r>
          <a:endParaRPr lang="zh-TW" sz="1400" kern="1200"/>
        </a:p>
      </dsp:txBody>
      <dsp:txXfrm>
        <a:off x="3485021" y="3775991"/>
        <a:ext cx="3829958" cy="536450"/>
      </dsp:txXfrm>
    </dsp:sp>
    <dsp:sp modelId="{5CF06A7C-C58A-4279-B121-064F803BFD58}">
      <dsp:nvSpPr>
        <dsp:cNvPr id="0" name=""/>
        <dsp:cNvSpPr/>
      </dsp:nvSpPr>
      <dsp:spPr>
        <a:xfrm>
          <a:off x="3456000" y="4371187"/>
          <a:ext cx="3888000" cy="594492"/>
        </a:xfrm>
        <a:prstGeom prst="roundRect">
          <a:avLst/>
        </a:prstGeom>
        <a:solidFill>
          <a:schemeClr val="accent1">
            <a:shade val="50000"/>
            <a:hueOff val="-370128"/>
            <a:satOff val="-43233"/>
            <a:lumOff val="3743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7 </a:t>
          </a:r>
          <a:r>
            <a:rPr lang="zh-TW" sz="1400" kern="1200"/>
            <a:t>名 </a:t>
          </a:r>
          <a:r>
            <a:rPr lang="en-US" sz="1400" kern="1200"/>
            <a:t>fractal dimension error </a:t>
          </a:r>
          <a:r>
            <a:rPr lang="zh-TW" sz="1400" kern="1200"/>
            <a:t>重要度 </a:t>
          </a:r>
          <a:r>
            <a:rPr lang="en-US" sz="1400" kern="1200"/>
            <a:t>0.05</a:t>
          </a:r>
          <a:endParaRPr lang="zh-TW" sz="1400" kern="1200"/>
        </a:p>
      </dsp:txBody>
      <dsp:txXfrm>
        <a:off x="3485021" y="4400208"/>
        <a:ext cx="3829958" cy="536450"/>
      </dsp:txXfrm>
    </dsp:sp>
    <dsp:sp modelId="{FBCCA715-2E8B-4FAE-B5C0-34DB82D3EC72}">
      <dsp:nvSpPr>
        <dsp:cNvPr id="0" name=""/>
        <dsp:cNvSpPr/>
      </dsp:nvSpPr>
      <dsp:spPr>
        <a:xfrm>
          <a:off x="3456000" y="4995404"/>
          <a:ext cx="3888000" cy="594492"/>
        </a:xfrm>
        <a:prstGeom prst="roundRect">
          <a:avLst/>
        </a:prstGeom>
        <a:solidFill>
          <a:schemeClr val="accent1">
            <a:shade val="50000"/>
            <a:hueOff val="-277596"/>
            <a:satOff val="-32425"/>
            <a:lumOff val="2807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8 </a:t>
          </a:r>
          <a:r>
            <a:rPr lang="zh-TW" sz="1400" kern="1200"/>
            <a:t>名 </a:t>
          </a:r>
          <a:r>
            <a:rPr lang="en-US" sz="1400" kern="1200"/>
            <a:t>worst perimeter </a:t>
          </a:r>
          <a:r>
            <a:rPr lang="zh-TW" sz="1400" kern="1200"/>
            <a:t>重要度 </a:t>
          </a:r>
          <a:r>
            <a:rPr lang="en-US" sz="1400" kern="1200"/>
            <a:t>0.05</a:t>
          </a:r>
          <a:endParaRPr lang="zh-TW" sz="1400" kern="1200"/>
        </a:p>
      </dsp:txBody>
      <dsp:txXfrm>
        <a:off x="3485021" y="5024425"/>
        <a:ext cx="3829958" cy="536450"/>
      </dsp:txXfrm>
    </dsp:sp>
    <dsp:sp modelId="{43517234-B2A1-4923-BE4F-D904A4A52572}">
      <dsp:nvSpPr>
        <dsp:cNvPr id="0" name=""/>
        <dsp:cNvSpPr/>
      </dsp:nvSpPr>
      <dsp:spPr>
        <a:xfrm>
          <a:off x="3456000" y="5619621"/>
          <a:ext cx="3888000" cy="594492"/>
        </a:xfrm>
        <a:prstGeom prst="roundRect">
          <a:avLst/>
        </a:prstGeom>
        <a:solidFill>
          <a:schemeClr val="accent1">
            <a:shade val="50000"/>
            <a:hueOff val="-185064"/>
            <a:satOff val="-21616"/>
            <a:lumOff val="1871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9 </a:t>
          </a:r>
          <a:r>
            <a:rPr lang="zh-TW" sz="1400" kern="1200"/>
            <a:t>名 </a:t>
          </a:r>
          <a:r>
            <a:rPr lang="en-US" sz="1400" kern="1200"/>
            <a:t>symmetry error </a:t>
          </a:r>
          <a:r>
            <a:rPr lang="zh-TW" sz="1400" kern="1200"/>
            <a:t>重要度 </a:t>
          </a:r>
          <a:r>
            <a:rPr lang="en-US" sz="1400" kern="1200"/>
            <a:t>0.05</a:t>
          </a:r>
          <a:endParaRPr lang="zh-TW" sz="1400" kern="1200"/>
        </a:p>
      </dsp:txBody>
      <dsp:txXfrm>
        <a:off x="3485021" y="5648642"/>
        <a:ext cx="3829958" cy="536450"/>
      </dsp:txXfrm>
    </dsp:sp>
    <dsp:sp modelId="{9AA24CBA-CEA4-4E35-A822-CC3D31EB1E6A}">
      <dsp:nvSpPr>
        <dsp:cNvPr id="0" name=""/>
        <dsp:cNvSpPr/>
      </dsp:nvSpPr>
      <dsp:spPr>
        <a:xfrm>
          <a:off x="3456000" y="6243837"/>
          <a:ext cx="3888000" cy="594492"/>
        </a:xfrm>
        <a:prstGeom prst="roundRect">
          <a:avLst/>
        </a:prstGeom>
        <a:solidFill>
          <a:schemeClr val="accent1">
            <a:shade val="50000"/>
            <a:hueOff val="-92532"/>
            <a:satOff val="-10808"/>
            <a:lumOff val="936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10 </a:t>
          </a:r>
          <a:r>
            <a:rPr lang="zh-TW" sz="1400" kern="1200"/>
            <a:t>名 </a:t>
          </a:r>
          <a:r>
            <a:rPr lang="en-US" sz="1400" kern="1200"/>
            <a:t>worst concave points </a:t>
          </a:r>
          <a:r>
            <a:rPr lang="zh-TW" sz="1400" kern="1200"/>
            <a:t>重要度 </a:t>
          </a:r>
          <a:r>
            <a:rPr lang="en-US" sz="1400" kern="1200"/>
            <a:t>0.04</a:t>
          </a:r>
          <a:endParaRPr lang="zh-TW" sz="1400" kern="1200"/>
        </a:p>
      </dsp:txBody>
      <dsp:txXfrm>
        <a:off x="3485021" y="6272858"/>
        <a:ext cx="3829958" cy="5364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CAE0B-3C49-465A-80BD-FD529A95831C}">
      <dsp:nvSpPr>
        <dsp:cNvPr id="0" name=""/>
        <dsp:cNvSpPr/>
      </dsp:nvSpPr>
      <dsp:spPr>
        <a:xfrm>
          <a:off x="3456000" y="1669"/>
          <a:ext cx="3888000" cy="594492"/>
        </a:xfrm>
        <a:prstGeom prst="roundRect">
          <a:avLst/>
        </a:prstGeom>
        <a:solidFill>
          <a:schemeClr val="accent2">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err="1"/>
            <a:t>RandomForestClassifier</a:t>
          </a:r>
          <a:r>
            <a:rPr lang="zh-TW" sz="1200" kern="1200" dirty="0"/>
            <a:t>標準化後特徵重要度排序前</a:t>
          </a:r>
          <a:r>
            <a:rPr lang="en-US" sz="1200" kern="1200" dirty="0"/>
            <a:t>10</a:t>
          </a:r>
          <a:r>
            <a:rPr lang="zh-TW" sz="1200" kern="1200" dirty="0"/>
            <a:t>名：</a:t>
          </a:r>
        </a:p>
      </dsp:txBody>
      <dsp:txXfrm>
        <a:off x="3485021" y="30690"/>
        <a:ext cx="3829958" cy="536450"/>
      </dsp:txXfrm>
    </dsp:sp>
    <dsp:sp modelId="{B42B7A2B-3A35-4007-BBB0-253963801870}">
      <dsp:nvSpPr>
        <dsp:cNvPr id="0" name=""/>
        <dsp:cNvSpPr/>
      </dsp:nvSpPr>
      <dsp:spPr>
        <a:xfrm>
          <a:off x="3456000" y="625886"/>
          <a:ext cx="3888000" cy="594492"/>
        </a:xfrm>
        <a:prstGeom prst="roundRect">
          <a:avLst/>
        </a:prstGeom>
        <a:solidFill>
          <a:schemeClr val="accent2">
            <a:shade val="80000"/>
            <a:hueOff val="-63607"/>
            <a:satOff val="-1672"/>
            <a:lumOff val="316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1 </a:t>
          </a:r>
          <a:r>
            <a:rPr lang="zh-TW" sz="1200" kern="1200"/>
            <a:t>名 </a:t>
          </a:r>
          <a:r>
            <a:rPr lang="en-US" sz="1200" kern="1200"/>
            <a:t>worst perimeter </a:t>
          </a:r>
          <a:r>
            <a:rPr lang="zh-TW" sz="1200" kern="1200"/>
            <a:t>重要度 </a:t>
          </a:r>
          <a:r>
            <a:rPr lang="en-US" sz="1200" kern="1200"/>
            <a:t>0.17351898987710243</a:t>
          </a:r>
          <a:endParaRPr lang="zh-TW" sz="1200" kern="1200"/>
        </a:p>
      </dsp:txBody>
      <dsp:txXfrm>
        <a:off x="3485021" y="654907"/>
        <a:ext cx="3829958" cy="536450"/>
      </dsp:txXfrm>
    </dsp:sp>
    <dsp:sp modelId="{A1A1949A-0E79-4AFD-9995-B65554DB5A32}">
      <dsp:nvSpPr>
        <dsp:cNvPr id="0" name=""/>
        <dsp:cNvSpPr/>
      </dsp:nvSpPr>
      <dsp:spPr>
        <a:xfrm>
          <a:off x="3456000" y="1250103"/>
          <a:ext cx="3888000" cy="594492"/>
        </a:xfrm>
        <a:prstGeom prst="roundRect">
          <a:avLst/>
        </a:prstGeom>
        <a:solidFill>
          <a:schemeClr val="accent2">
            <a:shade val="80000"/>
            <a:hueOff val="-127214"/>
            <a:satOff val="-3343"/>
            <a:lumOff val="632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2 </a:t>
          </a:r>
          <a:r>
            <a:rPr lang="zh-TW" sz="1200" kern="1200"/>
            <a:t>名 </a:t>
          </a:r>
          <a:r>
            <a:rPr lang="en-US" sz="1200" kern="1200"/>
            <a:t>worst concave points </a:t>
          </a:r>
          <a:r>
            <a:rPr lang="zh-TW" sz="1200" kern="1200"/>
            <a:t>重要度 </a:t>
          </a:r>
          <a:r>
            <a:rPr lang="en-US" sz="1200" kern="1200"/>
            <a:t>0.12122546127957205</a:t>
          </a:r>
          <a:endParaRPr lang="zh-TW" sz="1200" kern="1200"/>
        </a:p>
      </dsp:txBody>
      <dsp:txXfrm>
        <a:off x="3485021" y="1279124"/>
        <a:ext cx="3829958" cy="536450"/>
      </dsp:txXfrm>
    </dsp:sp>
    <dsp:sp modelId="{9AC97658-2B08-47D2-9B64-243B63EA5908}">
      <dsp:nvSpPr>
        <dsp:cNvPr id="0" name=""/>
        <dsp:cNvSpPr/>
      </dsp:nvSpPr>
      <dsp:spPr>
        <a:xfrm>
          <a:off x="3456000" y="1874320"/>
          <a:ext cx="3888000" cy="594492"/>
        </a:xfrm>
        <a:prstGeom prst="roundRect">
          <a:avLst/>
        </a:prstGeom>
        <a:solidFill>
          <a:schemeClr val="accent2">
            <a:shade val="80000"/>
            <a:hueOff val="-190822"/>
            <a:satOff val="-5015"/>
            <a:lumOff val="948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3 </a:t>
          </a:r>
          <a:r>
            <a:rPr lang="zh-TW" sz="1200" kern="1200"/>
            <a:t>名 </a:t>
          </a:r>
          <a:r>
            <a:rPr lang="en-US" sz="1200" kern="1200"/>
            <a:t>worst radius </a:t>
          </a:r>
          <a:r>
            <a:rPr lang="zh-TW" sz="1200" kern="1200"/>
            <a:t>重要度 </a:t>
          </a:r>
          <a:r>
            <a:rPr lang="en-US" sz="1200" kern="1200"/>
            <a:t>0.10904512014019425</a:t>
          </a:r>
          <a:endParaRPr lang="zh-TW" sz="1200" kern="1200"/>
        </a:p>
      </dsp:txBody>
      <dsp:txXfrm>
        <a:off x="3485021" y="1903341"/>
        <a:ext cx="3829958" cy="536450"/>
      </dsp:txXfrm>
    </dsp:sp>
    <dsp:sp modelId="{4F2460BD-24A8-4F51-99B6-453A600F4791}">
      <dsp:nvSpPr>
        <dsp:cNvPr id="0" name=""/>
        <dsp:cNvSpPr/>
      </dsp:nvSpPr>
      <dsp:spPr>
        <a:xfrm>
          <a:off x="3456000" y="2498537"/>
          <a:ext cx="3888000" cy="594492"/>
        </a:xfrm>
        <a:prstGeom prst="roundRect">
          <a:avLst/>
        </a:prstGeom>
        <a:solidFill>
          <a:schemeClr val="accent2">
            <a:shade val="80000"/>
            <a:hueOff val="-254429"/>
            <a:satOff val="-6686"/>
            <a:lumOff val="126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4 </a:t>
          </a:r>
          <a:r>
            <a:rPr lang="zh-TW" sz="1200" kern="1200"/>
            <a:t>名 </a:t>
          </a:r>
          <a:r>
            <a:rPr lang="en-US" sz="1200" kern="1200"/>
            <a:t>worst area </a:t>
          </a:r>
          <a:r>
            <a:rPr lang="zh-TW" sz="1200" kern="1200"/>
            <a:t>重要度 </a:t>
          </a:r>
          <a:r>
            <a:rPr lang="en-US" sz="1200" kern="1200"/>
            <a:t>0.07300596244768266</a:t>
          </a:r>
          <a:endParaRPr lang="zh-TW" sz="1200" kern="1200"/>
        </a:p>
      </dsp:txBody>
      <dsp:txXfrm>
        <a:off x="3485021" y="2527558"/>
        <a:ext cx="3829958" cy="536450"/>
      </dsp:txXfrm>
    </dsp:sp>
    <dsp:sp modelId="{A64E47FA-C4CF-47B1-8927-0BFC778B15DB}">
      <dsp:nvSpPr>
        <dsp:cNvPr id="0" name=""/>
        <dsp:cNvSpPr/>
      </dsp:nvSpPr>
      <dsp:spPr>
        <a:xfrm>
          <a:off x="3456000" y="3122753"/>
          <a:ext cx="3888000" cy="594492"/>
        </a:xfrm>
        <a:prstGeom prst="roundRect">
          <a:avLst/>
        </a:prstGeom>
        <a:solidFill>
          <a:schemeClr val="accent2">
            <a:shade val="80000"/>
            <a:hueOff val="-318036"/>
            <a:satOff val="-8358"/>
            <a:lumOff val="1580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5 </a:t>
          </a:r>
          <a:r>
            <a:rPr lang="zh-TW" sz="1200" kern="1200"/>
            <a:t>名 </a:t>
          </a:r>
          <a:r>
            <a:rPr lang="en-US" sz="1200" kern="1200"/>
            <a:t>mean concave points </a:t>
          </a:r>
          <a:r>
            <a:rPr lang="zh-TW" sz="1200" kern="1200"/>
            <a:t>重要度 </a:t>
          </a:r>
          <a:r>
            <a:rPr lang="en-US" sz="1200" kern="1200"/>
            <a:t>0.07186697208262177</a:t>
          </a:r>
          <a:endParaRPr lang="zh-TW" sz="1200" kern="1200"/>
        </a:p>
      </dsp:txBody>
      <dsp:txXfrm>
        <a:off x="3485021" y="3151774"/>
        <a:ext cx="3829958" cy="536450"/>
      </dsp:txXfrm>
    </dsp:sp>
    <dsp:sp modelId="{EF64147B-C913-4240-9DE6-17758FD40EB6}">
      <dsp:nvSpPr>
        <dsp:cNvPr id="0" name=""/>
        <dsp:cNvSpPr/>
      </dsp:nvSpPr>
      <dsp:spPr>
        <a:xfrm>
          <a:off x="3456000" y="3746970"/>
          <a:ext cx="3888000" cy="594492"/>
        </a:xfrm>
        <a:prstGeom prst="roundRect">
          <a:avLst/>
        </a:prstGeom>
        <a:solidFill>
          <a:schemeClr val="accent2">
            <a:shade val="80000"/>
            <a:hueOff val="-381643"/>
            <a:satOff val="-10029"/>
            <a:lumOff val="1896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6 </a:t>
          </a:r>
          <a:r>
            <a:rPr lang="zh-TW" sz="1200" kern="1200"/>
            <a:t>名 </a:t>
          </a:r>
          <a:r>
            <a:rPr lang="en-US" sz="1200" kern="1200"/>
            <a:t>mean perimeter </a:t>
          </a:r>
          <a:r>
            <a:rPr lang="zh-TW" sz="1200" kern="1200"/>
            <a:t>重要度 </a:t>
          </a:r>
          <a:r>
            <a:rPr lang="en-US" sz="1200" kern="1200"/>
            <a:t>0.07171383430487879</a:t>
          </a:r>
          <a:endParaRPr lang="zh-TW" sz="1200" kern="1200"/>
        </a:p>
      </dsp:txBody>
      <dsp:txXfrm>
        <a:off x="3485021" y="3775991"/>
        <a:ext cx="3829958" cy="536450"/>
      </dsp:txXfrm>
    </dsp:sp>
    <dsp:sp modelId="{D48F3402-054B-4450-9C2B-F21A9F10706B}">
      <dsp:nvSpPr>
        <dsp:cNvPr id="0" name=""/>
        <dsp:cNvSpPr/>
      </dsp:nvSpPr>
      <dsp:spPr>
        <a:xfrm>
          <a:off x="3456000" y="4371187"/>
          <a:ext cx="3888000" cy="594492"/>
        </a:xfrm>
        <a:prstGeom prst="roundRect">
          <a:avLst/>
        </a:prstGeom>
        <a:solidFill>
          <a:schemeClr val="accent2">
            <a:shade val="80000"/>
            <a:hueOff val="-445250"/>
            <a:satOff val="-11701"/>
            <a:lumOff val="2212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7 </a:t>
          </a:r>
          <a:r>
            <a:rPr lang="zh-TW" sz="1200" kern="1200"/>
            <a:t>名 </a:t>
          </a:r>
          <a:r>
            <a:rPr lang="en-US" sz="1200" kern="1200"/>
            <a:t>mean concavity </a:t>
          </a:r>
          <a:r>
            <a:rPr lang="zh-TW" sz="1200" kern="1200"/>
            <a:t>重要度 </a:t>
          </a:r>
          <a:r>
            <a:rPr lang="en-US" sz="1200" kern="1200"/>
            <a:t>0.05435985721864484</a:t>
          </a:r>
          <a:endParaRPr lang="zh-TW" sz="1200" kern="1200"/>
        </a:p>
      </dsp:txBody>
      <dsp:txXfrm>
        <a:off x="3485021" y="4400208"/>
        <a:ext cx="3829958" cy="536450"/>
      </dsp:txXfrm>
    </dsp:sp>
    <dsp:sp modelId="{2758173C-B65D-4CC5-BA38-98806E5781FB}">
      <dsp:nvSpPr>
        <dsp:cNvPr id="0" name=""/>
        <dsp:cNvSpPr/>
      </dsp:nvSpPr>
      <dsp:spPr>
        <a:xfrm>
          <a:off x="3456000" y="4995404"/>
          <a:ext cx="3888000" cy="594492"/>
        </a:xfrm>
        <a:prstGeom prst="roundRect">
          <a:avLst/>
        </a:prstGeom>
        <a:solidFill>
          <a:schemeClr val="accent2">
            <a:shade val="80000"/>
            <a:hueOff val="-508858"/>
            <a:satOff val="-13372"/>
            <a:lumOff val="2528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8 </a:t>
          </a:r>
          <a:r>
            <a:rPr lang="zh-TW" sz="1200" kern="1200"/>
            <a:t>名 </a:t>
          </a:r>
          <a:r>
            <a:rPr lang="en-US" sz="1200" kern="1200"/>
            <a:t>mean area </a:t>
          </a:r>
          <a:r>
            <a:rPr lang="zh-TW" sz="1200" kern="1200"/>
            <a:t>重要度 </a:t>
          </a:r>
          <a:r>
            <a:rPr lang="en-US" sz="1200" kern="1200"/>
            <a:t>0.04625303010225377</a:t>
          </a:r>
          <a:endParaRPr lang="zh-TW" sz="1200" kern="1200"/>
        </a:p>
      </dsp:txBody>
      <dsp:txXfrm>
        <a:off x="3485021" y="5024425"/>
        <a:ext cx="3829958" cy="536450"/>
      </dsp:txXfrm>
    </dsp:sp>
    <dsp:sp modelId="{157C0B98-9591-4B72-96DF-A78890EE222D}">
      <dsp:nvSpPr>
        <dsp:cNvPr id="0" name=""/>
        <dsp:cNvSpPr/>
      </dsp:nvSpPr>
      <dsp:spPr>
        <a:xfrm>
          <a:off x="3456000" y="5619621"/>
          <a:ext cx="3888000" cy="594492"/>
        </a:xfrm>
        <a:prstGeom prst="roundRect">
          <a:avLst/>
        </a:prstGeom>
        <a:solidFill>
          <a:schemeClr val="accent2">
            <a:shade val="80000"/>
            <a:hueOff val="-572465"/>
            <a:satOff val="-15044"/>
            <a:lumOff val="2844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9 </a:t>
          </a:r>
          <a:r>
            <a:rPr lang="zh-TW" sz="1200" kern="1200"/>
            <a:t>名 </a:t>
          </a:r>
          <a:r>
            <a:rPr lang="en-US" sz="1200" kern="1200"/>
            <a:t>mean radius </a:t>
          </a:r>
          <a:r>
            <a:rPr lang="zh-TW" sz="1200" kern="1200"/>
            <a:t>重要度 </a:t>
          </a:r>
          <a:r>
            <a:rPr lang="en-US" sz="1200" kern="1200"/>
            <a:t>0.037430642075498656</a:t>
          </a:r>
          <a:endParaRPr lang="zh-TW" sz="1200" kern="1200"/>
        </a:p>
      </dsp:txBody>
      <dsp:txXfrm>
        <a:off x="3485021" y="5648642"/>
        <a:ext cx="3829958" cy="536450"/>
      </dsp:txXfrm>
    </dsp:sp>
    <dsp:sp modelId="{1D9943AE-C686-44C5-ABA8-63C6A9142978}">
      <dsp:nvSpPr>
        <dsp:cNvPr id="0" name=""/>
        <dsp:cNvSpPr/>
      </dsp:nvSpPr>
      <dsp:spPr>
        <a:xfrm>
          <a:off x="3456000" y="6243837"/>
          <a:ext cx="3888000" cy="594492"/>
        </a:xfrm>
        <a:prstGeom prst="roundRect">
          <a:avLst/>
        </a:prstGeom>
        <a:solidFill>
          <a:schemeClr val="accent2">
            <a:shade val="80000"/>
            <a:hueOff val="-636072"/>
            <a:satOff val="-16715"/>
            <a:lumOff val="3161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10 </a:t>
          </a:r>
          <a:r>
            <a:rPr lang="zh-TW" sz="1200" kern="1200"/>
            <a:t>名 </a:t>
          </a:r>
          <a:r>
            <a:rPr lang="en-US" sz="1200" kern="1200"/>
            <a:t>area error </a:t>
          </a:r>
          <a:r>
            <a:rPr lang="zh-TW" sz="1200" kern="1200"/>
            <a:t>重要度 </a:t>
          </a:r>
          <a:r>
            <a:rPr lang="en-US" sz="1200" kern="1200"/>
            <a:t>0.03560738826235755</a:t>
          </a:r>
          <a:endParaRPr lang="zh-TW" sz="1200" kern="1200"/>
        </a:p>
      </dsp:txBody>
      <dsp:txXfrm>
        <a:off x="3485021" y="6272858"/>
        <a:ext cx="3829958" cy="5364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27826-AAFE-42BE-9D32-756F25EE3EEA}">
      <dsp:nvSpPr>
        <dsp:cNvPr id="0" name=""/>
        <dsp:cNvSpPr/>
      </dsp:nvSpPr>
      <dsp:spPr>
        <a:xfrm>
          <a:off x="3456000" y="1669"/>
          <a:ext cx="3888000" cy="594492"/>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RandomForestClassifier</a:t>
          </a:r>
          <a:r>
            <a:rPr lang="zh-TW" sz="1200" kern="1200"/>
            <a:t>標準化前特徵重要度排序前</a:t>
          </a:r>
          <a:r>
            <a:rPr lang="en-US" sz="1200" kern="1200"/>
            <a:t>10</a:t>
          </a:r>
          <a:r>
            <a:rPr lang="zh-TW" sz="1200" kern="1200"/>
            <a:t>名：</a:t>
          </a:r>
        </a:p>
      </dsp:txBody>
      <dsp:txXfrm>
        <a:off x="3485021" y="30690"/>
        <a:ext cx="3829958" cy="536450"/>
      </dsp:txXfrm>
    </dsp:sp>
    <dsp:sp modelId="{C1BA49C6-04A3-4E7C-B9AA-415CFB6FAB1D}">
      <dsp:nvSpPr>
        <dsp:cNvPr id="0" name=""/>
        <dsp:cNvSpPr/>
      </dsp:nvSpPr>
      <dsp:spPr>
        <a:xfrm>
          <a:off x="3456000" y="625886"/>
          <a:ext cx="3888000" cy="594492"/>
        </a:xfrm>
        <a:prstGeom prst="roundRect">
          <a:avLst/>
        </a:prstGeom>
        <a:solidFill>
          <a:schemeClr val="accent5">
            <a:hueOff val="480813"/>
            <a:satOff val="-976"/>
            <a:lumOff val="62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1 </a:t>
          </a:r>
          <a:r>
            <a:rPr lang="zh-TW" sz="1200" kern="1200"/>
            <a:t>名 </a:t>
          </a:r>
          <a:r>
            <a:rPr lang="en-US" sz="1200" kern="1200"/>
            <a:t>worst perimeter </a:t>
          </a:r>
          <a:r>
            <a:rPr lang="zh-TW" sz="1200" kern="1200"/>
            <a:t>重要度 </a:t>
          </a:r>
          <a:r>
            <a:rPr lang="en-US" sz="1200" kern="1200"/>
            <a:t>0.17351898987710243</a:t>
          </a:r>
          <a:endParaRPr lang="zh-TW" sz="1200" kern="1200"/>
        </a:p>
      </dsp:txBody>
      <dsp:txXfrm>
        <a:off x="3485021" y="654907"/>
        <a:ext cx="3829958" cy="536450"/>
      </dsp:txXfrm>
    </dsp:sp>
    <dsp:sp modelId="{B93BDEED-BB7D-4DA1-8A88-C080147B0782}">
      <dsp:nvSpPr>
        <dsp:cNvPr id="0" name=""/>
        <dsp:cNvSpPr/>
      </dsp:nvSpPr>
      <dsp:spPr>
        <a:xfrm>
          <a:off x="3456000" y="1250103"/>
          <a:ext cx="3888000" cy="594492"/>
        </a:xfrm>
        <a:prstGeom prst="roundRect">
          <a:avLst/>
        </a:prstGeom>
        <a:solidFill>
          <a:schemeClr val="accent5">
            <a:hueOff val="961627"/>
            <a:satOff val="-1953"/>
            <a:lumOff val="125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2 </a:t>
          </a:r>
          <a:r>
            <a:rPr lang="zh-TW" sz="1200" kern="1200"/>
            <a:t>名 </a:t>
          </a:r>
          <a:r>
            <a:rPr lang="en-US" sz="1200" kern="1200"/>
            <a:t>worst concave points </a:t>
          </a:r>
          <a:r>
            <a:rPr lang="zh-TW" sz="1200" kern="1200"/>
            <a:t>重要度 </a:t>
          </a:r>
          <a:r>
            <a:rPr lang="en-US" sz="1200" kern="1200"/>
            <a:t>0.12122546127957205</a:t>
          </a:r>
          <a:endParaRPr lang="zh-TW" sz="1200" kern="1200"/>
        </a:p>
      </dsp:txBody>
      <dsp:txXfrm>
        <a:off x="3485021" y="1279124"/>
        <a:ext cx="3829958" cy="536450"/>
      </dsp:txXfrm>
    </dsp:sp>
    <dsp:sp modelId="{81D4A531-3C01-4941-9131-4509A1B7B02A}">
      <dsp:nvSpPr>
        <dsp:cNvPr id="0" name=""/>
        <dsp:cNvSpPr/>
      </dsp:nvSpPr>
      <dsp:spPr>
        <a:xfrm>
          <a:off x="3456000" y="1874320"/>
          <a:ext cx="3888000" cy="594492"/>
        </a:xfrm>
        <a:prstGeom prst="roundRect">
          <a:avLst/>
        </a:prstGeom>
        <a:solidFill>
          <a:schemeClr val="accent5">
            <a:hueOff val="1442440"/>
            <a:satOff val="-2929"/>
            <a:lumOff val="188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3 </a:t>
          </a:r>
          <a:r>
            <a:rPr lang="zh-TW" sz="1200" kern="1200"/>
            <a:t>名 </a:t>
          </a:r>
          <a:r>
            <a:rPr lang="en-US" sz="1200" kern="1200"/>
            <a:t>worst radius </a:t>
          </a:r>
          <a:r>
            <a:rPr lang="zh-TW" sz="1200" kern="1200"/>
            <a:t>重要度 </a:t>
          </a:r>
          <a:r>
            <a:rPr lang="en-US" sz="1200" kern="1200"/>
            <a:t>0.10904512014019425</a:t>
          </a:r>
          <a:endParaRPr lang="zh-TW" sz="1200" kern="1200"/>
        </a:p>
      </dsp:txBody>
      <dsp:txXfrm>
        <a:off x="3485021" y="1903341"/>
        <a:ext cx="3829958" cy="536450"/>
      </dsp:txXfrm>
    </dsp:sp>
    <dsp:sp modelId="{00D9CDE1-AC7E-4638-9D48-E6F9B3959B79}">
      <dsp:nvSpPr>
        <dsp:cNvPr id="0" name=""/>
        <dsp:cNvSpPr/>
      </dsp:nvSpPr>
      <dsp:spPr>
        <a:xfrm>
          <a:off x="3456000" y="2498537"/>
          <a:ext cx="3888000" cy="594492"/>
        </a:xfrm>
        <a:prstGeom prst="roundRect">
          <a:avLst/>
        </a:prstGeom>
        <a:solidFill>
          <a:schemeClr val="accent5">
            <a:hueOff val="1923253"/>
            <a:satOff val="-3906"/>
            <a:lumOff val="251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4 </a:t>
          </a:r>
          <a:r>
            <a:rPr lang="zh-TW" sz="1200" kern="1200"/>
            <a:t>名 </a:t>
          </a:r>
          <a:r>
            <a:rPr lang="en-US" sz="1200" kern="1200"/>
            <a:t>worst area </a:t>
          </a:r>
          <a:r>
            <a:rPr lang="zh-TW" sz="1200" kern="1200"/>
            <a:t>重要度 </a:t>
          </a:r>
          <a:r>
            <a:rPr lang="en-US" sz="1200" kern="1200"/>
            <a:t>0.07300596244768266</a:t>
          </a:r>
          <a:endParaRPr lang="zh-TW" sz="1200" kern="1200"/>
        </a:p>
      </dsp:txBody>
      <dsp:txXfrm>
        <a:off x="3485021" y="2527558"/>
        <a:ext cx="3829958" cy="536450"/>
      </dsp:txXfrm>
    </dsp:sp>
    <dsp:sp modelId="{27DDCAC9-EB7B-4303-8DDB-126E52486421}">
      <dsp:nvSpPr>
        <dsp:cNvPr id="0" name=""/>
        <dsp:cNvSpPr/>
      </dsp:nvSpPr>
      <dsp:spPr>
        <a:xfrm>
          <a:off x="3456000" y="3122753"/>
          <a:ext cx="3888000" cy="594492"/>
        </a:xfrm>
        <a:prstGeom prst="roundRect">
          <a:avLst/>
        </a:prstGeom>
        <a:solidFill>
          <a:schemeClr val="accent5">
            <a:hueOff val="2404066"/>
            <a:satOff val="-4882"/>
            <a:lumOff val="31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5 </a:t>
          </a:r>
          <a:r>
            <a:rPr lang="zh-TW" sz="1200" kern="1200"/>
            <a:t>名 </a:t>
          </a:r>
          <a:r>
            <a:rPr lang="en-US" sz="1200" kern="1200"/>
            <a:t>mean concave points </a:t>
          </a:r>
          <a:r>
            <a:rPr lang="zh-TW" sz="1200" kern="1200"/>
            <a:t>重要度 </a:t>
          </a:r>
          <a:r>
            <a:rPr lang="en-US" sz="1200" kern="1200"/>
            <a:t>0.07186697208262177</a:t>
          </a:r>
          <a:endParaRPr lang="zh-TW" sz="1200" kern="1200"/>
        </a:p>
      </dsp:txBody>
      <dsp:txXfrm>
        <a:off x="3485021" y="3151774"/>
        <a:ext cx="3829958" cy="536450"/>
      </dsp:txXfrm>
    </dsp:sp>
    <dsp:sp modelId="{402493A9-9918-455E-8145-8C41467F66F0}">
      <dsp:nvSpPr>
        <dsp:cNvPr id="0" name=""/>
        <dsp:cNvSpPr/>
      </dsp:nvSpPr>
      <dsp:spPr>
        <a:xfrm>
          <a:off x="3456000" y="3746970"/>
          <a:ext cx="3888000" cy="594492"/>
        </a:xfrm>
        <a:prstGeom prst="roundRect">
          <a:avLst/>
        </a:prstGeom>
        <a:solidFill>
          <a:schemeClr val="accent5">
            <a:hueOff val="2884880"/>
            <a:satOff val="-5858"/>
            <a:lumOff val="376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6 </a:t>
          </a:r>
          <a:r>
            <a:rPr lang="zh-TW" sz="1200" kern="1200"/>
            <a:t>名 </a:t>
          </a:r>
          <a:r>
            <a:rPr lang="en-US" sz="1200" kern="1200"/>
            <a:t>mean perimeter </a:t>
          </a:r>
          <a:r>
            <a:rPr lang="zh-TW" sz="1200" kern="1200"/>
            <a:t>重要度 </a:t>
          </a:r>
          <a:r>
            <a:rPr lang="en-US" sz="1200" kern="1200"/>
            <a:t>0.07171383430487879</a:t>
          </a:r>
          <a:endParaRPr lang="zh-TW" sz="1200" kern="1200"/>
        </a:p>
      </dsp:txBody>
      <dsp:txXfrm>
        <a:off x="3485021" y="3775991"/>
        <a:ext cx="3829958" cy="536450"/>
      </dsp:txXfrm>
    </dsp:sp>
    <dsp:sp modelId="{F9BF31C7-8170-4D70-9FF2-0761896ADC30}">
      <dsp:nvSpPr>
        <dsp:cNvPr id="0" name=""/>
        <dsp:cNvSpPr/>
      </dsp:nvSpPr>
      <dsp:spPr>
        <a:xfrm>
          <a:off x="3456000" y="4371187"/>
          <a:ext cx="3888000" cy="594492"/>
        </a:xfrm>
        <a:prstGeom prst="roundRect">
          <a:avLst/>
        </a:prstGeom>
        <a:solidFill>
          <a:schemeClr val="accent5">
            <a:hueOff val="3365693"/>
            <a:satOff val="-6835"/>
            <a:lumOff val="43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7 </a:t>
          </a:r>
          <a:r>
            <a:rPr lang="zh-TW" sz="1200" kern="1200"/>
            <a:t>名 </a:t>
          </a:r>
          <a:r>
            <a:rPr lang="en-US" sz="1200" kern="1200"/>
            <a:t>mean concavity </a:t>
          </a:r>
          <a:r>
            <a:rPr lang="zh-TW" sz="1200" kern="1200"/>
            <a:t>重要度 </a:t>
          </a:r>
          <a:r>
            <a:rPr lang="en-US" sz="1200" kern="1200"/>
            <a:t>0.05435985721864484</a:t>
          </a:r>
          <a:endParaRPr lang="zh-TW" sz="1200" kern="1200"/>
        </a:p>
      </dsp:txBody>
      <dsp:txXfrm>
        <a:off x="3485021" y="4400208"/>
        <a:ext cx="3829958" cy="536450"/>
      </dsp:txXfrm>
    </dsp:sp>
    <dsp:sp modelId="{40130E06-750F-41DD-B938-F3C8DB5B3091}">
      <dsp:nvSpPr>
        <dsp:cNvPr id="0" name=""/>
        <dsp:cNvSpPr/>
      </dsp:nvSpPr>
      <dsp:spPr>
        <a:xfrm>
          <a:off x="3456000" y="4995404"/>
          <a:ext cx="3888000" cy="594492"/>
        </a:xfrm>
        <a:prstGeom prst="roundRect">
          <a:avLst/>
        </a:prstGeom>
        <a:solidFill>
          <a:schemeClr val="accent5">
            <a:hueOff val="3846506"/>
            <a:satOff val="-7811"/>
            <a:lumOff val="502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8 </a:t>
          </a:r>
          <a:r>
            <a:rPr lang="zh-TW" sz="1200" kern="1200"/>
            <a:t>名 </a:t>
          </a:r>
          <a:r>
            <a:rPr lang="en-US" sz="1200" kern="1200"/>
            <a:t>mean area </a:t>
          </a:r>
          <a:r>
            <a:rPr lang="zh-TW" sz="1200" kern="1200"/>
            <a:t>重要度 </a:t>
          </a:r>
          <a:r>
            <a:rPr lang="en-US" sz="1200" kern="1200"/>
            <a:t>0.04625303010225377</a:t>
          </a:r>
          <a:endParaRPr lang="zh-TW" sz="1200" kern="1200"/>
        </a:p>
      </dsp:txBody>
      <dsp:txXfrm>
        <a:off x="3485021" y="5024425"/>
        <a:ext cx="3829958" cy="536450"/>
      </dsp:txXfrm>
    </dsp:sp>
    <dsp:sp modelId="{E0596BB9-A99F-452D-B891-8ADD841CB1D4}">
      <dsp:nvSpPr>
        <dsp:cNvPr id="0" name=""/>
        <dsp:cNvSpPr/>
      </dsp:nvSpPr>
      <dsp:spPr>
        <a:xfrm>
          <a:off x="3456000" y="5619621"/>
          <a:ext cx="3888000" cy="594492"/>
        </a:xfrm>
        <a:prstGeom prst="roundRect">
          <a:avLst/>
        </a:prstGeom>
        <a:solidFill>
          <a:schemeClr val="accent5">
            <a:hueOff val="4327319"/>
            <a:satOff val="-8788"/>
            <a:lumOff val="564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9 </a:t>
          </a:r>
          <a:r>
            <a:rPr lang="zh-TW" sz="1200" kern="1200"/>
            <a:t>名 </a:t>
          </a:r>
          <a:r>
            <a:rPr lang="en-US" sz="1200" kern="1200"/>
            <a:t>mean radius </a:t>
          </a:r>
          <a:r>
            <a:rPr lang="zh-TW" sz="1200" kern="1200"/>
            <a:t>重要度 </a:t>
          </a:r>
          <a:r>
            <a:rPr lang="en-US" sz="1200" kern="1200"/>
            <a:t>0.037430642075498656</a:t>
          </a:r>
          <a:endParaRPr lang="zh-TW" sz="1200" kern="1200"/>
        </a:p>
      </dsp:txBody>
      <dsp:txXfrm>
        <a:off x="3485021" y="5648642"/>
        <a:ext cx="3829958" cy="536450"/>
      </dsp:txXfrm>
    </dsp:sp>
    <dsp:sp modelId="{274248B5-A010-41CA-99DF-4608573FE5FB}">
      <dsp:nvSpPr>
        <dsp:cNvPr id="0" name=""/>
        <dsp:cNvSpPr/>
      </dsp:nvSpPr>
      <dsp:spPr>
        <a:xfrm>
          <a:off x="3456000" y="6243837"/>
          <a:ext cx="3888000" cy="594492"/>
        </a:xfrm>
        <a:prstGeom prst="roundRect">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10 </a:t>
          </a:r>
          <a:r>
            <a:rPr lang="zh-TW" sz="1200" kern="1200"/>
            <a:t>名 </a:t>
          </a:r>
          <a:r>
            <a:rPr lang="en-US" sz="1200" kern="1200"/>
            <a:t>area error </a:t>
          </a:r>
          <a:r>
            <a:rPr lang="zh-TW" sz="1200" kern="1200"/>
            <a:t>重要度 </a:t>
          </a:r>
          <a:r>
            <a:rPr lang="en-US" sz="1200" kern="1200"/>
            <a:t>0.03560738826235755</a:t>
          </a:r>
          <a:endParaRPr lang="zh-TW" sz="1200" kern="1200"/>
        </a:p>
      </dsp:txBody>
      <dsp:txXfrm>
        <a:off x="3485021" y="6272858"/>
        <a:ext cx="3829958" cy="5364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F944E-499A-426B-BB22-31BDB363F6C5}">
      <dsp:nvSpPr>
        <dsp:cNvPr id="0" name=""/>
        <dsp:cNvSpPr/>
      </dsp:nvSpPr>
      <dsp:spPr>
        <a:xfrm>
          <a:off x="0" y="39880"/>
          <a:ext cx="6348448" cy="403064"/>
        </a:xfrm>
        <a:prstGeom prst="roundRect">
          <a:avLst/>
        </a:prstGeom>
        <a:solidFill>
          <a:schemeClr val="accent2">
            <a:alpha val="9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zh-TW" altLang="en-US" sz="1300" kern="1200"/>
            <a:t>共同的特徵為：</a:t>
          </a:r>
        </a:p>
      </dsp:txBody>
      <dsp:txXfrm>
        <a:off x="19676" y="59556"/>
        <a:ext cx="6309096" cy="363712"/>
      </dsp:txXfrm>
    </dsp:sp>
    <dsp:sp modelId="{8EA1F032-442D-4C75-A1B9-7954EC1DE660}">
      <dsp:nvSpPr>
        <dsp:cNvPr id="0" name=""/>
        <dsp:cNvSpPr/>
      </dsp:nvSpPr>
      <dsp:spPr>
        <a:xfrm>
          <a:off x="0" y="480385"/>
          <a:ext cx="6348448" cy="403064"/>
        </a:xfrm>
        <a:prstGeom prst="roundRect">
          <a:avLst/>
        </a:prstGeom>
        <a:solidFill>
          <a:schemeClr val="accent2">
            <a:alpha val="90000"/>
            <a:hueOff val="0"/>
            <a:satOff val="0"/>
            <a:lumOff val="0"/>
            <a:alpha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mean concave points, area error, worst perimeter, worst concave points</a:t>
          </a:r>
          <a:endParaRPr lang="zh-TW" sz="1300" kern="1200" dirty="0"/>
        </a:p>
      </dsp:txBody>
      <dsp:txXfrm>
        <a:off x="19676" y="500061"/>
        <a:ext cx="6309096" cy="3637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D103C-5681-4B66-B7D9-555F2DF801DD}">
      <dsp:nvSpPr>
        <dsp:cNvPr id="0" name=""/>
        <dsp:cNvSpPr/>
      </dsp:nvSpPr>
      <dsp:spPr>
        <a:xfrm>
          <a:off x="3456000" y="1669"/>
          <a:ext cx="3888000" cy="594492"/>
        </a:xfrm>
        <a:prstGeom prst="roundRect">
          <a:avLst/>
        </a:prstGeom>
        <a:solidFill>
          <a:schemeClr val="accent3">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Logistic regression</a:t>
          </a:r>
          <a:r>
            <a:rPr lang="zh-TW" sz="1200" kern="1200" dirty="0"/>
            <a:t>標準化後特徵重要度排序前</a:t>
          </a:r>
          <a:r>
            <a:rPr lang="en-US" sz="1200" kern="1200" dirty="0"/>
            <a:t>10</a:t>
          </a:r>
          <a:r>
            <a:rPr lang="zh-TW" sz="1200" kern="1200" dirty="0"/>
            <a:t>名：</a:t>
          </a:r>
        </a:p>
      </dsp:txBody>
      <dsp:txXfrm>
        <a:off x="3485021" y="30690"/>
        <a:ext cx="3829958" cy="536450"/>
      </dsp:txXfrm>
    </dsp:sp>
    <dsp:sp modelId="{52DDD6C5-8498-476D-80AE-E197C777474F}">
      <dsp:nvSpPr>
        <dsp:cNvPr id="0" name=""/>
        <dsp:cNvSpPr/>
      </dsp:nvSpPr>
      <dsp:spPr>
        <a:xfrm>
          <a:off x="3456000" y="625886"/>
          <a:ext cx="3888000" cy="594492"/>
        </a:xfrm>
        <a:prstGeom prst="roundRect">
          <a:avLst/>
        </a:prstGeom>
        <a:solidFill>
          <a:schemeClr val="accent3">
            <a:shade val="80000"/>
            <a:hueOff val="-23126"/>
            <a:satOff val="-1131"/>
            <a:lumOff val="27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1 </a:t>
          </a:r>
          <a:r>
            <a:rPr lang="zh-TW" sz="1200" kern="1200"/>
            <a:t>名 </a:t>
          </a:r>
          <a:r>
            <a:rPr lang="en-US" sz="1200" kern="1200"/>
            <a:t>radius error </a:t>
          </a:r>
          <a:r>
            <a:rPr lang="zh-TW" sz="1200" kern="1200"/>
            <a:t>重要度 </a:t>
          </a:r>
          <a:r>
            <a:rPr lang="en-US" sz="1200" kern="1200"/>
            <a:t>1.3128092363552692</a:t>
          </a:r>
          <a:endParaRPr lang="zh-TW" sz="1200" kern="1200"/>
        </a:p>
      </dsp:txBody>
      <dsp:txXfrm>
        <a:off x="3485021" y="654907"/>
        <a:ext cx="3829958" cy="536450"/>
      </dsp:txXfrm>
    </dsp:sp>
    <dsp:sp modelId="{110245F0-D4F3-4341-8F90-BBEF7519C735}">
      <dsp:nvSpPr>
        <dsp:cNvPr id="0" name=""/>
        <dsp:cNvSpPr/>
      </dsp:nvSpPr>
      <dsp:spPr>
        <a:xfrm>
          <a:off x="3456000" y="1250103"/>
          <a:ext cx="3888000" cy="594492"/>
        </a:xfrm>
        <a:prstGeom prst="roundRect">
          <a:avLst/>
        </a:prstGeom>
        <a:solidFill>
          <a:schemeClr val="accent3">
            <a:shade val="80000"/>
            <a:hueOff val="-46251"/>
            <a:satOff val="-2261"/>
            <a:lumOff val="547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dirty="0"/>
            <a:t>第 </a:t>
          </a:r>
          <a:r>
            <a:rPr lang="en-US" sz="1200" kern="1200" dirty="0"/>
            <a:t>2 </a:t>
          </a:r>
          <a:r>
            <a:rPr lang="zh-TW" sz="1200" kern="1200" dirty="0"/>
            <a:t>名 </a:t>
          </a:r>
          <a:r>
            <a:rPr lang="en-US" sz="1200" kern="1200" dirty="0"/>
            <a:t>worst texture </a:t>
          </a:r>
          <a:r>
            <a:rPr lang="zh-TW" sz="1200" kern="1200" dirty="0"/>
            <a:t>重要度 </a:t>
          </a:r>
          <a:r>
            <a:rPr lang="en-US" sz="1200" kern="1200" dirty="0"/>
            <a:t>1.2093912738530388</a:t>
          </a:r>
          <a:endParaRPr lang="zh-TW" sz="1200" kern="1200" dirty="0"/>
        </a:p>
      </dsp:txBody>
      <dsp:txXfrm>
        <a:off x="3485021" y="1279124"/>
        <a:ext cx="3829958" cy="536450"/>
      </dsp:txXfrm>
    </dsp:sp>
    <dsp:sp modelId="{22DE771D-04A9-4202-950E-B2E480CE7B59}">
      <dsp:nvSpPr>
        <dsp:cNvPr id="0" name=""/>
        <dsp:cNvSpPr/>
      </dsp:nvSpPr>
      <dsp:spPr>
        <a:xfrm>
          <a:off x="3456000" y="1874320"/>
          <a:ext cx="3888000" cy="594492"/>
        </a:xfrm>
        <a:prstGeom prst="roundRect">
          <a:avLst/>
        </a:prstGeom>
        <a:solidFill>
          <a:schemeClr val="accent3">
            <a:shade val="80000"/>
            <a:hueOff val="-69377"/>
            <a:satOff val="-3392"/>
            <a:lumOff val="821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3 </a:t>
          </a:r>
          <a:r>
            <a:rPr lang="zh-TW" sz="1200" kern="1200"/>
            <a:t>名 </a:t>
          </a:r>
          <a:r>
            <a:rPr lang="en-US" sz="1200" kern="1200"/>
            <a:t>compactness error </a:t>
          </a:r>
          <a:r>
            <a:rPr lang="zh-TW" sz="1200" kern="1200"/>
            <a:t>重要度 </a:t>
          </a:r>
          <a:r>
            <a:rPr lang="en-US" sz="1200" kern="1200"/>
            <a:t>1.0917895189643927</a:t>
          </a:r>
          <a:endParaRPr lang="zh-TW" sz="1200" kern="1200"/>
        </a:p>
      </dsp:txBody>
      <dsp:txXfrm>
        <a:off x="3485021" y="1903341"/>
        <a:ext cx="3829958" cy="536450"/>
      </dsp:txXfrm>
    </dsp:sp>
    <dsp:sp modelId="{6930A2E6-5539-4EE0-8D3F-BF70CD72CDC7}">
      <dsp:nvSpPr>
        <dsp:cNvPr id="0" name=""/>
        <dsp:cNvSpPr/>
      </dsp:nvSpPr>
      <dsp:spPr>
        <a:xfrm>
          <a:off x="3456000" y="2498537"/>
          <a:ext cx="3888000" cy="594492"/>
        </a:xfrm>
        <a:prstGeom prst="roundRect">
          <a:avLst/>
        </a:prstGeom>
        <a:solidFill>
          <a:schemeClr val="accent3">
            <a:shade val="80000"/>
            <a:hueOff val="-92502"/>
            <a:satOff val="-4522"/>
            <a:lumOff val="1094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4 </a:t>
          </a:r>
          <a:r>
            <a:rPr lang="zh-TW" sz="1200" kern="1200"/>
            <a:t>名 </a:t>
          </a:r>
          <a:r>
            <a:rPr lang="en-US" sz="1200" kern="1200"/>
            <a:t>worst radius </a:t>
          </a:r>
          <a:r>
            <a:rPr lang="zh-TW" sz="1200" kern="1200"/>
            <a:t>重要度 </a:t>
          </a:r>
          <a:r>
            <a:rPr lang="en-US" sz="1200" kern="1200"/>
            <a:t>0.9541058179942675</a:t>
          </a:r>
          <a:endParaRPr lang="zh-TW" sz="1200" kern="1200"/>
        </a:p>
      </dsp:txBody>
      <dsp:txXfrm>
        <a:off x="3485021" y="2527558"/>
        <a:ext cx="3829958" cy="536450"/>
      </dsp:txXfrm>
    </dsp:sp>
    <dsp:sp modelId="{DE0862B9-5602-4267-B281-C9325D3D6018}">
      <dsp:nvSpPr>
        <dsp:cNvPr id="0" name=""/>
        <dsp:cNvSpPr/>
      </dsp:nvSpPr>
      <dsp:spPr>
        <a:xfrm>
          <a:off x="3456000" y="3122753"/>
          <a:ext cx="3888000" cy="594492"/>
        </a:xfrm>
        <a:prstGeom prst="roundRect">
          <a:avLst/>
        </a:prstGeom>
        <a:solidFill>
          <a:schemeClr val="accent3">
            <a:shade val="80000"/>
            <a:hueOff val="-115628"/>
            <a:satOff val="-5653"/>
            <a:lumOff val="1368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5 </a:t>
          </a:r>
          <a:r>
            <a:rPr lang="zh-TW" sz="1200" kern="1200"/>
            <a:t>名 </a:t>
          </a:r>
          <a:r>
            <a:rPr lang="en-US" sz="1200" kern="1200"/>
            <a:t>worst area </a:t>
          </a:r>
          <a:r>
            <a:rPr lang="zh-TW" sz="1200" kern="1200"/>
            <a:t>重要度 </a:t>
          </a:r>
          <a:r>
            <a:rPr lang="en-US" sz="1200" kern="1200"/>
            <a:t>0.9411564471744772</a:t>
          </a:r>
          <a:endParaRPr lang="zh-TW" sz="1200" kern="1200"/>
        </a:p>
      </dsp:txBody>
      <dsp:txXfrm>
        <a:off x="3485021" y="3151774"/>
        <a:ext cx="3829958" cy="536450"/>
      </dsp:txXfrm>
    </dsp:sp>
    <dsp:sp modelId="{9036C307-1BDA-47C7-9730-BC562E710873}">
      <dsp:nvSpPr>
        <dsp:cNvPr id="0" name=""/>
        <dsp:cNvSpPr/>
      </dsp:nvSpPr>
      <dsp:spPr>
        <a:xfrm>
          <a:off x="3456000" y="3746970"/>
          <a:ext cx="3888000" cy="594492"/>
        </a:xfrm>
        <a:prstGeom prst="roundRect">
          <a:avLst/>
        </a:prstGeom>
        <a:solidFill>
          <a:schemeClr val="accent3">
            <a:shade val="80000"/>
            <a:hueOff val="-138754"/>
            <a:satOff val="-6784"/>
            <a:lumOff val="1641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6 </a:t>
          </a:r>
          <a:r>
            <a:rPr lang="zh-TW" sz="1200" kern="1200"/>
            <a:t>名 </a:t>
          </a:r>
          <a:r>
            <a:rPr lang="en-US" sz="1200" kern="1200"/>
            <a:t>mean concavity </a:t>
          </a:r>
          <a:r>
            <a:rPr lang="zh-TW" sz="1200" kern="1200"/>
            <a:t>重要度 </a:t>
          </a:r>
          <a:r>
            <a:rPr lang="en-US" sz="1200" kern="1200"/>
            <a:t>0.9326030633555452</a:t>
          </a:r>
          <a:endParaRPr lang="zh-TW" sz="1200" kern="1200"/>
        </a:p>
      </dsp:txBody>
      <dsp:txXfrm>
        <a:off x="3485021" y="3775991"/>
        <a:ext cx="3829958" cy="536450"/>
      </dsp:txXfrm>
    </dsp:sp>
    <dsp:sp modelId="{5AE805DD-CFD1-45B1-873D-B97E51755D29}">
      <dsp:nvSpPr>
        <dsp:cNvPr id="0" name=""/>
        <dsp:cNvSpPr/>
      </dsp:nvSpPr>
      <dsp:spPr>
        <a:xfrm>
          <a:off x="3456000" y="4371187"/>
          <a:ext cx="3888000" cy="594492"/>
        </a:xfrm>
        <a:prstGeom prst="roundRect">
          <a:avLst/>
        </a:prstGeom>
        <a:solidFill>
          <a:schemeClr val="accent3">
            <a:shade val="80000"/>
            <a:hueOff val="-161879"/>
            <a:satOff val="-7914"/>
            <a:lumOff val="1915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7 </a:t>
          </a:r>
          <a:r>
            <a:rPr lang="zh-TW" sz="1200" kern="1200"/>
            <a:t>名 </a:t>
          </a:r>
          <a:r>
            <a:rPr lang="en-US" sz="1200" kern="1200"/>
            <a:t>area error </a:t>
          </a:r>
          <a:r>
            <a:rPr lang="zh-TW" sz="1200" kern="1200"/>
            <a:t>重要度 </a:t>
          </a:r>
          <a:r>
            <a:rPr lang="en-US" sz="1200" kern="1200"/>
            <a:t>0.92878123031847</a:t>
          </a:r>
          <a:endParaRPr lang="zh-TW" sz="1200" kern="1200"/>
        </a:p>
      </dsp:txBody>
      <dsp:txXfrm>
        <a:off x="3485021" y="4400208"/>
        <a:ext cx="3829958" cy="536450"/>
      </dsp:txXfrm>
    </dsp:sp>
    <dsp:sp modelId="{00D77968-DB70-48AF-A100-DF64FA95BC58}">
      <dsp:nvSpPr>
        <dsp:cNvPr id="0" name=""/>
        <dsp:cNvSpPr/>
      </dsp:nvSpPr>
      <dsp:spPr>
        <a:xfrm>
          <a:off x="3456000" y="4995404"/>
          <a:ext cx="3888000" cy="594492"/>
        </a:xfrm>
        <a:prstGeom prst="roundRect">
          <a:avLst/>
        </a:prstGeom>
        <a:solidFill>
          <a:schemeClr val="accent3">
            <a:shade val="80000"/>
            <a:hueOff val="-185005"/>
            <a:satOff val="-9045"/>
            <a:lumOff val="218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dirty="0"/>
            <a:t>第 </a:t>
          </a:r>
          <a:r>
            <a:rPr lang="en-US" sz="1200" kern="1200" dirty="0"/>
            <a:t>8 </a:t>
          </a:r>
          <a:r>
            <a:rPr lang="zh-TW" sz="1200" kern="1200" dirty="0"/>
            <a:t>名 </a:t>
          </a:r>
          <a:r>
            <a:rPr lang="en-US" sz="1200" kern="1200" dirty="0"/>
            <a:t>mean concave points </a:t>
          </a:r>
          <a:r>
            <a:rPr lang="zh-TW" sz="1200" kern="1200" dirty="0"/>
            <a:t>重要度 </a:t>
          </a:r>
          <a:r>
            <a:rPr lang="en-US" sz="1200" kern="1200" dirty="0"/>
            <a:t>0.9208500758706084</a:t>
          </a:r>
          <a:endParaRPr lang="zh-TW" sz="1200" kern="1200" dirty="0"/>
        </a:p>
      </dsp:txBody>
      <dsp:txXfrm>
        <a:off x="3485021" y="5024425"/>
        <a:ext cx="3829958" cy="536450"/>
      </dsp:txXfrm>
    </dsp:sp>
    <dsp:sp modelId="{2224C7B2-C140-436F-A21C-356513F2FD91}">
      <dsp:nvSpPr>
        <dsp:cNvPr id="0" name=""/>
        <dsp:cNvSpPr/>
      </dsp:nvSpPr>
      <dsp:spPr>
        <a:xfrm>
          <a:off x="3456000" y="5619621"/>
          <a:ext cx="3888000" cy="594492"/>
        </a:xfrm>
        <a:prstGeom prst="roundRect">
          <a:avLst/>
        </a:prstGeom>
        <a:solidFill>
          <a:schemeClr val="accent3">
            <a:shade val="80000"/>
            <a:hueOff val="-208130"/>
            <a:satOff val="-10175"/>
            <a:lumOff val="2462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9 </a:t>
          </a:r>
          <a:r>
            <a:rPr lang="zh-TW" sz="1200" kern="1200"/>
            <a:t>名 </a:t>
          </a:r>
          <a:r>
            <a:rPr lang="en-US" sz="1200" kern="1200"/>
            <a:t>worst concavity </a:t>
          </a:r>
          <a:r>
            <a:rPr lang="zh-TW" sz="1200" kern="1200"/>
            <a:t>重要度 </a:t>
          </a:r>
          <a:r>
            <a:rPr lang="en-US" sz="1200" kern="1200"/>
            <a:t>0.9017702893656258</a:t>
          </a:r>
          <a:endParaRPr lang="zh-TW" sz="1200" kern="1200"/>
        </a:p>
      </dsp:txBody>
      <dsp:txXfrm>
        <a:off x="3485021" y="5648642"/>
        <a:ext cx="3829958" cy="536450"/>
      </dsp:txXfrm>
    </dsp:sp>
    <dsp:sp modelId="{BA429614-CE00-4BAF-A132-8BB5B4C1B38E}">
      <dsp:nvSpPr>
        <dsp:cNvPr id="0" name=""/>
        <dsp:cNvSpPr/>
      </dsp:nvSpPr>
      <dsp:spPr>
        <a:xfrm>
          <a:off x="3456000" y="6243837"/>
          <a:ext cx="3888000" cy="594492"/>
        </a:xfrm>
        <a:prstGeom prst="roundRect">
          <a:avLst/>
        </a:prstGeom>
        <a:solidFill>
          <a:schemeClr val="accent3">
            <a:shade val="80000"/>
            <a:hueOff val="-231256"/>
            <a:satOff val="-11306"/>
            <a:lumOff val="2736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dirty="0"/>
            <a:t>第 </a:t>
          </a:r>
          <a:r>
            <a:rPr lang="en-US" sz="1200" kern="1200" dirty="0"/>
            <a:t>10 </a:t>
          </a:r>
          <a:r>
            <a:rPr lang="zh-TW" sz="1200" kern="1200" dirty="0"/>
            <a:t>名 </a:t>
          </a:r>
          <a:r>
            <a:rPr lang="en-US" sz="1200" kern="1200" dirty="0"/>
            <a:t>fractal dimension error </a:t>
          </a:r>
          <a:r>
            <a:rPr lang="zh-TW" sz="1200" kern="1200" dirty="0"/>
            <a:t>重要度 </a:t>
          </a:r>
          <a:r>
            <a:rPr lang="en-US" sz="1200" kern="1200" dirty="0"/>
            <a:t>0.8077089759718497</a:t>
          </a:r>
          <a:endParaRPr lang="zh-TW" sz="1200" kern="1200" dirty="0"/>
        </a:p>
      </dsp:txBody>
      <dsp:txXfrm>
        <a:off x="3485021" y="6272858"/>
        <a:ext cx="3829958" cy="5364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CF3D2-4279-4FC6-AB53-C5B7DE88A5CA}">
      <dsp:nvSpPr>
        <dsp:cNvPr id="0" name=""/>
        <dsp:cNvSpPr/>
      </dsp:nvSpPr>
      <dsp:spPr>
        <a:xfrm>
          <a:off x="3456000" y="1669"/>
          <a:ext cx="3888000" cy="594492"/>
        </a:xfrm>
        <a:prstGeom prst="roundRect">
          <a:avLst/>
        </a:prstGeom>
        <a:solidFill>
          <a:schemeClr val="accent2">
            <a:alpha val="9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Logistic regression</a:t>
          </a:r>
          <a:r>
            <a:rPr lang="zh-TW" sz="1200" kern="1200" dirty="0"/>
            <a:t>標準化前特徵重要度排序前</a:t>
          </a:r>
          <a:r>
            <a:rPr lang="en-US" sz="1200" kern="1200" dirty="0"/>
            <a:t>10</a:t>
          </a:r>
          <a:r>
            <a:rPr lang="zh-TW" sz="1200" kern="1200" dirty="0"/>
            <a:t>名：</a:t>
          </a:r>
        </a:p>
      </dsp:txBody>
      <dsp:txXfrm>
        <a:off x="3485021" y="30690"/>
        <a:ext cx="3829958" cy="536450"/>
      </dsp:txXfrm>
    </dsp:sp>
    <dsp:sp modelId="{EE8BCE05-E94C-4590-9C6D-4248B2C0EDAA}">
      <dsp:nvSpPr>
        <dsp:cNvPr id="0" name=""/>
        <dsp:cNvSpPr/>
      </dsp:nvSpPr>
      <dsp:spPr>
        <a:xfrm>
          <a:off x="3456000" y="625886"/>
          <a:ext cx="3888000" cy="594492"/>
        </a:xfrm>
        <a:prstGeom prst="roundRect">
          <a:avLst/>
        </a:prstGeom>
        <a:solidFill>
          <a:schemeClr val="accent2">
            <a:alpha val="90000"/>
            <a:hueOff val="0"/>
            <a:satOff val="0"/>
            <a:lumOff val="0"/>
            <a:alphaOff val="-4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1 </a:t>
          </a:r>
          <a:r>
            <a:rPr lang="zh-TW" sz="1200" kern="1200"/>
            <a:t>名 </a:t>
          </a:r>
          <a:r>
            <a:rPr lang="en-US" sz="1200" kern="1200"/>
            <a:t>mean radius </a:t>
          </a:r>
          <a:r>
            <a:rPr lang="zh-TW" sz="1200" kern="1200"/>
            <a:t>重要度 </a:t>
          </a:r>
          <a:r>
            <a:rPr lang="en-US" sz="1200" kern="1200"/>
            <a:t>1.8370763389991198</a:t>
          </a:r>
          <a:endParaRPr lang="zh-TW" sz="1200" kern="1200"/>
        </a:p>
      </dsp:txBody>
      <dsp:txXfrm>
        <a:off x="3485021" y="654907"/>
        <a:ext cx="3829958" cy="536450"/>
      </dsp:txXfrm>
    </dsp:sp>
    <dsp:sp modelId="{328ED3F9-C588-4217-B2FE-6E956D86D5A8}">
      <dsp:nvSpPr>
        <dsp:cNvPr id="0" name=""/>
        <dsp:cNvSpPr/>
      </dsp:nvSpPr>
      <dsp:spPr>
        <a:xfrm>
          <a:off x="3456000" y="1250103"/>
          <a:ext cx="3888000" cy="594492"/>
        </a:xfrm>
        <a:prstGeom prst="roundRect">
          <a:avLst/>
        </a:prstGeom>
        <a:solidFill>
          <a:schemeClr val="accent2">
            <a:alpha val="90000"/>
            <a:hueOff val="0"/>
            <a:satOff val="0"/>
            <a:lumOff val="0"/>
            <a:alphaOff val="-8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2 </a:t>
          </a:r>
          <a:r>
            <a:rPr lang="zh-TW" sz="1200" kern="1200"/>
            <a:t>名 </a:t>
          </a:r>
          <a:r>
            <a:rPr lang="en-US" sz="1200" kern="1200"/>
            <a:t>worst concavity </a:t>
          </a:r>
          <a:r>
            <a:rPr lang="zh-TW" sz="1200" kern="1200"/>
            <a:t>重要度 </a:t>
          </a:r>
          <a:r>
            <a:rPr lang="en-US" sz="1200" kern="1200"/>
            <a:t>1.4903492186482363</a:t>
          </a:r>
          <a:endParaRPr lang="zh-TW" sz="1200" kern="1200"/>
        </a:p>
      </dsp:txBody>
      <dsp:txXfrm>
        <a:off x="3485021" y="1279124"/>
        <a:ext cx="3829958" cy="536450"/>
      </dsp:txXfrm>
    </dsp:sp>
    <dsp:sp modelId="{DCEF8209-5310-4B2E-A160-70521A2ACB84}">
      <dsp:nvSpPr>
        <dsp:cNvPr id="0" name=""/>
        <dsp:cNvSpPr/>
      </dsp:nvSpPr>
      <dsp:spPr>
        <a:xfrm>
          <a:off x="3456000" y="1874320"/>
          <a:ext cx="3888000" cy="594492"/>
        </a:xfrm>
        <a:prstGeom prst="roundRect">
          <a:avLst/>
        </a:prstGeom>
        <a:solidFill>
          <a:schemeClr val="accent2">
            <a:alpha val="90000"/>
            <a:hueOff val="0"/>
            <a:satOff val="0"/>
            <a:lumOff val="0"/>
            <a:alphaOff val="-12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3 </a:t>
          </a:r>
          <a:r>
            <a:rPr lang="zh-TW" sz="1200" kern="1200"/>
            <a:t>名 </a:t>
          </a:r>
          <a:r>
            <a:rPr lang="en-US" sz="1200" kern="1200"/>
            <a:t>worst compactness </a:t>
          </a:r>
          <a:r>
            <a:rPr lang="zh-TW" sz="1200" kern="1200"/>
            <a:t>重要度 </a:t>
          </a:r>
          <a:r>
            <a:rPr lang="en-US" sz="1200" kern="1200"/>
            <a:t>1.022618976623101</a:t>
          </a:r>
          <a:endParaRPr lang="zh-TW" sz="1200" kern="1200"/>
        </a:p>
      </dsp:txBody>
      <dsp:txXfrm>
        <a:off x="3485021" y="1903341"/>
        <a:ext cx="3829958" cy="536450"/>
      </dsp:txXfrm>
    </dsp:sp>
    <dsp:sp modelId="{DF46B6E0-0C5E-4BD0-8B6A-898A1FB5167A}">
      <dsp:nvSpPr>
        <dsp:cNvPr id="0" name=""/>
        <dsp:cNvSpPr/>
      </dsp:nvSpPr>
      <dsp:spPr>
        <a:xfrm>
          <a:off x="3456000" y="2498537"/>
          <a:ext cx="3888000" cy="594492"/>
        </a:xfrm>
        <a:prstGeom prst="roundRect">
          <a:avLst/>
        </a:prstGeom>
        <a:solidFill>
          <a:schemeClr val="accent2">
            <a:alpha val="90000"/>
            <a:hueOff val="0"/>
            <a:satOff val="0"/>
            <a:lumOff val="0"/>
            <a:alphaOff val="-16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4 </a:t>
          </a:r>
          <a:r>
            <a:rPr lang="zh-TW" sz="1200" kern="1200"/>
            <a:t>名 </a:t>
          </a:r>
          <a:r>
            <a:rPr lang="en-US" sz="1200" kern="1200"/>
            <a:t>worst radius </a:t>
          </a:r>
          <a:r>
            <a:rPr lang="zh-TW" sz="1200" kern="1200"/>
            <a:t>重要度 </a:t>
          </a:r>
          <a:r>
            <a:rPr lang="en-US" sz="1200" kern="1200"/>
            <a:t>0.9494911392220109</a:t>
          </a:r>
          <a:endParaRPr lang="zh-TW" sz="1200" kern="1200"/>
        </a:p>
      </dsp:txBody>
      <dsp:txXfrm>
        <a:off x="3485021" y="2527558"/>
        <a:ext cx="3829958" cy="536450"/>
      </dsp:txXfrm>
    </dsp:sp>
    <dsp:sp modelId="{2DCEF68A-B394-4CD4-A7F2-DEECE795DAD1}">
      <dsp:nvSpPr>
        <dsp:cNvPr id="0" name=""/>
        <dsp:cNvSpPr/>
      </dsp:nvSpPr>
      <dsp:spPr>
        <a:xfrm>
          <a:off x="3456000" y="3122753"/>
          <a:ext cx="3888000" cy="594492"/>
        </a:xfrm>
        <a:prstGeom prst="roundRect">
          <a:avLst/>
        </a:prstGeom>
        <a:solidFill>
          <a:schemeClr val="accent2">
            <a:alpha val="90000"/>
            <a:hueOff val="0"/>
            <a:satOff val="0"/>
            <a:lumOff val="0"/>
            <a:alphaOff val="-2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5 </a:t>
          </a:r>
          <a:r>
            <a:rPr lang="zh-TW" sz="1200" kern="1200"/>
            <a:t>名 </a:t>
          </a:r>
          <a:r>
            <a:rPr lang="en-US" sz="1200" kern="1200"/>
            <a:t>texture error </a:t>
          </a:r>
          <a:r>
            <a:rPr lang="zh-TW" sz="1200" kern="1200"/>
            <a:t>重要度 </a:t>
          </a:r>
          <a:r>
            <a:rPr lang="en-US" sz="1200" kern="1200"/>
            <a:t>0.8430861863004296</a:t>
          </a:r>
          <a:endParaRPr lang="zh-TW" sz="1200" kern="1200"/>
        </a:p>
      </dsp:txBody>
      <dsp:txXfrm>
        <a:off x="3485021" y="3151774"/>
        <a:ext cx="3829958" cy="536450"/>
      </dsp:txXfrm>
    </dsp:sp>
    <dsp:sp modelId="{6CB5B1C9-D617-4C8B-995A-E19403C96D44}">
      <dsp:nvSpPr>
        <dsp:cNvPr id="0" name=""/>
        <dsp:cNvSpPr/>
      </dsp:nvSpPr>
      <dsp:spPr>
        <a:xfrm>
          <a:off x="3456000" y="3746970"/>
          <a:ext cx="3888000" cy="594492"/>
        </a:xfrm>
        <a:prstGeom prst="roundRect">
          <a:avLst/>
        </a:prstGeom>
        <a:solidFill>
          <a:schemeClr val="accent2">
            <a:alpha val="90000"/>
            <a:hueOff val="0"/>
            <a:satOff val="0"/>
            <a:lumOff val="0"/>
            <a:alphaOff val="-24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6 </a:t>
          </a:r>
          <a:r>
            <a:rPr lang="zh-TW" sz="1200" kern="1200"/>
            <a:t>名 </a:t>
          </a:r>
          <a:r>
            <a:rPr lang="en-US" sz="1200" kern="1200"/>
            <a:t>mean concavity </a:t>
          </a:r>
          <a:r>
            <a:rPr lang="zh-TW" sz="1200" kern="1200"/>
            <a:t>重要度 </a:t>
          </a:r>
          <a:r>
            <a:rPr lang="en-US" sz="1200" kern="1200"/>
            <a:t>0.5994587649796344</a:t>
          </a:r>
          <a:endParaRPr lang="zh-TW" sz="1200" kern="1200"/>
        </a:p>
      </dsp:txBody>
      <dsp:txXfrm>
        <a:off x="3485021" y="3775991"/>
        <a:ext cx="3829958" cy="536450"/>
      </dsp:txXfrm>
    </dsp:sp>
    <dsp:sp modelId="{E45BE3D1-6FDD-4F79-9623-FC331A49DAB0}">
      <dsp:nvSpPr>
        <dsp:cNvPr id="0" name=""/>
        <dsp:cNvSpPr/>
      </dsp:nvSpPr>
      <dsp:spPr>
        <a:xfrm>
          <a:off x="3456000" y="4371187"/>
          <a:ext cx="3888000" cy="594492"/>
        </a:xfrm>
        <a:prstGeom prst="roundRect">
          <a:avLst/>
        </a:prstGeom>
        <a:solidFill>
          <a:schemeClr val="accent2">
            <a:alpha val="90000"/>
            <a:hueOff val="0"/>
            <a:satOff val="0"/>
            <a:lumOff val="0"/>
            <a:alphaOff val="-28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7 </a:t>
          </a:r>
          <a:r>
            <a:rPr lang="zh-TW" sz="1200" kern="1200"/>
            <a:t>名 </a:t>
          </a:r>
          <a:r>
            <a:rPr lang="en-US" sz="1200" kern="1200"/>
            <a:t>worst concave points </a:t>
          </a:r>
          <a:r>
            <a:rPr lang="zh-TW" sz="1200" kern="1200"/>
            <a:t>重要度 </a:t>
          </a:r>
          <a:r>
            <a:rPr lang="en-US" sz="1200" kern="1200"/>
            <a:t>0.5740699895453317</a:t>
          </a:r>
          <a:endParaRPr lang="zh-TW" sz="1200" kern="1200"/>
        </a:p>
      </dsp:txBody>
      <dsp:txXfrm>
        <a:off x="3485021" y="4400208"/>
        <a:ext cx="3829958" cy="536450"/>
      </dsp:txXfrm>
    </dsp:sp>
    <dsp:sp modelId="{23D9E13F-7A33-4FD2-B671-875F0A8EAC60}">
      <dsp:nvSpPr>
        <dsp:cNvPr id="0" name=""/>
        <dsp:cNvSpPr/>
      </dsp:nvSpPr>
      <dsp:spPr>
        <a:xfrm>
          <a:off x="3456000" y="4995404"/>
          <a:ext cx="3888000" cy="594492"/>
        </a:xfrm>
        <a:prstGeom prst="roundRect">
          <a:avLst/>
        </a:prstGeom>
        <a:solidFill>
          <a:schemeClr val="accent2">
            <a:alpha val="90000"/>
            <a:hueOff val="0"/>
            <a:satOff val="0"/>
            <a:lumOff val="0"/>
            <a:alphaOff val="-32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8 </a:t>
          </a:r>
          <a:r>
            <a:rPr lang="zh-TW" sz="1200" kern="1200"/>
            <a:t>名 </a:t>
          </a:r>
          <a:r>
            <a:rPr lang="en-US" sz="1200" kern="1200"/>
            <a:t>worst symmetry </a:t>
          </a:r>
          <a:r>
            <a:rPr lang="zh-TW" sz="1200" kern="1200"/>
            <a:t>重要度 </a:t>
          </a:r>
          <a:r>
            <a:rPr lang="en-US" sz="1200" kern="1200"/>
            <a:t>0.3874161620782656</a:t>
          </a:r>
          <a:endParaRPr lang="zh-TW" sz="1200" kern="1200"/>
        </a:p>
      </dsp:txBody>
      <dsp:txXfrm>
        <a:off x="3485021" y="5024425"/>
        <a:ext cx="3829958" cy="536450"/>
      </dsp:txXfrm>
    </dsp:sp>
    <dsp:sp modelId="{CB58E558-1230-4EFF-989B-F2F11B8880F9}">
      <dsp:nvSpPr>
        <dsp:cNvPr id="0" name=""/>
        <dsp:cNvSpPr/>
      </dsp:nvSpPr>
      <dsp:spPr>
        <a:xfrm>
          <a:off x="3456000" y="5619621"/>
          <a:ext cx="3888000" cy="594492"/>
        </a:xfrm>
        <a:prstGeom prst="roundRect">
          <a:avLst/>
        </a:prstGeom>
        <a:solidFill>
          <a:schemeClr val="accent2">
            <a:alpha val="90000"/>
            <a:hueOff val="0"/>
            <a:satOff val="0"/>
            <a:lumOff val="0"/>
            <a:alphaOff val="-36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9 </a:t>
          </a:r>
          <a:r>
            <a:rPr lang="zh-TW" sz="1200" kern="1200"/>
            <a:t>名 </a:t>
          </a:r>
          <a:r>
            <a:rPr lang="en-US" sz="1200" kern="1200"/>
            <a:t>worst texture </a:t>
          </a:r>
          <a:r>
            <a:rPr lang="zh-TW" sz="1200" kern="1200"/>
            <a:t>重要度 </a:t>
          </a:r>
          <a:r>
            <a:rPr lang="en-US" sz="1200" kern="1200"/>
            <a:t>0.3776120878425882</a:t>
          </a:r>
          <a:endParaRPr lang="zh-TW" sz="1200" kern="1200"/>
        </a:p>
      </dsp:txBody>
      <dsp:txXfrm>
        <a:off x="3485021" y="5648642"/>
        <a:ext cx="3829958" cy="536450"/>
      </dsp:txXfrm>
    </dsp:sp>
    <dsp:sp modelId="{180B888D-AE04-4F99-A0CF-9DD44AA6A5F6}">
      <dsp:nvSpPr>
        <dsp:cNvPr id="0" name=""/>
        <dsp:cNvSpPr/>
      </dsp:nvSpPr>
      <dsp:spPr>
        <a:xfrm>
          <a:off x="3456000" y="6243837"/>
          <a:ext cx="3888000" cy="594492"/>
        </a:xfrm>
        <a:prstGeom prst="roundRect">
          <a:avLst/>
        </a:prstGeom>
        <a:solidFill>
          <a:schemeClr val="accent2">
            <a:alpha val="90000"/>
            <a:hueOff val="0"/>
            <a:satOff val="0"/>
            <a:lumOff val="0"/>
            <a:alpha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dirty="0"/>
            <a:t>第 </a:t>
          </a:r>
          <a:r>
            <a:rPr lang="en-US" sz="1200" kern="1200" dirty="0"/>
            <a:t>10 </a:t>
          </a:r>
          <a:r>
            <a:rPr lang="zh-TW" sz="1200" kern="1200" dirty="0"/>
            <a:t>名 </a:t>
          </a:r>
          <a:r>
            <a:rPr lang="en-US" sz="1200" kern="1200" dirty="0"/>
            <a:t>mean compactness </a:t>
          </a:r>
          <a:r>
            <a:rPr lang="zh-TW" sz="1200" kern="1200" dirty="0"/>
            <a:t>重要度 </a:t>
          </a:r>
          <a:r>
            <a:rPr lang="en-US" sz="1200" kern="1200" dirty="0"/>
            <a:t>0.36175768875355413</a:t>
          </a:r>
          <a:endParaRPr lang="zh-TW" sz="1200" kern="1200" dirty="0"/>
        </a:p>
      </dsp:txBody>
      <dsp:txXfrm>
        <a:off x="3485021" y="6272858"/>
        <a:ext cx="3829958" cy="5364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3591574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844663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82D7F9-D117-4E4D-BC89-FE19C640514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89459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714025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82D7F9-D117-4E4D-BC89-FE19C640514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0332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1269208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407160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963480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3163863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365600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5232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420664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162990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80869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4262700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216595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53377C1-D94A-4CEC-B8C4-A30C506C886D}" type="datetimeFigureOut">
              <a:rPr lang="zh-TW" altLang="en-US" smtClean="0"/>
              <a:t>2023/7/15</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99660707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3C6B58-773F-3C16-BBDA-162A0A339B27}"/>
              </a:ext>
            </a:extLst>
          </p:cNvPr>
          <p:cNvSpPr>
            <a:spLocks noGrp="1"/>
          </p:cNvSpPr>
          <p:nvPr>
            <p:ph type="ctrTitle"/>
          </p:nvPr>
        </p:nvSpPr>
        <p:spPr/>
        <p:txBody>
          <a:bodyPr/>
          <a:lstStyle/>
          <a:p>
            <a:r>
              <a:rPr lang="zh-TW" altLang="en-US" dirty="0">
                <a:solidFill>
                  <a:srgbClr val="7030A0"/>
                </a:solidFill>
              </a:rPr>
              <a:t>特徵重要度排序</a:t>
            </a:r>
          </a:p>
        </p:txBody>
      </p:sp>
      <p:sp>
        <p:nvSpPr>
          <p:cNvPr id="3" name="副標題 2">
            <a:extLst>
              <a:ext uri="{FF2B5EF4-FFF2-40B4-BE49-F238E27FC236}">
                <a16:creationId xmlns:a16="http://schemas.microsoft.com/office/drawing/2014/main" id="{C01921B2-7008-7F82-0A47-B50E10DE8D4D}"/>
              </a:ext>
            </a:extLst>
          </p:cNvPr>
          <p:cNvSpPr>
            <a:spLocks noGrp="1"/>
          </p:cNvSpPr>
          <p:nvPr>
            <p:ph type="subTitle" idx="1"/>
          </p:nvPr>
        </p:nvSpPr>
        <p:spPr/>
        <p:txBody>
          <a:bodyPr/>
          <a:lstStyle/>
          <a:p>
            <a:r>
              <a:rPr lang="zh-TW" altLang="en-US" dirty="0"/>
              <a:t>劉建宏</a:t>
            </a:r>
          </a:p>
        </p:txBody>
      </p:sp>
    </p:spTree>
    <p:extLst>
      <p:ext uri="{BB962C8B-B14F-4D97-AF65-F5344CB8AC3E}">
        <p14:creationId xmlns:p14="http://schemas.microsoft.com/office/powerpoint/2010/main" val="280562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00966A-CEFF-FAD4-D51D-1FA2702CDB85}"/>
              </a:ext>
            </a:extLst>
          </p:cNvPr>
          <p:cNvSpPr>
            <a:spLocks noGrp="1"/>
          </p:cNvSpPr>
          <p:nvPr>
            <p:ph type="title"/>
          </p:nvPr>
        </p:nvSpPr>
        <p:spPr>
          <a:xfrm>
            <a:off x="2151062" y="534933"/>
            <a:ext cx="8911687" cy="1280890"/>
          </a:xfrm>
        </p:spPr>
        <p:txBody>
          <a:bodyPr>
            <a:normAutofit/>
          </a:bodyPr>
          <a:lstStyle/>
          <a:p>
            <a:pPr algn="ctr"/>
            <a:r>
              <a:rPr lang="zh-TW" altLang="en-US" dirty="0">
                <a:solidFill>
                  <a:srgbClr val="7030A0"/>
                </a:solidFill>
              </a:rPr>
              <a:t>標準化是否並不影響</a:t>
            </a:r>
            <a:r>
              <a:rPr lang="en-US" altLang="zh-TW" dirty="0" err="1">
                <a:solidFill>
                  <a:srgbClr val="7030A0"/>
                </a:solidFill>
              </a:rPr>
              <a:t>RandomForest</a:t>
            </a:r>
            <a:r>
              <a:rPr lang="zh-TW" altLang="en-US" dirty="0">
                <a:solidFill>
                  <a:srgbClr val="7030A0"/>
                </a:solidFill>
              </a:rPr>
              <a:t>之原因</a:t>
            </a:r>
          </a:p>
        </p:txBody>
      </p:sp>
      <p:sp>
        <p:nvSpPr>
          <p:cNvPr id="3" name="內容版面配置區 2">
            <a:extLst>
              <a:ext uri="{FF2B5EF4-FFF2-40B4-BE49-F238E27FC236}">
                <a16:creationId xmlns:a16="http://schemas.microsoft.com/office/drawing/2014/main" id="{6A5E4E3E-0DE5-8176-4A9C-EF0EECED4384}"/>
              </a:ext>
            </a:extLst>
          </p:cNvPr>
          <p:cNvSpPr>
            <a:spLocks noGrp="1"/>
          </p:cNvSpPr>
          <p:nvPr>
            <p:ph idx="1"/>
          </p:nvPr>
        </p:nvSpPr>
        <p:spPr>
          <a:xfrm>
            <a:off x="1865312" y="1631950"/>
            <a:ext cx="8915400" cy="3777622"/>
          </a:xfrm>
        </p:spPr>
        <p:txBody>
          <a:bodyPr>
            <a:noAutofit/>
          </a:bodyPr>
          <a:lstStyle/>
          <a:p>
            <a:r>
              <a:rPr lang="zh-TW" altLang="en-US" sz="2000" dirty="0"/>
              <a:t>由於</a:t>
            </a:r>
            <a:r>
              <a:rPr lang="en-US" altLang="zh-TW" sz="2000" dirty="0" err="1"/>
              <a:t>RandomForest</a:t>
            </a:r>
            <a:r>
              <a:rPr lang="zh-TW" altLang="en-US" sz="2000" dirty="0"/>
              <a:t>是基於決策樹的集成模型，決策樹本身對特徵的尺度和範圍不敏感。</a:t>
            </a:r>
            <a:endParaRPr lang="en-US" altLang="zh-TW" sz="2000" dirty="0"/>
          </a:p>
          <a:p>
            <a:endParaRPr lang="zh-TW" altLang="en-US" sz="2000" dirty="0"/>
          </a:p>
          <a:p>
            <a:r>
              <a:rPr lang="zh-TW" altLang="en-US" sz="2000" dirty="0"/>
              <a:t>每個決策樹都獨立地進行特徵分割，而不會受到特徵值的絕對大小的影響。</a:t>
            </a:r>
            <a:endParaRPr lang="en-US" altLang="zh-TW" sz="2000" dirty="0"/>
          </a:p>
          <a:p>
            <a:endParaRPr lang="zh-TW" altLang="en-US" sz="2000" dirty="0"/>
          </a:p>
          <a:p>
            <a:r>
              <a:rPr lang="en-US" altLang="zh-TW" sz="2000" dirty="0" err="1"/>
              <a:t>RandomForest</a:t>
            </a:r>
            <a:r>
              <a:rPr lang="zh-TW" altLang="en-US" sz="2000" dirty="0"/>
              <a:t>本身不要求對數據進行標準化或縮放，但根據具體情況和數據特點，雖然可以選擇在訓練之前對數據進行適當的標準化或縮放操作，以獲得更好的結果。</a:t>
            </a:r>
            <a:endParaRPr lang="en-US" altLang="zh-TW" sz="2000" dirty="0"/>
          </a:p>
          <a:p>
            <a:endParaRPr lang="zh-TW" altLang="en-US" sz="2000" dirty="0"/>
          </a:p>
          <a:p>
            <a:r>
              <a:rPr lang="zh-TW" altLang="en-US" sz="2000" dirty="0"/>
              <a:t>然對於該</a:t>
            </a:r>
            <a:r>
              <a:rPr lang="en-US" altLang="zh-TW" sz="2000" dirty="0"/>
              <a:t>breast cancer</a:t>
            </a:r>
            <a:r>
              <a:rPr lang="zh-TW" altLang="en-US" sz="2000" dirty="0"/>
              <a:t>數據判斷良性或惡性腫瘤而言，數據是否標準化並不影響</a:t>
            </a:r>
            <a:r>
              <a:rPr lang="en-US" altLang="zh-TW" sz="2000" dirty="0" err="1"/>
              <a:t>RandomForest</a:t>
            </a:r>
            <a:r>
              <a:rPr lang="zh-TW" altLang="en-US" sz="2000" dirty="0"/>
              <a:t>對特徵的重要度排序。</a:t>
            </a:r>
          </a:p>
        </p:txBody>
      </p:sp>
    </p:spTree>
    <p:extLst>
      <p:ext uri="{BB962C8B-B14F-4D97-AF65-F5344CB8AC3E}">
        <p14:creationId xmlns:p14="http://schemas.microsoft.com/office/powerpoint/2010/main" val="1468547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E5BCAF-3FAB-B191-ACC5-D4B6D6FC51F2}"/>
              </a:ext>
            </a:extLst>
          </p:cNvPr>
          <p:cNvSpPr>
            <a:spLocks noGrp="1"/>
          </p:cNvSpPr>
          <p:nvPr>
            <p:ph type="title"/>
          </p:nvPr>
        </p:nvSpPr>
        <p:spPr>
          <a:xfrm>
            <a:off x="1162050" y="136525"/>
            <a:ext cx="10515600" cy="619077"/>
          </a:xfrm>
        </p:spPr>
        <p:txBody>
          <a:bodyPr>
            <a:normAutofit fontScale="90000"/>
          </a:bodyPr>
          <a:lstStyle/>
          <a:p>
            <a:pPr algn="ctr"/>
            <a:r>
              <a:rPr lang="zh-TW" altLang="en-US" dirty="0">
                <a:solidFill>
                  <a:srgbClr val="7030A0"/>
                </a:solidFill>
              </a:rPr>
              <a:t>比較</a:t>
            </a:r>
            <a:r>
              <a:rPr lang="en-US" altLang="zh-TW" dirty="0" err="1">
                <a:solidFill>
                  <a:srgbClr val="7030A0"/>
                </a:solidFill>
              </a:rPr>
              <a:t>Adaboost</a:t>
            </a:r>
            <a:r>
              <a:rPr lang="zh-TW" altLang="en-US" dirty="0">
                <a:solidFill>
                  <a:srgbClr val="7030A0"/>
                </a:solidFill>
              </a:rPr>
              <a:t>與</a:t>
            </a:r>
            <a:r>
              <a:rPr lang="en-US" altLang="zh-TW" dirty="0" err="1">
                <a:solidFill>
                  <a:srgbClr val="7030A0"/>
                </a:solidFill>
              </a:rPr>
              <a:t>RandomForest</a:t>
            </a:r>
            <a:r>
              <a:rPr lang="zh-TW" altLang="en-US" dirty="0">
                <a:solidFill>
                  <a:srgbClr val="7030A0"/>
                </a:solidFill>
              </a:rPr>
              <a:t>的特徵重要度排序結果</a:t>
            </a:r>
          </a:p>
        </p:txBody>
      </p:sp>
      <p:sp>
        <p:nvSpPr>
          <p:cNvPr id="9" name="文字方塊 8">
            <a:extLst>
              <a:ext uri="{FF2B5EF4-FFF2-40B4-BE49-F238E27FC236}">
                <a16:creationId xmlns:a16="http://schemas.microsoft.com/office/drawing/2014/main" id="{E2827C00-4DF0-273D-123A-EB37D8783415}"/>
              </a:ext>
            </a:extLst>
          </p:cNvPr>
          <p:cNvSpPr txBox="1"/>
          <p:nvPr/>
        </p:nvSpPr>
        <p:spPr>
          <a:xfrm>
            <a:off x="1593850" y="3921101"/>
            <a:ext cx="9047162" cy="2862322"/>
          </a:xfrm>
          <a:prstGeom prst="rect">
            <a:avLst/>
          </a:prstGeom>
          <a:noFill/>
        </p:spPr>
        <p:txBody>
          <a:bodyPr wrap="square">
            <a:spAutoFit/>
          </a:bodyPr>
          <a:lstStyle/>
          <a:p>
            <a:r>
              <a:rPr lang="en-US" altLang="zh-TW" dirty="0" err="1">
                <a:solidFill>
                  <a:srgbClr val="00B050"/>
                </a:solidFill>
              </a:rPr>
              <a:t>RandomForest</a:t>
            </a:r>
            <a:r>
              <a:rPr lang="zh-TW" altLang="en-US" dirty="0">
                <a:solidFill>
                  <a:srgbClr val="00B050"/>
                </a:solidFill>
              </a:rPr>
              <a:t>演算法的特徵重要度排序</a:t>
            </a:r>
            <a:r>
              <a:rPr lang="en-US" altLang="zh-TW" dirty="0">
                <a:solidFill>
                  <a:srgbClr val="00B050"/>
                </a:solidFill>
              </a:rPr>
              <a:t>: ['worst perimeter' 'worst concave points' 'worst radius' 'worst area'</a:t>
            </a:r>
          </a:p>
          <a:p>
            <a:r>
              <a:rPr lang="en-US" altLang="zh-TW" dirty="0">
                <a:solidFill>
                  <a:srgbClr val="00B050"/>
                </a:solidFill>
              </a:rPr>
              <a:t> 'mean concave points' 'mean perimeter' 'mean concavity' 'mean area'</a:t>
            </a:r>
          </a:p>
          <a:p>
            <a:r>
              <a:rPr lang="en-US" altLang="zh-TW" dirty="0">
                <a:solidFill>
                  <a:srgbClr val="00B050"/>
                </a:solidFill>
              </a:rPr>
              <a:t> 'mean radius' 'area error' 'worst texture' 'worst concavity'</a:t>
            </a:r>
          </a:p>
          <a:p>
            <a:r>
              <a:rPr lang="en-US" altLang="zh-TW" dirty="0">
                <a:solidFill>
                  <a:srgbClr val="00B050"/>
                </a:solidFill>
              </a:rPr>
              <a:t> 'mean texture' 'radius error' 'worst smoothness' 'worst symmetry'</a:t>
            </a:r>
          </a:p>
          <a:p>
            <a:r>
              <a:rPr lang="en-US" altLang="zh-TW" dirty="0">
                <a:solidFill>
                  <a:srgbClr val="00B050"/>
                </a:solidFill>
              </a:rPr>
              <a:t> 'mean compactness' 'worst fractal dimension' 'worst compactness'</a:t>
            </a:r>
          </a:p>
          <a:p>
            <a:r>
              <a:rPr lang="en-US" altLang="zh-TW" dirty="0">
                <a:solidFill>
                  <a:srgbClr val="00B050"/>
                </a:solidFill>
              </a:rPr>
              <a:t> 'perimeter error' 'symmetry error' 'mean smoothness' 'texture error'</a:t>
            </a:r>
          </a:p>
          <a:p>
            <a:r>
              <a:rPr lang="en-US" altLang="zh-TW" dirty="0">
                <a:solidFill>
                  <a:srgbClr val="00B050"/>
                </a:solidFill>
              </a:rPr>
              <a:t> 'concavity error' 'concave points error' 'compactness error'</a:t>
            </a:r>
          </a:p>
          <a:p>
            <a:r>
              <a:rPr lang="en-US" altLang="zh-TW" dirty="0">
                <a:solidFill>
                  <a:srgbClr val="00B050"/>
                </a:solidFill>
              </a:rPr>
              <a:t> 'mean fractal dimension' 'fractal dimension error' 'smoothness error'</a:t>
            </a:r>
          </a:p>
          <a:p>
            <a:r>
              <a:rPr lang="en-US" altLang="zh-TW" dirty="0">
                <a:solidFill>
                  <a:srgbClr val="00B050"/>
                </a:solidFill>
              </a:rPr>
              <a:t> 'mean symmetry']</a:t>
            </a:r>
            <a:endParaRPr lang="zh-TW" altLang="en-US" dirty="0">
              <a:solidFill>
                <a:srgbClr val="00B050"/>
              </a:solidFill>
            </a:endParaRPr>
          </a:p>
        </p:txBody>
      </p:sp>
      <p:sp>
        <p:nvSpPr>
          <p:cNvPr id="11" name="文字方塊 10">
            <a:extLst>
              <a:ext uri="{FF2B5EF4-FFF2-40B4-BE49-F238E27FC236}">
                <a16:creationId xmlns:a16="http://schemas.microsoft.com/office/drawing/2014/main" id="{F08B4C23-BD13-DBEA-8665-3822CA24CC11}"/>
              </a:ext>
            </a:extLst>
          </p:cNvPr>
          <p:cNvSpPr txBox="1"/>
          <p:nvPr/>
        </p:nvSpPr>
        <p:spPr>
          <a:xfrm>
            <a:off x="1593850" y="1058779"/>
            <a:ext cx="8605958" cy="2862322"/>
          </a:xfrm>
          <a:prstGeom prst="rect">
            <a:avLst/>
          </a:prstGeom>
          <a:noFill/>
        </p:spPr>
        <p:txBody>
          <a:bodyPr wrap="square">
            <a:spAutoFit/>
          </a:bodyPr>
          <a:lstStyle/>
          <a:p>
            <a:r>
              <a:rPr lang="en-US" altLang="zh-TW" dirty="0">
                <a:solidFill>
                  <a:schemeClr val="accent2">
                    <a:lumMod val="75000"/>
                  </a:schemeClr>
                </a:solidFill>
              </a:rPr>
              <a:t>AdaBoost</a:t>
            </a:r>
            <a:r>
              <a:rPr lang="zh-TW" altLang="en-US" dirty="0">
                <a:solidFill>
                  <a:schemeClr val="accent2">
                    <a:lumMod val="75000"/>
                  </a:schemeClr>
                </a:solidFill>
              </a:rPr>
              <a:t>演算法的特徵重要度排序</a:t>
            </a:r>
            <a:r>
              <a:rPr lang="en-US" altLang="zh-TW" dirty="0">
                <a:solidFill>
                  <a:schemeClr val="accent2">
                    <a:lumMod val="75000"/>
                  </a:schemeClr>
                </a:solidFill>
              </a:rPr>
              <a:t>: ['worst smoothness' 'worst texture' 'mean concave points' 'area error'</a:t>
            </a:r>
          </a:p>
          <a:p>
            <a:r>
              <a:rPr lang="en-US" altLang="zh-TW" dirty="0">
                <a:solidFill>
                  <a:schemeClr val="accent2">
                    <a:lumMod val="75000"/>
                  </a:schemeClr>
                </a:solidFill>
              </a:rPr>
              <a:t> 'mean texture' 'mean compactness' 'fractal dimension error'</a:t>
            </a:r>
          </a:p>
          <a:p>
            <a:r>
              <a:rPr lang="en-US" altLang="zh-TW" dirty="0">
                <a:solidFill>
                  <a:schemeClr val="accent2">
                    <a:lumMod val="75000"/>
                  </a:schemeClr>
                </a:solidFill>
              </a:rPr>
              <a:t> 'worst perimeter' 'symmetry error' 'worst concave points'</a:t>
            </a:r>
          </a:p>
          <a:p>
            <a:r>
              <a:rPr lang="en-US" altLang="zh-TW" dirty="0">
                <a:solidFill>
                  <a:schemeClr val="accent2">
                    <a:lumMod val="75000"/>
                  </a:schemeClr>
                </a:solidFill>
              </a:rPr>
              <a:t> 'worst concavity' 'worst area' 'worst symmetry' 'compactness error'</a:t>
            </a:r>
          </a:p>
          <a:p>
            <a:r>
              <a:rPr lang="en-US" altLang="zh-TW" dirty="0">
                <a:solidFill>
                  <a:schemeClr val="accent2">
                    <a:lumMod val="75000"/>
                  </a:schemeClr>
                </a:solidFill>
              </a:rPr>
              <a:t> 'worst fractal dimension' 'mean smoothness' 'mean symmetry' 'mean area'</a:t>
            </a:r>
          </a:p>
          <a:p>
            <a:r>
              <a:rPr lang="en-US" altLang="zh-TW" dirty="0">
                <a:solidFill>
                  <a:schemeClr val="accent2">
                    <a:lumMod val="75000"/>
                  </a:schemeClr>
                </a:solidFill>
              </a:rPr>
              <a:t> 'radius error' 'mean concavity' 'smoothness error'</a:t>
            </a:r>
          </a:p>
          <a:p>
            <a:r>
              <a:rPr lang="en-US" altLang="zh-TW" dirty="0">
                <a:solidFill>
                  <a:schemeClr val="accent2">
                    <a:lumMod val="75000"/>
                  </a:schemeClr>
                </a:solidFill>
              </a:rPr>
              <a:t> 'mean fractal dimension' 'texture error' 'perimeter error'</a:t>
            </a:r>
          </a:p>
          <a:p>
            <a:r>
              <a:rPr lang="en-US" altLang="zh-TW" dirty="0">
                <a:solidFill>
                  <a:schemeClr val="accent2">
                    <a:lumMod val="75000"/>
                  </a:schemeClr>
                </a:solidFill>
              </a:rPr>
              <a:t> 'concavity error' 'concave points error' 'worst radius' 'mean perimeter'</a:t>
            </a:r>
          </a:p>
          <a:p>
            <a:r>
              <a:rPr lang="en-US" altLang="zh-TW" dirty="0">
                <a:solidFill>
                  <a:schemeClr val="accent2">
                    <a:lumMod val="75000"/>
                  </a:schemeClr>
                </a:solidFill>
              </a:rPr>
              <a:t> 'worst compactness' 'mean radius']</a:t>
            </a:r>
            <a:endParaRPr lang="zh-TW" altLang="en-US" dirty="0">
              <a:solidFill>
                <a:schemeClr val="accent2">
                  <a:lumMod val="75000"/>
                </a:schemeClr>
              </a:solidFill>
            </a:endParaRPr>
          </a:p>
        </p:txBody>
      </p:sp>
    </p:spTree>
    <p:extLst>
      <p:ext uri="{BB962C8B-B14F-4D97-AF65-F5344CB8AC3E}">
        <p14:creationId xmlns:p14="http://schemas.microsoft.com/office/powerpoint/2010/main" val="872706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C19773-D519-4D79-C89B-9380EF5F6490}"/>
              </a:ext>
            </a:extLst>
          </p:cNvPr>
          <p:cNvSpPr>
            <a:spLocks noGrp="1"/>
          </p:cNvSpPr>
          <p:nvPr>
            <p:ph type="title"/>
          </p:nvPr>
        </p:nvSpPr>
        <p:spPr>
          <a:xfrm>
            <a:off x="1371600" y="403226"/>
            <a:ext cx="10515600" cy="877342"/>
          </a:xfrm>
        </p:spPr>
        <p:txBody>
          <a:bodyPr>
            <a:normAutofit/>
          </a:bodyPr>
          <a:lstStyle/>
          <a:p>
            <a:pPr algn="ctr"/>
            <a:r>
              <a:rPr lang="en-US" altLang="zh-TW" sz="2800" dirty="0" err="1">
                <a:solidFill>
                  <a:srgbClr val="7030A0"/>
                </a:solidFill>
              </a:rPr>
              <a:t>Adaboost</a:t>
            </a:r>
            <a:r>
              <a:rPr lang="zh-TW" altLang="en-US" sz="2800" dirty="0">
                <a:solidFill>
                  <a:srgbClr val="7030A0"/>
                </a:solidFill>
              </a:rPr>
              <a:t>與</a:t>
            </a:r>
            <a:r>
              <a:rPr lang="en-US" altLang="zh-TW" sz="2800" dirty="0" err="1">
                <a:solidFill>
                  <a:srgbClr val="7030A0"/>
                </a:solidFill>
              </a:rPr>
              <a:t>RandomForest</a:t>
            </a:r>
            <a:r>
              <a:rPr lang="zh-TW" altLang="en-US" sz="2800" dirty="0">
                <a:solidFill>
                  <a:srgbClr val="7030A0"/>
                </a:solidFill>
              </a:rPr>
              <a:t>的特徵重要度排序結果不同之理由</a:t>
            </a:r>
          </a:p>
        </p:txBody>
      </p:sp>
      <p:sp>
        <p:nvSpPr>
          <p:cNvPr id="3" name="內容版面配置區 2">
            <a:extLst>
              <a:ext uri="{FF2B5EF4-FFF2-40B4-BE49-F238E27FC236}">
                <a16:creationId xmlns:a16="http://schemas.microsoft.com/office/drawing/2014/main" id="{863ECDE1-B4A1-48C2-35B2-C03C9C0251C2}"/>
              </a:ext>
            </a:extLst>
          </p:cNvPr>
          <p:cNvSpPr>
            <a:spLocks noGrp="1"/>
          </p:cNvSpPr>
          <p:nvPr>
            <p:ph idx="1"/>
          </p:nvPr>
        </p:nvSpPr>
        <p:spPr>
          <a:xfrm>
            <a:off x="1935162" y="1540189"/>
            <a:ext cx="8915400" cy="3777622"/>
          </a:xfrm>
        </p:spPr>
        <p:txBody>
          <a:bodyPr>
            <a:noAutofit/>
          </a:bodyPr>
          <a:lstStyle/>
          <a:p>
            <a:r>
              <a:rPr lang="zh-TW" altLang="en-US" sz="2000" dirty="0"/>
              <a:t>從上述結果可以得知兩者對於特徵重要度的排序具有顯著差異。理由可能如下：</a:t>
            </a:r>
            <a:endParaRPr lang="en-US" altLang="zh-TW" sz="2000" dirty="0"/>
          </a:p>
          <a:p>
            <a:endParaRPr lang="zh-TW" altLang="en-US" sz="2000" dirty="0"/>
          </a:p>
          <a:p>
            <a:r>
              <a:rPr lang="en-US" altLang="zh-TW" sz="2000" dirty="0"/>
              <a:t>AdaBoost</a:t>
            </a:r>
            <a:r>
              <a:rPr lang="zh-TW" altLang="en-US" sz="2000" dirty="0"/>
              <a:t>傾向於在每個迭代中更關注那些容易被錯誤分類的樣本，因此對於這些特徵的重要度可能更高。</a:t>
            </a:r>
            <a:endParaRPr lang="en-US" altLang="zh-TW" sz="2000" dirty="0"/>
          </a:p>
          <a:p>
            <a:endParaRPr lang="zh-TW" altLang="en-US" sz="2000" dirty="0"/>
          </a:p>
          <a:p>
            <a:r>
              <a:rPr lang="zh-TW" altLang="en-US" sz="2000" dirty="0"/>
              <a:t>而</a:t>
            </a:r>
            <a:r>
              <a:rPr lang="en-US" altLang="zh-TW" sz="2000" dirty="0"/>
              <a:t>Random Forest</a:t>
            </a:r>
            <a:r>
              <a:rPr lang="zh-TW" altLang="en-US" sz="2000" dirty="0"/>
              <a:t>通過隨機選擇特徵子集進行訓練，可能會導致特徵的重要度分散在多個決策樹中。</a:t>
            </a:r>
            <a:endParaRPr lang="en-US" altLang="zh-TW" sz="2000" dirty="0"/>
          </a:p>
          <a:p>
            <a:endParaRPr lang="zh-TW" altLang="en-US" sz="2000" dirty="0"/>
          </a:p>
          <a:p>
            <a:r>
              <a:rPr lang="zh-TW" altLang="en-US" sz="2000" dirty="0"/>
              <a:t>由於</a:t>
            </a:r>
            <a:r>
              <a:rPr lang="en-US" altLang="zh-TW" sz="2000" dirty="0"/>
              <a:t>AdaBoost</a:t>
            </a:r>
            <a:r>
              <a:rPr lang="zh-TW" altLang="en-US" sz="2000" dirty="0"/>
              <a:t>和</a:t>
            </a:r>
            <a:r>
              <a:rPr lang="en-US" altLang="zh-TW" sz="2000" dirty="0"/>
              <a:t>Random Forest</a:t>
            </a:r>
            <a:r>
              <a:rPr lang="zh-TW" altLang="en-US" sz="2000" dirty="0"/>
              <a:t>可能對數據集的特徵敏感程度不同，因此可能產生不同的特徵重要度排序。</a:t>
            </a:r>
          </a:p>
        </p:txBody>
      </p:sp>
    </p:spTree>
    <p:extLst>
      <p:ext uri="{BB962C8B-B14F-4D97-AF65-F5344CB8AC3E}">
        <p14:creationId xmlns:p14="http://schemas.microsoft.com/office/powerpoint/2010/main" val="4215925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2B3372-D2CD-7FC1-C597-7D9D01C53226}"/>
              </a:ext>
            </a:extLst>
          </p:cNvPr>
          <p:cNvSpPr>
            <a:spLocks noGrp="1"/>
          </p:cNvSpPr>
          <p:nvPr>
            <p:ph type="title"/>
          </p:nvPr>
        </p:nvSpPr>
        <p:spPr>
          <a:xfrm>
            <a:off x="1098550" y="285526"/>
            <a:ext cx="10515600" cy="242148"/>
          </a:xfrm>
        </p:spPr>
        <p:txBody>
          <a:bodyPr>
            <a:noAutofit/>
          </a:bodyPr>
          <a:lstStyle/>
          <a:p>
            <a:pPr algn="ctr"/>
            <a:r>
              <a:rPr lang="zh-TW" altLang="en-US" sz="2800" dirty="0">
                <a:solidFill>
                  <a:srgbClr val="7030A0"/>
                </a:solidFill>
              </a:rPr>
              <a:t>在</a:t>
            </a:r>
            <a:r>
              <a:rPr lang="en-US" altLang="zh-TW" sz="2800" dirty="0">
                <a:solidFill>
                  <a:srgbClr val="7030A0"/>
                </a:solidFill>
              </a:rPr>
              <a:t>AdaBoost</a:t>
            </a:r>
            <a:r>
              <a:rPr lang="zh-TW" altLang="en-US" sz="2800" dirty="0">
                <a:solidFill>
                  <a:srgbClr val="7030A0"/>
                </a:solidFill>
              </a:rPr>
              <a:t>與</a:t>
            </a:r>
            <a:r>
              <a:rPr lang="en-US" altLang="zh-TW" sz="2800" dirty="0" err="1">
                <a:solidFill>
                  <a:srgbClr val="7030A0"/>
                </a:solidFill>
              </a:rPr>
              <a:t>RandomForest</a:t>
            </a:r>
            <a:r>
              <a:rPr lang="zh-TW" altLang="en-US" sz="2800" dirty="0">
                <a:solidFill>
                  <a:srgbClr val="7030A0"/>
                </a:solidFill>
              </a:rPr>
              <a:t>的特徵重要度的排序前</a:t>
            </a:r>
            <a:r>
              <a:rPr lang="en-US" altLang="zh-TW" sz="2800" dirty="0">
                <a:solidFill>
                  <a:srgbClr val="7030A0"/>
                </a:solidFill>
              </a:rPr>
              <a:t>10</a:t>
            </a:r>
            <a:r>
              <a:rPr lang="zh-TW" altLang="en-US" sz="2800" dirty="0">
                <a:solidFill>
                  <a:srgbClr val="7030A0"/>
                </a:solidFill>
              </a:rPr>
              <a:t>名中，取得共同的特徵</a:t>
            </a:r>
          </a:p>
        </p:txBody>
      </p:sp>
      <p:sp>
        <p:nvSpPr>
          <p:cNvPr id="8" name="文字方塊 7">
            <a:extLst>
              <a:ext uri="{FF2B5EF4-FFF2-40B4-BE49-F238E27FC236}">
                <a16:creationId xmlns:a16="http://schemas.microsoft.com/office/drawing/2014/main" id="{CA385EA9-BE48-9108-5BE5-2410B7AD0C54}"/>
              </a:ext>
            </a:extLst>
          </p:cNvPr>
          <p:cNvSpPr txBox="1"/>
          <p:nvPr/>
        </p:nvSpPr>
        <p:spPr>
          <a:xfrm>
            <a:off x="1589730" y="1389925"/>
            <a:ext cx="6097162" cy="3139321"/>
          </a:xfrm>
          <a:prstGeom prst="rect">
            <a:avLst/>
          </a:prstGeom>
          <a:noFill/>
        </p:spPr>
        <p:txBody>
          <a:bodyPr wrap="square">
            <a:spAutoFit/>
          </a:bodyPr>
          <a:lstStyle/>
          <a:p>
            <a:r>
              <a:rPr lang="en-US" altLang="zh-TW" dirty="0">
                <a:solidFill>
                  <a:srgbClr val="00B050"/>
                </a:solidFill>
              </a:rPr>
              <a:t>AdaBoost</a:t>
            </a:r>
            <a:r>
              <a:rPr lang="zh-TW" altLang="en-US" dirty="0">
                <a:solidFill>
                  <a:srgbClr val="00B050"/>
                </a:solidFill>
              </a:rPr>
              <a:t>的特徵重要度的排序前</a:t>
            </a:r>
            <a:r>
              <a:rPr lang="en-US" altLang="zh-TW" dirty="0">
                <a:solidFill>
                  <a:srgbClr val="00B050"/>
                </a:solidFill>
              </a:rPr>
              <a:t>10</a:t>
            </a:r>
            <a:r>
              <a:rPr lang="zh-TW" altLang="en-US" dirty="0">
                <a:solidFill>
                  <a:srgbClr val="00B050"/>
                </a:solidFill>
              </a:rPr>
              <a:t>名</a:t>
            </a:r>
            <a:r>
              <a:rPr lang="en-US" altLang="zh-TW" dirty="0">
                <a:solidFill>
                  <a:srgbClr val="00B050"/>
                </a:solidFill>
              </a:rPr>
              <a:t>:</a:t>
            </a:r>
          </a:p>
          <a:p>
            <a:r>
              <a:rPr lang="zh-TW" altLang="en-US" dirty="0">
                <a:solidFill>
                  <a:srgbClr val="00B050"/>
                </a:solidFill>
              </a:rPr>
              <a:t>第 </a:t>
            </a:r>
            <a:r>
              <a:rPr lang="en-US" altLang="zh-TW" dirty="0">
                <a:solidFill>
                  <a:srgbClr val="00B050"/>
                </a:solidFill>
              </a:rPr>
              <a:t>1 </a:t>
            </a:r>
            <a:r>
              <a:rPr lang="zh-TW" altLang="en-US" dirty="0">
                <a:solidFill>
                  <a:srgbClr val="00B050"/>
                </a:solidFill>
              </a:rPr>
              <a:t>名 </a:t>
            </a:r>
            <a:r>
              <a:rPr lang="en-US" altLang="zh-TW" dirty="0">
                <a:solidFill>
                  <a:srgbClr val="00B050"/>
                </a:solidFill>
              </a:rPr>
              <a:t>worst smoothness</a:t>
            </a:r>
          </a:p>
          <a:p>
            <a:r>
              <a:rPr lang="zh-TW" altLang="en-US" dirty="0">
                <a:solidFill>
                  <a:srgbClr val="00B050"/>
                </a:solidFill>
              </a:rPr>
              <a:t>第 </a:t>
            </a:r>
            <a:r>
              <a:rPr lang="en-US" altLang="zh-TW" dirty="0">
                <a:solidFill>
                  <a:srgbClr val="00B050"/>
                </a:solidFill>
              </a:rPr>
              <a:t>2 </a:t>
            </a:r>
            <a:r>
              <a:rPr lang="zh-TW" altLang="en-US" dirty="0">
                <a:solidFill>
                  <a:srgbClr val="00B050"/>
                </a:solidFill>
              </a:rPr>
              <a:t>名 </a:t>
            </a:r>
            <a:r>
              <a:rPr lang="en-US" altLang="zh-TW" dirty="0">
                <a:solidFill>
                  <a:srgbClr val="00B050"/>
                </a:solidFill>
              </a:rPr>
              <a:t>worst texture</a:t>
            </a:r>
          </a:p>
          <a:p>
            <a:r>
              <a:rPr lang="zh-TW" altLang="en-US" dirty="0">
                <a:solidFill>
                  <a:srgbClr val="00B050"/>
                </a:solidFill>
              </a:rPr>
              <a:t>第 </a:t>
            </a:r>
            <a:r>
              <a:rPr lang="en-US" altLang="zh-TW" dirty="0">
                <a:solidFill>
                  <a:srgbClr val="00B050"/>
                </a:solidFill>
              </a:rPr>
              <a:t>3 </a:t>
            </a:r>
            <a:r>
              <a:rPr lang="zh-TW" altLang="en-US" dirty="0">
                <a:solidFill>
                  <a:srgbClr val="00B050"/>
                </a:solidFill>
              </a:rPr>
              <a:t>名 </a:t>
            </a:r>
            <a:r>
              <a:rPr lang="en-US" altLang="zh-TW" dirty="0">
                <a:solidFill>
                  <a:srgbClr val="00B050"/>
                </a:solidFill>
              </a:rPr>
              <a:t>mean concave points</a:t>
            </a:r>
          </a:p>
          <a:p>
            <a:r>
              <a:rPr lang="zh-TW" altLang="en-US" dirty="0">
                <a:solidFill>
                  <a:srgbClr val="00B050"/>
                </a:solidFill>
              </a:rPr>
              <a:t>第 </a:t>
            </a:r>
            <a:r>
              <a:rPr lang="en-US" altLang="zh-TW" dirty="0">
                <a:solidFill>
                  <a:srgbClr val="00B050"/>
                </a:solidFill>
              </a:rPr>
              <a:t>4 </a:t>
            </a:r>
            <a:r>
              <a:rPr lang="zh-TW" altLang="en-US" dirty="0">
                <a:solidFill>
                  <a:srgbClr val="00B050"/>
                </a:solidFill>
              </a:rPr>
              <a:t>名 </a:t>
            </a:r>
            <a:r>
              <a:rPr lang="en-US" altLang="zh-TW" dirty="0">
                <a:solidFill>
                  <a:srgbClr val="00B050"/>
                </a:solidFill>
              </a:rPr>
              <a:t>area error</a:t>
            </a:r>
          </a:p>
          <a:p>
            <a:r>
              <a:rPr lang="zh-TW" altLang="en-US" dirty="0">
                <a:solidFill>
                  <a:srgbClr val="00B050"/>
                </a:solidFill>
              </a:rPr>
              <a:t>第 </a:t>
            </a:r>
            <a:r>
              <a:rPr lang="en-US" altLang="zh-TW" dirty="0">
                <a:solidFill>
                  <a:srgbClr val="00B050"/>
                </a:solidFill>
              </a:rPr>
              <a:t>5 </a:t>
            </a:r>
            <a:r>
              <a:rPr lang="zh-TW" altLang="en-US" dirty="0">
                <a:solidFill>
                  <a:srgbClr val="00B050"/>
                </a:solidFill>
              </a:rPr>
              <a:t>名 </a:t>
            </a:r>
            <a:r>
              <a:rPr lang="en-US" altLang="zh-TW" dirty="0">
                <a:solidFill>
                  <a:srgbClr val="00B050"/>
                </a:solidFill>
              </a:rPr>
              <a:t>mean texture</a:t>
            </a:r>
          </a:p>
          <a:p>
            <a:r>
              <a:rPr lang="zh-TW" altLang="en-US" dirty="0">
                <a:solidFill>
                  <a:srgbClr val="00B050"/>
                </a:solidFill>
              </a:rPr>
              <a:t>第 </a:t>
            </a:r>
            <a:r>
              <a:rPr lang="en-US" altLang="zh-TW" dirty="0">
                <a:solidFill>
                  <a:srgbClr val="00B050"/>
                </a:solidFill>
              </a:rPr>
              <a:t>6 </a:t>
            </a:r>
            <a:r>
              <a:rPr lang="zh-TW" altLang="en-US" dirty="0">
                <a:solidFill>
                  <a:srgbClr val="00B050"/>
                </a:solidFill>
              </a:rPr>
              <a:t>名 </a:t>
            </a:r>
            <a:r>
              <a:rPr lang="en-US" altLang="zh-TW" dirty="0">
                <a:solidFill>
                  <a:srgbClr val="00B050"/>
                </a:solidFill>
              </a:rPr>
              <a:t>mean compactness</a:t>
            </a:r>
          </a:p>
          <a:p>
            <a:r>
              <a:rPr lang="zh-TW" altLang="en-US" dirty="0">
                <a:solidFill>
                  <a:srgbClr val="00B050"/>
                </a:solidFill>
              </a:rPr>
              <a:t>第 </a:t>
            </a:r>
            <a:r>
              <a:rPr lang="en-US" altLang="zh-TW" dirty="0">
                <a:solidFill>
                  <a:srgbClr val="00B050"/>
                </a:solidFill>
              </a:rPr>
              <a:t>7 </a:t>
            </a:r>
            <a:r>
              <a:rPr lang="zh-TW" altLang="en-US" dirty="0">
                <a:solidFill>
                  <a:srgbClr val="00B050"/>
                </a:solidFill>
              </a:rPr>
              <a:t>名 </a:t>
            </a:r>
            <a:r>
              <a:rPr lang="en-US" altLang="zh-TW" dirty="0">
                <a:solidFill>
                  <a:srgbClr val="00B050"/>
                </a:solidFill>
              </a:rPr>
              <a:t>fractal dimension error</a:t>
            </a:r>
          </a:p>
          <a:p>
            <a:r>
              <a:rPr lang="zh-TW" altLang="en-US" dirty="0">
                <a:solidFill>
                  <a:srgbClr val="00B050"/>
                </a:solidFill>
              </a:rPr>
              <a:t>第 </a:t>
            </a:r>
            <a:r>
              <a:rPr lang="en-US" altLang="zh-TW" dirty="0">
                <a:solidFill>
                  <a:srgbClr val="00B050"/>
                </a:solidFill>
              </a:rPr>
              <a:t>8 </a:t>
            </a:r>
            <a:r>
              <a:rPr lang="zh-TW" altLang="en-US" dirty="0">
                <a:solidFill>
                  <a:srgbClr val="00B050"/>
                </a:solidFill>
              </a:rPr>
              <a:t>名 </a:t>
            </a:r>
            <a:r>
              <a:rPr lang="en-US" altLang="zh-TW" dirty="0">
                <a:solidFill>
                  <a:srgbClr val="00B050"/>
                </a:solidFill>
              </a:rPr>
              <a:t>worst perimeter</a:t>
            </a:r>
          </a:p>
          <a:p>
            <a:r>
              <a:rPr lang="zh-TW" altLang="en-US" dirty="0">
                <a:solidFill>
                  <a:srgbClr val="00B050"/>
                </a:solidFill>
              </a:rPr>
              <a:t>第 </a:t>
            </a:r>
            <a:r>
              <a:rPr lang="en-US" altLang="zh-TW" dirty="0">
                <a:solidFill>
                  <a:srgbClr val="00B050"/>
                </a:solidFill>
              </a:rPr>
              <a:t>9 </a:t>
            </a:r>
            <a:r>
              <a:rPr lang="zh-TW" altLang="en-US" dirty="0">
                <a:solidFill>
                  <a:srgbClr val="00B050"/>
                </a:solidFill>
              </a:rPr>
              <a:t>名 </a:t>
            </a:r>
            <a:r>
              <a:rPr lang="en-US" altLang="zh-TW" dirty="0">
                <a:solidFill>
                  <a:srgbClr val="00B050"/>
                </a:solidFill>
              </a:rPr>
              <a:t>symmetry error</a:t>
            </a:r>
          </a:p>
          <a:p>
            <a:r>
              <a:rPr lang="zh-TW" altLang="en-US" dirty="0">
                <a:solidFill>
                  <a:srgbClr val="00B050"/>
                </a:solidFill>
              </a:rPr>
              <a:t>第 </a:t>
            </a:r>
            <a:r>
              <a:rPr lang="en-US" altLang="zh-TW" dirty="0">
                <a:solidFill>
                  <a:srgbClr val="00B050"/>
                </a:solidFill>
              </a:rPr>
              <a:t>10 </a:t>
            </a:r>
            <a:r>
              <a:rPr lang="zh-TW" altLang="en-US" dirty="0">
                <a:solidFill>
                  <a:srgbClr val="00B050"/>
                </a:solidFill>
              </a:rPr>
              <a:t>名 </a:t>
            </a:r>
            <a:r>
              <a:rPr lang="en-US" altLang="zh-TW" dirty="0">
                <a:solidFill>
                  <a:srgbClr val="00B050"/>
                </a:solidFill>
              </a:rPr>
              <a:t>worst concave points</a:t>
            </a:r>
            <a:endParaRPr lang="zh-TW" altLang="en-US" dirty="0">
              <a:solidFill>
                <a:srgbClr val="00B050"/>
              </a:solidFill>
            </a:endParaRPr>
          </a:p>
        </p:txBody>
      </p:sp>
      <p:sp>
        <p:nvSpPr>
          <p:cNvPr id="12" name="文字方塊 11">
            <a:extLst>
              <a:ext uri="{FF2B5EF4-FFF2-40B4-BE49-F238E27FC236}">
                <a16:creationId xmlns:a16="http://schemas.microsoft.com/office/drawing/2014/main" id="{540E013B-DE78-7AF4-E946-4B95E7C846D2}"/>
              </a:ext>
            </a:extLst>
          </p:cNvPr>
          <p:cNvSpPr txBox="1"/>
          <p:nvPr/>
        </p:nvSpPr>
        <p:spPr>
          <a:xfrm>
            <a:off x="6601479" y="1389925"/>
            <a:ext cx="6097162" cy="3139321"/>
          </a:xfrm>
          <a:prstGeom prst="rect">
            <a:avLst/>
          </a:prstGeom>
          <a:noFill/>
        </p:spPr>
        <p:txBody>
          <a:bodyPr wrap="square">
            <a:spAutoFit/>
          </a:bodyPr>
          <a:lstStyle/>
          <a:p>
            <a:r>
              <a:rPr lang="en-US" altLang="zh-TW" dirty="0" err="1">
                <a:solidFill>
                  <a:schemeClr val="accent2">
                    <a:lumMod val="75000"/>
                  </a:schemeClr>
                </a:solidFill>
              </a:rPr>
              <a:t>RandomForest</a:t>
            </a:r>
            <a:r>
              <a:rPr lang="zh-TW" altLang="en-US" dirty="0">
                <a:solidFill>
                  <a:schemeClr val="accent2">
                    <a:lumMod val="75000"/>
                  </a:schemeClr>
                </a:solidFill>
              </a:rPr>
              <a:t>的特徵重要度的排序前</a:t>
            </a:r>
            <a:r>
              <a:rPr lang="en-US" altLang="zh-TW" dirty="0">
                <a:solidFill>
                  <a:schemeClr val="accent2">
                    <a:lumMod val="75000"/>
                  </a:schemeClr>
                </a:solidFill>
              </a:rPr>
              <a:t>10</a:t>
            </a:r>
            <a:r>
              <a:rPr lang="zh-TW" altLang="en-US" dirty="0">
                <a:solidFill>
                  <a:schemeClr val="accent2">
                    <a:lumMod val="75000"/>
                  </a:schemeClr>
                </a:solidFill>
              </a:rPr>
              <a:t>名</a:t>
            </a:r>
            <a:r>
              <a:rPr lang="en-US" altLang="zh-TW" dirty="0">
                <a:solidFill>
                  <a:schemeClr val="accent2">
                    <a:lumMod val="75000"/>
                  </a:schemeClr>
                </a:solidFill>
              </a:rPr>
              <a:t>:</a:t>
            </a:r>
          </a:p>
          <a:p>
            <a:r>
              <a:rPr lang="zh-TW" altLang="en-US" dirty="0">
                <a:solidFill>
                  <a:schemeClr val="accent2">
                    <a:lumMod val="75000"/>
                  </a:schemeClr>
                </a:solidFill>
              </a:rPr>
              <a:t>第 </a:t>
            </a:r>
            <a:r>
              <a:rPr lang="en-US" altLang="zh-TW" dirty="0">
                <a:solidFill>
                  <a:schemeClr val="accent2">
                    <a:lumMod val="75000"/>
                  </a:schemeClr>
                </a:solidFill>
              </a:rPr>
              <a:t>1 </a:t>
            </a:r>
            <a:r>
              <a:rPr lang="zh-TW" altLang="en-US" dirty="0">
                <a:solidFill>
                  <a:schemeClr val="accent2">
                    <a:lumMod val="75000"/>
                  </a:schemeClr>
                </a:solidFill>
              </a:rPr>
              <a:t>名 </a:t>
            </a:r>
            <a:r>
              <a:rPr lang="en-US" altLang="zh-TW" dirty="0">
                <a:solidFill>
                  <a:schemeClr val="accent2">
                    <a:lumMod val="75000"/>
                  </a:schemeClr>
                </a:solidFill>
              </a:rPr>
              <a:t>worst perimeter</a:t>
            </a:r>
          </a:p>
          <a:p>
            <a:r>
              <a:rPr lang="zh-TW" altLang="en-US" dirty="0">
                <a:solidFill>
                  <a:schemeClr val="accent2">
                    <a:lumMod val="75000"/>
                  </a:schemeClr>
                </a:solidFill>
              </a:rPr>
              <a:t>第 </a:t>
            </a:r>
            <a:r>
              <a:rPr lang="en-US" altLang="zh-TW" dirty="0">
                <a:solidFill>
                  <a:schemeClr val="accent2">
                    <a:lumMod val="75000"/>
                  </a:schemeClr>
                </a:solidFill>
              </a:rPr>
              <a:t>2 </a:t>
            </a:r>
            <a:r>
              <a:rPr lang="zh-TW" altLang="en-US" dirty="0">
                <a:solidFill>
                  <a:schemeClr val="accent2">
                    <a:lumMod val="75000"/>
                  </a:schemeClr>
                </a:solidFill>
              </a:rPr>
              <a:t>名 </a:t>
            </a:r>
            <a:r>
              <a:rPr lang="en-US" altLang="zh-TW" dirty="0">
                <a:solidFill>
                  <a:schemeClr val="accent2">
                    <a:lumMod val="75000"/>
                  </a:schemeClr>
                </a:solidFill>
              </a:rPr>
              <a:t>worst concave points</a:t>
            </a:r>
          </a:p>
          <a:p>
            <a:r>
              <a:rPr lang="zh-TW" altLang="en-US" dirty="0">
                <a:solidFill>
                  <a:schemeClr val="accent2">
                    <a:lumMod val="75000"/>
                  </a:schemeClr>
                </a:solidFill>
              </a:rPr>
              <a:t>第 </a:t>
            </a:r>
            <a:r>
              <a:rPr lang="en-US" altLang="zh-TW" dirty="0">
                <a:solidFill>
                  <a:schemeClr val="accent2">
                    <a:lumMod val="75000"/>
                  </a:schemeClr>
                </a:solidFill>
              </a:rPr>
              <a:t>3 </a:t>
            </a:r>
            <a:r>
              <a:rPr lang="zh-TW" altLang="en-US" dirty="0">
                <a:solidFill>
                  <a:schemeClr val="accent2">
                    <a:lumMod val="75000"/>
                  </a:schemeClr>
                </a:solidFill>
              </a:rPr>
              <a:t>名 </a:t>
            </a:r>
            <a:r>
              <a:rPr lang="en-US" altLang="zh-TW" dirty="0">
                <a:solidFill>
                  <a:schemeClr val="accent2">
                    <a:lumMod val="75000"/>
                  </a:schemeClr>
                </a:solidFill>
              </a:rPr>
              <a:t>worst radius</a:t>
            </a:r>
          </a:p>
          <a:p>
            <a:r>
              <a:rPr lang="zh-TW" altLang="en-US" dirty="0">
                <a:solidFill>
                  <a:schemeClr val="accent2">
                    <a:lumMod val="75000"/>
                  </a:schemeClr>
                </a:solidFill>
              </a:rPr>
              <a:t>第 </a:t>
            </a:r>
            <a:r>
              <a:rPr lang="en-US" altLang="zh-TW" dirty="0">
                <a:solidFill>
                  <a:schemeClr val="accent2">
                    <a:lumMod val="75000"/>
                  </a:schemeClr>
                </a:solidFill>
              </a:rPr>
              <a:t>4 </a:t>
            </a:r>
            <a:r>
              <a:rPr lang="zh-TW" altLang="en-US" dirty="0">
                <a:solidFill>
                  <a:schemeClr val="accent2">
                    <a:lumMod val="75000"/>
                  </a:schemeClr>
                </a:solidFill>
              </a:rPr>
              <a:t>名 </a:t>
            </a:r>
            <a:r>
              <a:rPr lang="en-US" altLang="zh-TW" dirty="0">
                <a:solidFill>
                  <a:schemeClr val="accent2">
                    <a:lumMod val="75000"/>
                  </a:schemeClr>
                </a:solidFill>
              </a:rPr>
              <a:t>worst area</a:t>
            </a:r>
          </a:p>
          <a:p>
            <a:r>
              <a:rPr lang="zh-TW" altLang="en-US" dirty="0">
                <a:solidFill>
                  <a:schemeClr val="accent2">
                    <a:lumMod val="75000"/>
                  </a:schemeClr>
                </a:solidFill>
              </a:rPr>
              <a:t>第 </a:t>
            </a:r>
            <a:r>
              <a:rPr lang="en-US" altLang="zh-TW" dirty="0">
                <a:solidFill>
                  <a:schemeClr val="accent2">
                    <a:lumMod val="75000"/>
                  </a:schemeClr>
                </a:solidFill>
              </a:rPr>
              <a:t>5 </a:t>
            </a:r>
            <a:r>
              <a:rPr lang="zh-TW" altLang="en-US" dirty="0">
                <a:solidFill>
                  <a:schemeClr val="accent2">
                    <a:lumMod val="75000"/>
                  </a:schemeClr>
                </a:solidFill>
              </a:rPr>
              <a:t>名 </a:t>
            </a:r>
            <a:r>
              <a:rPr lang="en-US" altLang="zh-TW" dirty="0">
                <a:solidFill>
                  <a:schemeClr val="accent2">
                    <a:lumMod val="75000"/>
                  </a:schemeClr>
                </a:solidFill>
              </a:rPr>
              <a:t>mean concave points</a:t>
            </a:r>
          </a:p>
          <a:p>
            <a:r>
              <a:rPr lang="zh-TW" altLang="en-US" dirty="0">
                <a:solidFill>
                  <a:schemeClr val="accent2">
                    <a:lumMod val="75000"/>
                  </a:schemeClr>
                </a:solidFill>
              </a:rPr>
              <a:t>第 </a:t>
            </a:r>
            <a:r>
              <a:rPr lang="en-US" altLang="zh-TW" dirty="0">
                <a:solidFill>
                  <a:schemeClr val="accent2">
                    <a:lumMod val="75000"/>
                  </a:schemeClr>
                </a:solidFill>
              </a:rPr>
              <a:t>6 </a:t>
            </a:r>
            <a:r>
              <a:rPr lang="zh-TW" altLang="en-US" dirty="0">
                <a:solidFill>
                  <a:schemeClr val="accent2">
                    <a:lumMod val="75000"/>
                  </a:schemeClr>
                </a:solidFill>
              </a:rPr>
              <a:t>名 </a:t>
            </a:r>
            <a:r>
              <a:rPr lang="en-US" altLang="zh-TW" dirty="0">
                <a:solidFill>
                  <a:schemeClr val="accent2">
                    <a:lumMod val="75000"/>
                  </a:schemeClr>
                </a:solidFill>
              </a:rPr>
              <a:t>mean perimeter</a:t>
            </a:r>
          </a:p>
          <a:p>
            <a:r>
              <a:rPr lang="zh-TW" altLang="en-US" dirty="0">
                <a:solidFill>
                  <a:schemeClr val="accent2">
                    <a:lumMod val="75000"/>
                  </a:schemeClr>
                </a:solidFill>
              </a:rPr>
              <a:t>第 </a:t>
            </a:r>
            <a:r>
              <a:rPr lang="en-US" altLang="zh-TW" dirty="0">
                <a:solidFill>
                  <a:schemeClr val="accent2">
                    <a:lumMod val="75000"/>
                  </a:schemeClr>
                </a:solidFill>
              </a:rPr>
              <a:t>7 </a:t>
            </a:r>
            <a:r>
              <a:rPr lang="zh-TW" altLang="en-US" dirty="0">
                <a:solidFill>
                  <a:schemeClr val="accent2">
                    <a:lumMod val="75000"/>
                  </a:schemeClr>
                </a:solidFill>
              </a:rPr>
              <a:t>名 </a:t>
            </a:r>
            <a:r>
              <a:rPr lang="en-US" altLang="zh-TW" dirty="0">
                <a:solidFill>
                  <a:schemeClr val="accent2">
                    <a:lumMod val="75000"/>
                  </a:schemeClr>
                </a:solidFill>
              </a:rPr>
              <a:t>mean concavity</a:t>
            </a:r>
          </a:p>
          <a:p>
            <a:r>
              <a:rPr lang="zh-TW" altLang="en-US" dirty="0">
                <a:solidFill>
                  <a:schemeClr val="accent2">
                    <a:lumMod val="75000"/>
                  </a:schemeClr>
                </a:solidFill>
              </a:rPr>
              <a:t>第 </a:t>
            </a:r>
            <a:r>
              <a:rPr lang="en-US" altLang="zh-TW" dirty="0">
                <a:solidFill>
                  <a:schemeClr val="accent2">
                    <a:lumMod val="75000"/>
                  </a:schemeClr>
                </a:solidFill>
              </a:rPr>
              <a:t>8 </a:t>
            </a:r>
            <a:r>
              <a:rPr lang="zh-TW" altLang="en-US" dirty="0">
                <a:solidFill>
                  <a:schemeClr val="accent2">
                    <a:lumMod val="75000"/>
                  </a:schemeClr>
                </a:solidFill>
              </a:rPr>
              <a:t>名 </a:t>
            </a:r>
            <a:r>
              <a:rPr lang="en-US" altLang="zh-TW" dirty="0">
                <a:solidFill>
                  <a:schemeClr val="accent2">
                    <a:lumMod val="75000"/>
                  </a:schemeClr>
                </a:solidFill>
              </a:rPr>
              <a:t>mean area</a:t>
            </a:r>
          </a:p>
          <a:p>
            <a:r>
              <a:rPr lang="zh-TW" altLang="en-US" dirty="0">
                <a:solidFill>
                  <a:schemeClr val="accent2">
                    <a:lumMod val="75000"/>
                  </a:schemeClr>
                </a:solidFill>
              </a:rPr>
              <a:t>第 </a:t>
            </a:r>
            <a:r>
              <a:rPr lang="en-US" altLang="zh-TW" dirty="0">
                <a:solidFill>
                  <a:schemeClr val="accent2">
                    <a:lumMod val="75000"/>
                  </a:schemeClr>
                </a:solidFill>
              </a:rPr>
              <a:t>9 </a:t>
            </a:r>
            <a:r>
              <a:rPr lang="zh-TW" altLang="en-US" dirty="0">
                <a:solidFill>
                  <a:schemeClr val="accent2">
                    <a:lumMod val="75000"/>
                  </a:schemeClr>
                </a:solidFill>
              </a:rPr>
              <a:t>名 </a:t>
            </a:r>
            <a:r>
              <a:rPr lang="en-US" altLang="zh-TW" dirty="0">
                <a:solidFill>
                  <a:schemeClr val="accent2">
                    <a:lumMod val="75000"/>
                  </a:schemeClr>
                </a:solidFill>
              </a:rPr>
              <a:t>mean radius</a:t>
            </a:r>
          </a:p>
          <a:p>
            <a:r>
              <a:rPr lang="zh-TW" altLang="en-US" dirty="0">
                <a:solidFill>
                  <a:schemeClr val="accent2">
                    <a:lumMod val="75000"/>
                  </a:schemeClr>
                </a:solidFill>
              </a:rPr>
              <a:t>第 </a:t>
            </a:r>
            <a:r>
              <a:rPr lang="en-US" altLang="zh-TW" dirty="0">
                <a:solidFill>
                  <a:schemeClr val="accent2">
                    <a:lumMod val="75000"/>
                  </a:schemeClr>
                </a:solidFill>
              </a:rPr>
              <a:t>10 </a:t>
            </a:r>
            <a:r>
              <a:rPr lang="zh-TW" altLang="en-US" dirty="0">
                <a:solidFill>
                  <a:schemeClr val="accent2">
                    <a:lumMod val="75000"/>
                  </a:schemeClr>
                </a:solidFill>
              </a:rPr>
              <a:t>名 </a:t>
            </a:r>
            <a:r>
              <a:rPr lang="en-US" altLang="zh-TW" dirty="0">
                <a:solidFill>
                  <a:schemeClr val="accent2">
                    <a:lumMod val="75000"/>
                  </a:schemeClr>
                </a:solidFill>
              </a:rPr>
              <a:t>area error</a:t>
            </a:r>
            <a:endParaRPr lang="zh-TW" altLang="en-US" dirty="0">
              <a:solidFill>
                <a:schemeClr val="accent2">
                  <a:lumMod val="75000"/>
                </a:schemeClr>
              </a:solidFill>
            </a:endParaRPr>
          </a:p>
        </p:txBody>
      </p:sp>
      <p:graphicFrame>
        <p:nvGraphicFramePr>
          <p:cNvPr id="15" name="資料庫圖表 14">
            <a:extLst>
              <a:ext uri="{FF2B5EF4-FFF2-40B4-BE49-F238E27FC236}">
                <a16:creationId xmlns:a16="http://schemas.microsoft.com/office/drawing/2014/main" id="{ED9B1864-6381-9517-2218-A90986DA2A42}"/>
              </a:ext>
            </a:extLst>
          </p:cNvPr>
          <p:cNvGraphicFramePr/>
          <p:nvPr>
            <p:extLst>
              <p:ext uri="{D42A27DB-BD31-4B8C-83A1-F6EECF244321}">
                <p14:modId xmlns:p14="http://schemas.microsoft.com/office/powerpoint/2010/main" val="1956544143"/>
              </p:ext>
            </p:extLst>
          </p:nvPr>
        </p:nvGraphicFramePr>
        <p:xfrm>
          <a:off x="2788426" y="5195071"/>
          <a:ext cx="6348448" cy="923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298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9A5FEB-FC2E-0110-F25D-E2CE1A3F25A1}"/>
              </a:ext>
            </a:extLst>
          </p:cNvPr>
          <p:cNvSpPr>
            <a:spLocks noGrp="1"/>
          </p:cNvSpPr>
          <p:nvPr>
            <p:ph type="title"/>
          </p:nvPr>
        </p:nvSpPr>
        <p:spPr>
          <a:xfrm>
            <a:off x="1888075" y="236760"/>
            <a:ext cx="8911687" cy="1280890"/>
          </a:xfrm>
        </p:spPr>
        <p:txBody>
          <a:bodyPr>
            <a:normAutofit fontScale="90000"/>
          </a:bodyPr>
          <a:lstStyle/>
          <a:p>
            <a:pPr algn="ctr"/>
            <a:r>
              <a:rPr lang="zh-TW" altLang="en-US" dirty="0">
                <a:solidFill>
                  <a:srgbClr val="7030A0"/>
                </a:solidFill>
              </a:rPr>
              <a:t>在</a:t>
            </a:r>
            <a:r>
              <a:rPr lang="en-US" altLang="zh-TW" dirty="0">
                <a:solidFill>
                  <a:srgbClr val="7030A0"/>
                </a:solidFill>
              </a:rPr>
              <a:t>AdaBoost</a:t>
            </a:r>
            <a:r>
              <a:rPr lang="zh-TW" altLang="en-US" dirty="0">
                <a:solidFill>
                  <a:srgbClr val="7030A0"/>
                </a:solidFill>
              </a:rPr>
              <a:t>與</a:t>
            </a:r>
            <a:r>
              <a:rPr lang="en-US" altLang="zh-TW" dirty="0" err="1">
                <a:solidFill>
                  <a:srgbClr val="7030A0"/>
                </a:solidFill>
              </a:rPr>
              <a:t>RandomForest</a:t>
            </a:r>
            <a:r>
              <a:rPr lang="zh-TW" altLang="en-US" dirty="0">
                <a:solidFill>
                  <a:srgbClr val="7030A0"/>
                </a:solidFill>
              </a:rPr>
              <a:t>的特徵重要度的排序前</a:t>
            </a:r>
            <a:r>
              <a:rPr lang="en-US" altLang="zh-TW" dirty="0">
                <a:solidFill>
                  <a:srgbClr val="7030A0"/>
                </a:solidFill>
              </a:rPr>
              <a:t>10</a:t>
            </a:r>
            <a:r>
              <a:rPr lang="zh-TW" altLang="en-US" dirty="0">
                <a:solidFill>
                  <a:srgbClr val="7030A0"/>
                </a:solidFill>
              </a:rPr>
              <a:t>名中，取得共同的特徵之理由</a:t>
            </a:r>
          </a:p>
        </p:txBody>
      </p:sp>
      <p:sp>
        <p:nvSpPr>
          <p:cNvPr id="3" name="內容版面配置區 2">
            <a:extLst>
              <a:ext uri="{FF2B5EF4-FFF2-40B4-BE49-F238E27FC236}">
                <a16:creationId xmlns:a16="http://schemas.microsoft.com/office/drawing/2014/main" id="{8B549C5A-DE53-A2B7-D17C-86CDA2EA9DC2}"/>
              </a:ext>
            </a:extLst>
          </p:cNvPr>
          <p:cNvSpPr>
            <a:spLocks noGrp="1"/>
          </p:cNvSpPr>
          <p:nvPr>
            <p:ph idx="1"/>
          </p:nvPr>
        </p:nvSpPr>
        <p:spPr>
          <a:xfrm>
            <a:off x="2055812" y="2101850"/>
            <a:ext cx="8915400" cy="3777622"/>
          </a:xfrm>
        </p:spPr>
        <p:txBody>
          <a:bodyPr>
            <a:normAutofit/>
          </a:bodyPr>
          <a:lstStyle/>
          <a:p>
            <a:r>
              <a:rPr lang="zh-TW" altLang="en-US" sz="2000" dirty="0"/>
              <a:t>在</a:t>
            </a:r>
            <a:r>
              <a:rPr lang="en-US" altLang="zh-TW" sz="2000" dirty="0"/>
              <a:t>AdaBoost</a:t>
            </a:r>
            <a:r>
              <a:rPr lang="zh-TW" altLang="en-US" sz="2000" dirty="0"/>
              <a:t>與</a:t>
            </a:r>
            <a:r>
              <a:rPr lang="en-US" altLang="zh-TW" sz="2000" dirty="0" err="1"/>
              <a:t>RandomForest</a:t>
            </a:r>
            <a:r>
              <a:rPr lang="zh-TW" altLang="en-US" sz="2000" dirty="0"/>
              <a:t>的特徵重要度的排序前</a:t>
            </a:r>
            <a:r>
              <a:rPr lang="en-US" altLang="zh-TW" sz="2000" dirty="0"/>
              <a:t>10</a:t>
            </a:r>
            <a:r>
              <a:rPr lang="zh-TW" altLang="en-US" sz="2000" dirty="0"/>
              <a:t>名中，取得共同的特徵為：</a:t>
            </a:r>
            <a:r>
              <a:rPr lang="en-US" altLang="zh-TW" sz="2000" dirty="0"/>
              <a:t>'mean concave points', 'area error', 'worst perimeter', 'worst concave points’</a:t>
            </a:r>
            <a:r>
              <a:rPr lang="zh-TW" altLang="en-US" sz="2000" dirty="0"/>
              <a:t>。</a:t>
            </a:r>
            <a:endParaRPr lang="en-US" altLang="zh-TW" sz="2000" dirty="0"/>
          </a:p>
          <a:p>
            <a:endParaRPr lang="zh-TW" altLang="en-US" sz="2000" dirty="0"/>
          </a:p>
          <a:p>
            <a:r>
              <a:rPr lang="zh-TW" altLang="en-US" sz="2000" dirty="0"/>
              <a:t>雖然</a:t>
            </a:r>
            <a:r>
              <a:rPr lang="en-US" altLang="zh-TW" sz="2000" dirty="0"/>
              <a:t>AdaBoost</a:t>
            </a:r>
            <a:r>
              <a:rPr lang="zh-TW" altLang="en-US" sz="2000" dirty="0"/>
              <a:t>和</a:t>
            </a:r>
            <a:r>
              <a:rPr lang="en-US" altLang="zh-TW" sz="2000" dirty="0"/>
              <a:t>Random Forest</a:t>
            </a:r>
            <a:r>
              <a:rPr lang="zh-TW" altLang="en-US" sz="2000" dirty="0"/>
              <a:t>在特徵重要度排序時使用了不同的算法原理和策略，但仍然有一些共同的特徵被兩種算法都認為是重要的。</a:t>
            </a:r>
            <a:endParaRPr lang="en-US" altLang="zh-TW" sz="2000" dirty="0"/>
          </a:p>
          <a:p>
            <a:endParaRPr lang="zh-TW" altLang="en-US" sz="2000" dirty="0"/>
          </a:p>
          <a:p>
            <a:r>
              <a:rPr lang="zh-TW" altLang="en-US" sz="2000" dirty="0"/>
              <a:t>這些共同的重要特徵可能在數據集中具有較高的信息量和重要性，並且在不同算法中的表現相對穩定，並且可能具有更廣泛的預測能力。</a:t>
            </a:r>
          </a:p>
        </p:txBody>
      </p:sp>
    </p:spTree>
    <p:extLst>
      <p:ext uri="{BB962C8B-B14F-4D97-AF65-F5344CB8AC3E}">
        <p14:creationId xmlns:p14="http://schemas.microsoft.com/office/powerpoint/2010/main" val="763455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EE1A71-D465-76D1-7520-ACDBB17C0E75}"/>
              </a:ext>
            </a:extLst>
          </p:cNvPr>
          <p:cNvSpPr>
            <a:spLocks noGrp="1"/>
          </p:cNvSpPr>
          <p:nvPr>
            <p:ph type="title"/>
          </p:nvPr>
        </p:nvSpPr>
        <p:spPr>
          <a:xfrm>
            <a:off x="1691225" y="535210"/>
            <a:ext cx="8911687" cy="1280890"/>
          </a:xfrm>
        </p:spPr>
        <p:txBody>
          <a:bodyPr>
            <a:normAutofit/>
          </a:bodyPr>
          <a:lstStyle/>
          <a:p>
            <a:pPr algn="ctr"/>
            <a:r>
              <a:rPr lang="zh-TW" altLang="en-US" sz="2800" dirty="0">
                <a:solidFill>
                  <a:srgbClr val="7030A0"/>
                </a:solidFill>
              </a:rPr>
              <a:t>測試</a:t>
            </a:r>
            <a:r>
              <a:rPr lang="en-US" altLang="zh-TW" sz="2800" dirty="0">
                <a:solidFill>
                  <a:srgbClr val="7030A0"/>
                </a:solidFill>
              </a:rPr>
              <a:t>Logistic regression</a:t>
            </a:r>
            <a:r>
              <a:rPr lang="zh-TW" altLang="en-US" sz="2800" dirty="0">
                <a:solidFill>
                  <a:srgbClr val="7030A0"/>
                </a:solidFill>
              </a:rPr>
              <a:t>特徵重要度排序之事前需知</a:t>
            </a:r>
          </a:p>
        </p:txBody>
      </p:sp>
      <p:sp>
        <p:nvSpPr>
          <p:cNvPr id="7" name="文字方塊 6">
            <a:extLst>
              <a:ext uri="{FF2B5EF4-FFF2-40B4-BE49-F238E27FC236}">
                <a16:creationId xmlns:a16="http://schemas.microsoft.com/office/drawing/2014/main" id="{51F524D3-8DBD-3BD1-69C0-2C99BD32224C}"/>
              </a:ext>
            </a:extLst>
          </p:cNvPr>
          <p:cNvSpPr txBox="1"/>
          <p:nvPr/>
        </p:nvSpPr>
        <p:spPr>
          <a:xfrm>
            <a:off x="838200" y="2000250"/>
            <a:ext cx="11353800" cy="2246769"/>
          </a:xfrm>
          <a:prstGeom prst="rect">
            <a:avLst/>
          </a:prstGeom>
          <a:noFill/>
        </p:spPr>
        <p:txBody>
          <a:bodyPr wrap="square">
            <a:spAutoFit/>
          </a:bodyPr>
          <a:lstStyle/>
          <a:p>
            <a:pPr marL="285750" indent="-285750">
              <a:buFont typeface="Arial" panose="020B0604020202020204" pitchFamily="34" charset="0"/>
              <a:buChar char="•"/>
            </a:pPr>
            <a:r>
              <a:rPr lang="en-US" altLang="zh-TW" sz="2000" dirty="0"/>
              <a:t>S</a:t>
            </a:r>
            <a:r>
              <a:rPr lang="zh-TW" altLang="en-US" sz="2000" dirty="0"/>
              <a:t>olver = liblinear：這是一個比較常用的求解器，適用於二分類問題。</a:t>
            </a:r>
            <a:endParaRPr lang="en-US" altLang="zh-TW" sz="2000" dirty="0"/>
          </a:p>
          <a:p>
            <a:pPr marL="285750" indent="-285750">
              <a:buFont typeface="Arial" panose="020B0604020202020204" pitchFamily="34" charset="0"/>
              <a:buChar char="•"/>
            </a:pPr>
            <a:endParaRPr lang="en-US" altLang="zh-TW" sz="2000" dirty="0"/>
          </a:p>
          <a:p>
            <a:endParaRPr lang="en-US" altLang="zh-TW" sz="2000" dirty="0"/>
          </a:p>
          <a:p>
            <a:pPr marL="285750" indent="-285750">
              <a:buFont typeface="Arial" panose="020B0604020202020204" pitchFamily="34" charset="0"/>
              <a:buChar char="•"/>
            </a:pPr>
            <a:r>
              <a:rPr lang="zh-TW" altLang="en-US" sz="2000" dirty="0"/>
              <a:t>計算特徵重要度：通過計算邏輯回歸模型係數的絕對值來估計特徵的重要度；</a:t>
            </a:r>
            <a:endParaRPr lang="en-US" altLang="zh-TW" sz="2000" dirty="0"/>
          </a:p>
          <a:p>
            <a:pPr marL="285750" indent="-285750">
              <a:buFont typeface="Arial" panose="020B0604020202020204" pitchFamily="34" charset="0"/>
              <a:buChar char="•"/>
            </a:pPr>
            <a:endParaRPr lang="en-US" altLang="zh-TW" sz="2000" dirty="0"/>
          </a:p>
          <a:p>
            <a:pPr marL="285750" indent="-285750">
              <a:buFont typeface="Arial" panose="020B0604020202020204" pitchFamily="34" charset="0"/>
              <a:buChar char="•"/>
            </a:pPr>
            <a:r>
              <a:rPr lang="zh-TW" altLang="en-US" sz="2000" dirty="0"/>
              <a:t>係數的絕對值表示特徵對目標變量的影響程度，故對係數的絕對值進行排序，以獲得特徵重要度的近似排名。</a:t>
            </a:r>
          </a:p>
        </p:txBody>
      </p:sp>
    </p:spTree>
    <p:extLst>
      <p:ext uri="{BB962C8B-B14F-4D97-AF65-F5344CB8AC3E}">
        <p14:creationId xmlns:p14="http://schemas.microsoft.com/office/powerpoint/2010/main" val="126603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78934F-B553-E518-78A3-95BCB588AACD}"/>
              </a:ext>
            </a:extLst>
          </p:cNvPr>
          <p:cNvSpPr>
            <a:spLocks noGrp="1"/>
          </p:cNvSpPr>
          <p:nvPr>
            <p:ph type="title"/>
          </p:nvPr>
        </p:nvSpPr>
        <p:spPr>
          <a:xfrm>
            <a:off x="2048143" y="439960"/>
            <a:ext cx="8911687" cy="1280890"/>
          </a:xfrm>
        </p:spPr>
        <p:txBody>
          <a:bodyPr>
            <a:normAutofit/>
          </a:bodyPr>
          <a:lstStyle/>
          <a:p>
            <a:pPr algn="ctr"/>
            <a:r>
              <a:rPr lang="zh-TW" altLang="en-US" dirty="0">
                <a:solidFill>
                  <a:srgbClr val="7030A0"/>
                </a:solidFill>
              </a:rPr>
              <a:t>測試</a:t>
            </a:r>
            <a:r>
              <a:rPr lang="en-US" altLang="zh-TW" dirty="0">
                <a:solidFill>
                  <a:srgbClr val="7030A0"/>
                </a:solidFill>
              </a:rPr>
              <a:t>Logistic regression,</a:t>
            </a:r>
            <a:r>
              <a:rPr lang="zh-TW" altLang="en-US" dirty="0">
                <a:solidFill>
                  <a:srgbClr val="7030A0"/>
                </a:solidFill>
              </a:rPr>
              <a:t>進行標準化前後是否影響特徵重要度排序</a:t>
            </a:r>
          </a:p>
        </p:txBody>
      </p:sp>
      <p:pic>
        <p:nvPicPr>
          <p:cNvPr id="7" name="圖片 6">
            <a:extLst>
              <a:ext uri="{FF2B5EF4-FFF2-40B4-BE49-F238E27FC236}">
                <a16:creationId xmlns:a16="http://schemas.microsoft.com/office/drawing/2014/main" id="{969044A4-8E5D-B277-D11C-F5AC238C2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362" y="1905000"/>
            <a:ext cx="10001250" cy="4162425"/>
          </a:xfrm>
          <a:prstGeom prst="rect">
            <a:avLst/>
          </a:prstGeom>
        </p:spPr>
      </p:pic>
    </p:spTree>
    <p:extLst>
      <p:ext uri="{BB962C8B-B14F-4D97-AF65-F5344CB8AC3E}">
        <p14:creationId xmlns:p14="http://schemas.microsoft.com/office/powerpoint/2010/main" val="3994112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資料庫圖表 5">
            <a:extLst>
              <a:ext uri="{FF2B5EF4-FFF2-40B4-BE49-F238E27FC236}">
                <a16:creationId xmlns:a16="http://schemas.microsoft.com/office/drawing/2014/main" id="{4FEEA6DF-EA97-D007-D6C2-76FC2C3E5346}"/>
              </a:ext>
            </a:extLst>
          </p:cNvPr>
          <p:cNvGraphicFramePr/>
          <p:nvPr>
            <p:extLst>
              <p:ext uri="{D42A27DB-BD31-4B8C-83A1-F6EECF244321}">
                <p14:modId xmlns:p14="http://schemas.microsoft.com/office/powerpoint/2010/main" val="2391408705"/>
              </p:ext>
            </p:extLst>
          </p:nvPr>
        </p:nvGraphicFramePr>
        <p:xfrm>
          <a:off x="-1732821" y="0"/>
          <a:ext cx="10800000" cy="684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資料庫圖表 9">
            <a:extLst>
              <a:ext uri="{FF2B5EF4-FFF2-40B4-BE49-F238E27FC236}">
                <a16:creationId xmlns:a16="http://schemas.microsoft.com/office/drawing/2014/main" id="{47F3E07B-3D8B-946E-65B5-772B262BDA10}"/>
              </a:ext>
            </a:extLst>
          </p:cNvPr>
          <p:cNvGraphicFramePr/>
          <p:nvPr>
            <p:extLst>
              <p:ext uri="{D42A27DB-BD31-4B8C-83A1-F6EECF244321}">
                <p14:modId xmlns:p14="http://schemas.microsoft.com/office/powerpoint/2010/main" val="3696993135"/>
              </p:ext>
            </p:extLst>
          </p:nvPr>
        </p:nvGraphicFramePr>
        <p:xfrm>
          <a:off x="3436834" y="1"/>
          <a:ext cx="10800000" cy="684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06314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BA6271-95D9-938C-EF58-18A2076B3ECD}"/>
              </a:ext>
            </a:extLst>
          </p:cNvPr>
          <p:cNvSpPr>
            <a:spLocks noGrp="1"/>
          </p:cNvSpPr>
          <p:nvPr>
            <p:ph type="title"/>
          </p:nvPr>
        </p:nvSpPr>
        <p:spPr>
          <a:xfrm>
            <a:off x="2065875" y="376460"/>
            <a:ext cx="8911687" cy="1280890"/>
          </a:xfrm>
        </p:spPr>
        <p:txBody>
          <a:bodyPr>
            <a:normAutofit/>
          </a:bodyPr>
          <a:lstStyle/>
          <a:p>
            <a:pPr algn="ctr"/>
            <a:r>
              <a:rPr lang="zh-TW" altLang="en-US" dirty="0">
                <a:solidFill>
                  <a:srgbClr val="7030A0"/>
                </a:solidFill>
              </a:rPr>
              <a:t>標準化影響</a:t>
            </a:r>
            <a:r>
              <a:rPr lang="en-US" altLang="zh-TW" dirty="0">
                <a:solidFill>
                  <a:srgbClr val="7030A0"/>
                </a:solidFill>
              </a:rPr>
              <a:t>Logistic Regression</a:t>
            </a:r>
            <a:r>
              <a:rPr lang="zh-TW" altLang="en-US" dirty="0">
                <a:solidFill>
                  <a:srgbClr val="7030A0"/>
                </a:solidFill>
              </a:rPr>
              <a:t>之原因</a:t>
            </a:r>
          </a:p>
        </p:txBody>
      </p:sp>
      <p:sp>
        <p:nvSpPr>
          <p:cNvPr id="3" name="內容版面配置區 2">
            <a:extLst>
              <a:ext uri="{FF2B5EF4-FFF2-40B4-BE49-F238E27FC236}">
                <a16:creationId xmlns:a16="http://schemas.microsoft.com/office/drawing/2014/main" id="{30180230-F84A-769E-7722-9F91F1C48D9D}"/>
              </a:ext>
            </a:extLst>
          </p:cNvPr>
          <p:cNvSpPr>
            <a:spLocks noGrp="1"/>
          </p:cNvSpPr>
          <p:nvPr>
            <p:ph idx="1"/>
          </p:nvPr>
        </p:nvSpPr>
        <p:spPr>
          <a:xfrm>
            <a:off x="2062162" y="1847850"/>
            <a:ext cx="8915400" cy="3777622"/>
          </a:xfrm>
        </p:spPr>
        <p:txBody>
          <a:bodyPr>
            <a:noAutofit/>
          </a:bodyPr>
          <a:lstStyle/>
          <a:p>
            <a:r>
              <a:rPr lang="zh-TW" altLang="en-US" sz="2000" dirty="0"/>
              <a:t>由於</a:t>
            </a:r>
            <a:r>
              <a:rPr lang="en-US" altLang="zh-TW" sz="2000" dirty="0"/>
              <a:t>Logistic Regression</a:t>
            </a:r>
            <a:r>
              <a:rPr lang="zh-TW" altLang="en-US" sz="2000" dirty="0"/>
              <a:t>在進行優化時，求解器（</a:t>
            </a:r>
            <a:r>
              <a:rPr lang="en-US" altLang="zh-TW" sz="2000" dirty="0"/>
              <a:t>solver</a:t>
            </a:r>
            <a:r>
              <a:rPr lang="zh-TW" altLang="en-US" sz="2000" dirty="0"/>
              <a:t>）可能對數據的尺度敏感。</a:t>
            </a:r>
            <a:endParaRPr lang="en-US" altLang="zh-TW" sz="2000" dirty="0"/>
          </a:p>
          <a:p>
            <a:endParaRPr lang="zh-TW" altLang="en-US" sz="2000" dirty="0"/>
          </a:p>
          <a:p>
            <a:r>
              <a:rPr lang="zh-TW" altLang="en-US" sz="2000" dirty="0"/>
              <a:t>較大尺度的特徵可能會對結果產生更大的影響，這可能導致在特徵重要度排序中給予較大尺度的特徵更高的重要度，從而影響了模型係數的估計結果。這可能會導致特徵重要度排序的不確定性。</a:t>
            </a:r>
            <a:endParaRPr lang="en-US" altLang="zh-TW" sz="2000" dirty="0"/>
          </a:p>
          <a:p>
            <a:endParaRPr lang="zh-TW" altLang="en-US" sz="2000" dirty="0"/>
          </a:p>
          <a:p>
            <a:r>
              <a:rPr lang="zh-TW" altLang="en-US" sz="2000" dirty="0"/>
              <a:t>故未進行數據標準化可能會導致邏輯回歸模型中特徵重要度排序的不同。</a:t>
            </a:r>
            <a:endParaRPr lang="en-US" altLang="zh-TW" sz="2000" dirty="0"/>
          </a:p>
          <a:p>
            <a:endParaRPr lang="zh-TW" altLang="en-US" sz="2000" dirty="0"/>
          </a:p>
          <a:p>
            <a:r>
              <a:rPr lang="zh-TW" altLang="en-US" sz="2000" dirty="0"/>
              <a:t>標準化可以消除特徵尺度的差異，減小噪聲特徵的影響，並提供更穩定的優化過程。</a:t>
            </a:r>
          </a:p>
        </p:txBody>
      </p:sp>
    </p:spTree>
    <p:extLst>
      <p:ext uri="{BB962C8B-B14F-4D97-AF65-F5344CB8AC3E}">
        <p14:creationId xmlns:p14="http://schemas.microsoft.com/office/powerpoint/2010/main" val="3593989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893444-F773-1C32-432F-CB70E76C3823}"/>
              </a:ext>
            </a:extLst>
          </p:cNvPr>
          <p:cNvSpPr>
            <a:spLocks noGrp="1"/>
          </p:cNvSpPr>
          <p:nvPr>
            <p:ph type="title"/>
          </p:nvPr>
        </p:nvSpPr>
        <p:spPr>
          <a:xfrm>
            <a:off x="838200" y="365126"/>
            <a:ext cx="10515600" cy="681898"/>
          </a:xfrm>
        </p:spPr>
        <p:txBody>
          <a:bodyPr>
            <a:noAutofit/>
          </a:bodyPr>
          <a:lstStyle/>
          <a:p>
            <a:pPr algn="ctr"/>
            <a:r>
              <a:rPr lang="zh-TW" altLang="en-US" sz="3200" dirty="0">
                <a:solidFill>
                  <a:srgbClr val="7030A0"/>
                </a:solidFill>
              </a:rPr>
              <a:t>使用</a:t>
            </a:r>
            <a:r>
              <a:rPr lang="en-US" altLang="zh-TW" sz="3200" dirty="0">
                <a:solidFill>
                  <a:srgbClr val="7030A0"/>
                </a:solidFill>
              </a:rPr>
              <a:t>Logistic Regression</a:t>
            </a:r>
            <a:r>
              <a:rPr lang="zh-TW" altLang="en-US" sz="3200" dirty="0">
                <a:solidFill>
                  <a:srgbClr val="7030A0"/>
                </a:solidFill>
              </a:rPr>
              <a:t>，在進行標準化前後數據特徵重要度的排序前</a:t>
            </a:r>
            <a:r>
              <a:rPr lang="en-US" altLang="zh-TW" sz="3200" dirty="0">
                <a:solidFill>
                  <a:srgbClr val="7030A0"/>
                </a:solidFill>
              </a:rPr>
              <a:t>10</a:t>
            </a:r>
            <a:r>
              <a:rPr lang="zh-TW" altLang="en-US" sz="3200" dirty="0">
                <a:solidFill>
                  <a:srgbClr val="7030A0"/>
                </a:solidFill>
              </a:rPr>
              <a:t>名中，取得共同的特徵</a:t>
            </a:r>
          </a:p>
        </p:txBody>
      </p:sp>
      <p:sp>
        <p:nvSpPr>
          <p:cNvPr id="7" name="文字方塊 6">
            <a:extLst>
              <a:ext uri="{FF2B5EF4-FFF2-40B4-BE49-F238E27FC236}">
                <a16:creationId xmlns:a16="http://schemas.microsoft.com/office/drawing/2014/main" id="{EB165453-0123-C5D6-5A79-FBA0E1175870}"/>
              </a:ext>
            </a:extLst>
          </p:cNvPr>
          <p:cNvSpPr txBox="1"/>
          <p:nvPr/>
        </p:nvSpPr>
        <p:spPr>
          <a:xfrm>
            <a:off x="579014" y="1581879"/>
            <a:ext cx="6097162" cy="2800767"/>
          </a:xfrm>
          <a:prstGeom prst="rect">
            <a:avLst/>
          </a:prstGeom>
          <a:noFill/>
        </p:spPr>
        <p:txBody>
          <a:bodyPr wrap="square">
            <a:spAutoFit/>
          </a:bodyPr>
          <a:lstStyle/>
          <a:p>
            <a:r>
              <a:rPr lang="en-US" altLang="zh-TW" sz="1600" dirty="0">
                <a:solidFill>
                  <a:schemeClr val="accent2">
                    <a:lumMod val="75000"/>
                  </a:schemeClr>
                </a:solidFill>
              </a:rPr>
              <a:t>Logistic Regression</a:t>
            </a:r>
            <a:r>
              <a:rPr lang="zh-TW" altLang="en-US" sz="1600" dirty="0">
                <a:solidFill>
                  <a:schemeClr val="accent2">
                    <a:lumMod val="75000"/>
                  </a:schemeClr>
                </a:solidFill>
              </a:rPr>
              <a:t>標準化後的特徵重要度的排序前</a:t>
            </a:r>
            <a:r>
              <a:rPr lang="en-US" altLang="zh-TW" sz="1600" dirty="0">
                <a:solidFill>
                  <a:schemeClr val="accent2">
                    <a:lumMod val="75000"/>
                  </a:schemeClr>
                </a:solidFill>
              </a:rPr>
              <a:t>10</a:t>
            </a:r>
            <a:r>
              <a:rPr lang="zh-TW" altLang="en-US" sz="1600" dirty="0">
                <a:solidFill>
                  <a:schemeClr val="accent2">
                    <a:lumMod val="75000"/>
                  </a:schemeClr>
                </a:solidFill>
              </a:rPr>
              <a:t>名</a:t>
            </a:r>
            <a:r>
              <a:rPr lang="en-US" altLang="zh-TW" sz="1600" dirty="0">
                <a:solidFill>
                  <a:schemeClr val="accent2">
                    <a:lumMod val="75000"/>
                  </a:schemeClr>
                </a:solidFill>
              </a:rPr>
              <a:t>:</a:t>
            </a:r>
          </a:p>
          <a:p>
            <a:r>
              <a:rPr lang="zh-TW" altLang="en-US" sz="1600" dirty="0">
                <a:solidFill>
                  <a:schemeClr val="accent2">
                    <a:lumMod val="75000"/>
                  </a:schemeClr>
                </a:solidFill>
              </a:rPr>
              <a:t>第 </a:t>
            </a:r>
            <a:r>
              <a:rPr lang="en-US" altLang="zh-TW" sz="1600" dirty="0">
                <a:solidFill>
                  <a:schemeClr val="accent2">
                    <a:lumMod val="75000"/>
                  </a:schemeClr>
                </a:solidFill>
              </a:rPr>
              <a:t>1 </a:t>
            </a:r>
            <a:r>
              <a:rPr lang="zh-TW" altLang="en-US" sz="1600" dirty="0">
                <a:solidFill>
                  <a:schemeClr val="accent2">
                    <a:lumMod val="75000"/>
                  </a:schemeClr>
                </a:solidFill>
              </a:rPr>
              <a:t>名 </a:t>
            </a:r>
            <a:r>
              <a:rPr lang="en-US" altLang="zh-TW" sz="1600" dirty="0">
                <a:solidFill>
                  <a:schemeClr val="accent2">
                    <a:lumMod val="75000"/>
                  </a:schemeClr>
                </a:solidFill>
              </a:rPr>
              <a:t>radius error</a:t>
            </a:r>
          </a:p>
          <a:p>
            <a:r>
              <a:rPr lang="zh-TW" altLang="en-US" sz="1600" dirty="0">
                <a:solidFill>
                  <a:schemeClr val="accent2">
                    <a:lumMod val="75000"/>
                  </a:schemeClr>
                </a:solidFill>
              </a:rPr>
              <a:t>第 </a:t>
            </a:r>
            <a:r>
              <a:rPr lang="en-US" altLang="zh-TW" sz="1600" dirty="0">
                <a:solidFill>
                  <a:schemeClr val="accent2">
                    <a:lumMod val="75000"/>
                  </a:schemeClr>
                </a:solidFill>
              </a:rPr>
              <a:t>2 </a:t>
            </a:r>
            <a:r>
              <a:rPr lang="zh-TW" altLang="en-US" sz="1600" dirty="0">
                <a:solidFill>
                  <a:schemeClr val="accent2">
                    <a:lumMod val="75000"/>
                  </a:schemeClr>
                </a:solidFill>
              </a:rPr>
              <a:t>名 </a:t>
            </a:r>
            <a:r>
              <a:rPr lang="en-US" altLang="zh-TW" sz="1600" dirty="0">
                <a:solidFill>
                  <a:schemeClr val="accent2">
                    <a:lumMod val="75000"/>
                  </a:schemeClr>
                </a:solidFill>
              </a:rPr>
              <a:t>worst texture</a:t>
            </a:r>
          </a:p>
          <a:p>
            <a:r>
              <a:rPr lang="zh-TW" altLang="en-US" sz="1600" dirty="0">
                <a:solidFill>
                  <a:schemeClr val="accent2">
                    <a:lumMod val="75000"/>
                  </a:schemeClr>
                </a:solidFill>
              </a:rPr>
              <a:t>第 </a:t>
            </a:r>
            <a:r>
              <a:rPr lang="en-US" altLang="zh-TW" sz="1600" dirty="0">
                <a:solidFill>
                  <a:schemeClr val="accent2">
                    <a:lumMod val="75000"/>
                  </a:schemeClr>
                </a:solidFill>
              </a:rPr>
              <a:t>3 </a:t>
            </a:r>
            <a:r>
              <a:rPr lang="zh-TW" altLang="en-US" sz="1600" dirty="0">
                <a:solidFill>
                  <a:schemeClr val="accent2">
                    <a:lumMod val="75000"/>
                  </a:schemeClr>
                </a:solidFill>
              </a:rPr>
              <a:t>名 </a:t>
            </a:r>
            <a:r>
              <a:rPr lang="en-US" altLang="zh-TW" sz="1600" dirty="0">
                <a:solidFill>
                  <a:schemeClr val="accent2">
                    <a:lumMod val="75000"/>
                  </a:schemeClr>
                </a:solidFill>
              </a:rPr>
              <a:t>compactness error</a:t>
            </a:r>
          </a:p>
          <a:p>
            <a:r>
              <a:rPr lang="zh-TW" altLang="en-US" sz="1600" dirty="0">
                <a:solidFill>
                  <a:schemeClr val="accent2">
                    <a:lumMod val="75000"/>
                  </a:schemeClr>
                </a:solidFill>
              </a:rPr>
              <a:t>第 </a:t>
            </a:r>
            <a:r>
              <a:rPr lang="en-US" altLang="zh-TW" sz="1600" dirty="0">
                <a:solidFill>
                  <a:schemeClr val="accent2">
                    <a:lumMod val="75000"/>
                  </a:schemeClr>
                </a:solidFill>
              </a:rPr>
              <a:t>4 </a:t>
            </a:r>
            <a:r>
              <a:rPr lang="zh-TW" altLang="en-US" sz="1600" dirty="0">
                <a:solidFill>
                  <a:schemeClr val="accent2">
                    <a:lumMod val="75000"/>
                  </a:schemeClr>
                </a:solidFill>
              </a:rPr>
              <a:t>名 </a:t>
            </a:r>
            <a:r>
              <a:rPr lang="en-US" altLang="zh-TW" sz="1600" dirty="0">
                <a:solidFill>
                  <a:schemeClr val="accent2">
                    <a:lumMod val="75000"/>
                  </a:schemeClr>
                </a:solidFill>
              </a:rPr>
              <a:t>worst radius</a:t>
            </a:r>
          </a:p>
          <a:p>
            <a:r>
              <a:rPr lang="zh-TW" altLang="en-US" sz="1600" dirty="0">
                <a:solidFill>
                  <a:schemeClr val="accent2">
                    <a:lumMod val="75000"/>
                  </a:schemeClr>
                </a:solidFill>
              </a:rPr>
              <a:t>第 </a:t>
            </a:r>
            <a:r>
              <a:rPr lang="en-US" altLang="zh-TW" sz="1600" dirty="0">
                <a:solidFill>
                  <a:schemeClr val="accent2">
                    <a:lumMod val="75000"/>
                  </a:schemeClr>
                </a:solidFill>
              </a:rPr>
              <a:t>5 </a:t>
            </a:r>
            <a:r>
              <a:rPr lang="zh-TW" altLang="en-US" sz="1600" dirty="0">
                <a:solidFill>
                  <a:schemeClr val="accent2">
                    <a:lumMod val="75000"/>
                  </a:schemeClr>
                </a:solidFill>
              </a:rPr>
              <a:t>名 </a:t>
            </a:r>
            <a:r>
              <a:rPr lang="en-US" altLang="zh-TW" sz="1600" dirty="0">
                <a:solidFill>
                  <a:schemeClr val="accent2">
                    <a:lumMod val="75000"/>
                  </a:schemeClr>
                </a:solidFill>
              </a:rPr>
              <a:t>worst area</a:t>
            </a:r>
          </a:p>
          <a:p>
            <a:r>
              <a:rPr lang="zh-TW" altLang="en-US" sz="1600" dirty="0">
                <a:solidFill>
                  <a:schemeClr val="accent2">
                    <a:lumMod val="75000"/>
                  </a:schemeClr>
                </a:solidFill>
              </a:rPr>
              <a:t>第 </a:t>
            </a:r>
            <a:r>
              <a:rPr lang="en-US" altLang="zh-TW" sz="1600" dirty="0">
                <a:solidFill>
                  <a:schemeClr val="accent2">
                    <a:lumMod val="75000"/>
                  </a:schemeClr>
                </a:solidFill>
              </a:rPr>
              <a:t>6 </a:t>
            </a:r>
            <a:r>
              <a:rPr lang="zh-TW" altLang="en-US" sz="1600" dirty="0">
                <a:solidFill>
                  <a:schemeClr val="accent2">
                    <a:lumMod val="75000"/>
                  </a:schemeClr>
                </a:solidFill>
              </a:rPr>
              <a:t>名 </a:t>
            </a:r>
            <a:r>
              <a:rPr lang="en-US" altLang="zh-TW" sz="1600" dirty="0">
                <a:solidFill>
                  <a:schemeClr val="accent2">
                    <a:lumMod val="75000"/>
                  </a:schemeClr>
                </a:solidFill>
              </a:rPr>
              <a:t>mean concavity</a:t>
            </a:r>
          </a:p>
          <a:p>
            <a:r>
              <a:rPr lang="zh-TW" altLang="en-US" sz="1600" dirty="0">
                <a:solidFill>
                  <a:schemeClr val="accent2">
                    <a:lumMod val="75000"/>
                  </a:schemeClr>
                </a:solidFill>
              </a:rPr>
              <a:t>第 </a:t>
            </a:r>
            <a:r>
              <a:rPr lang="en-US" altLang="zh-TW" sz="1600" dirty="0">
                <a:solidFill>
                  <a:schemeClr val="accent2">
                    <a:lumMod val="75000"/>
                  </a:schemeClr>
                </a:solidFill>
              </a:rPr>
              <a:t>7 </a:t>
            </a:r>
            <a:r>
              <a:rPr lang="zh-TW" altLang="en-US" sz="1600" dirty="0">
                <a:solidFill>
                  <a:schemeClr val="accent2">
                    <a:lumMod val="75000"/>
                  </a:schemeClr>
                </a:solidFill>
              </a:rPr>
              <a:t>名 </a:t>
            </a:r>
            <a:r>
              <a:rPr lang="en-US" altLang="zh-TW" sz="1600" dirty="0">
                <a:solidFill>
                  <a:schemeClr val="accent2">
                    <a:lumMod val="75000"/>
                  </a:schemeClr>
                </a:solidFill>
              </a:rPr>
              <a:t>area error</a:t>
            </a:r>
          </a:p>
          <a:p>
            <a:r>
              <a:rPr lang="zh-TW" altLang="en-US" sz="1600" dirty="0">
                <a:solidFill>
                  <a:schemeClr val="accent2">
                    <a:lumMod val="75000"/>
                  </a:schemeClr>
                </a:solidFill>
              </a:rPr>
              <a:t>第 </a:t>
            </a:r>
            <a:r>
              <a:rPr lang="en-US" altLang="zh-TW" sz="1600" dirty="0">
                <a:solidFill>
                  <a:schemeClr val="accent2">
                    <a:lumMod val="75000"/>
                  </a:schemeClr>
                </a:solidFill>
              </a:rPr>
              <a:t>8 </a:t>
            </a:r>
            <a:r>
              <a:rPr lang="zh-TW" altLang="en-US" sz="1600" dirty="0">
                <a:solidFill>
                  <a:schemeClr val="accent2">
                    <a:lumMod val="75000"/>
                  </a:schemeClr>
                </a:solidFill>
              </a:rPr>
              <a:t>名 </a:t>
            </a:r>
            <a:r>
              <a:rPr lang="en-US" altLang="zh-TW" sz="1600" dirty="0">
                <a:solidFill>
                  <a:schemeClr val="accent2">
                    <a:lumMod val="75000"/>
                  </a:schemeClr>
                </a:solidFill>
              </a:rPr>
              <a:t>mean concave points</a:t>
            </a:r>
          </a:p>
          <a:p>
            <a:r>
              <a:rPr lang="zh-TW" altLang="en-US" sz="1600" dirty="0">
                <a:solidFill>
                  <a:schemeClr val="accent2">
                    <a:lumMod val="75000"/>
                  </a:schemeClr>
                </a:solidFill>
              </a:rPr>
              <a:t>第 </a:t>
            </a:r>
            <a:r>
              <a:rPr lang="en-US" altLang="zh-TW" sz="1600" dirty="0">
                <a:solidFill>
                  <a:schemeClr val="accent2">
                    <a:lumMod val="75000"/>
                  </a:schemeClr>
                </a:solidFill>
              </a:rPr>
              <a:t>9 </a:t>
            </a:r>
            <a:r>
              <a:rPr lang="zh-TW" altLang="en-US" sz="1600" dirty="0">
                <a:solidFill>
                  <a:schemeClr val="accent2">
                    <a:lumMod val="75000"/>
                  </a:schemeClr>
                </a:solidFill>
              </a:rPr>
              <a:t>名 </a:t>
            </a:r>
            <a:r>
              <a:rPr lang="en-US" altLang="zh-TW" sz="1600" dirty="0">
                <a:solidFill>
                  <a:schemeClr val="accent2">
                    <a:lumMod val="75000"/>
                  </a:schemeClr>
                </a:solidFill>
              </a:rPr>
              <a:t>worst concavity</a:t>
            </a:r>
          </a:p>
          <a:p>
            <a:r>
              <a:rPr lang="zh-TW" altLang="en-US" sz="1600" dirty="0">
                <a:solidFill>
                  <a:schemeClr val="accent2">
                    <a:lumMod val="75000"/>
                  </a:schemeClr>
                </a:solidFill>
              </a:rPr>
              <a:t>第 </a:t>
            </a:r>
            <a:r>
              <a:rPr lang="en-US" altLang="zh-TW" sz="1600" dirty="0">
                <a:solidFill>
                  <a:schemeClr val="accent2">
                    <a:lumMod val="75000"/>
                  </a:schemeClr>
                </a:solidFill>
              </a:rPr>
              <a:t>10 </a:t>
            </a:r>
            <a:r>
              <a:rPr lang="zh-TW" altLang="en-US" sz="1600" dirty="0">
                <a:solidFill>
                  <a:schemeClr val="accent2">
                    <a:lumMod val="75000"/>
                  </a:schemeClr>
                </a:solidFill>
              </a:rPr>
              <a:t>名 </a:t>
            </a:r>
            <a:r>
              <a:rPr lang="en-US" altLang="zh-TW" sz="1600" dirty="0">
                <a:solidFill>
                  <a:schemeClr val="accent2">
                    <a:lumMod val="75000"/>
                  </a:schemeClr>
                </a:solidFill>
              </a:rPr>
              <a:t>fractal dimension error</a:t>
            </a:r>
            <a:endParaRPr lang="zh-TW" altLang="en-US" sz="1600" dirty="0">
              <a:solidFill>
                <a:schemeClr val="accent2">
                  <a:lumMod val="75000"/>
                </a:schemeClr>
              </a:solidFill>
            </a:endParaRPr>
          </a:p>
        </p:txBody>
      </p:sp>
      <p:sp>
        <p:nvSpPr>
          <p:cNvPr id="10" name="文字方塊 9">
            <a:extLst>
              <a:ext uri="{FF2B5EF4-FFF2-40B4-BE49-F238E27FC236}">
                <a16:creationId xmlns:a16="http://schemas.microsoft.com/office/drawing/2014/main" id="{119D6967-3FE3-08C6-F8EE-8E5D4928B98A}"/>
              </a:ext>
            </a:extLst>
          </p:cNvPr>
          <p:cNvSpPr txBox="1"/>
          <p:nvPr/>
        </p:nvSpPr>
        <p:spPr>
          <a:xfrm>
            <a:off x="6412338" y="1581878"/>
            <a:ext cx="6097162" cy="2800767"/>
          </a:xfrm>
          <a:prstGeom prst="rect">
            <a:avLst/>
          </a:prstGeom>
          <a:noFill/>
        </p:spPr>
        <p:txBody>
          <a:bodyPr wrap="square">
            <a:spAutoFit/>
          </a:bodyPr>
          <a:lstStyle/>
          <a:p>
            <a:r>
              <a:rPr lang="en-US" altLang="zh-TW" sz="1600" dirty="0">
                <a:solidFill>
                  <a:schemeClr val="accent2">
                    <a:lumMod val="60000"/>
                    <a:lumOff val="40000"/>
                  </a:schemeClr>
                </a:solidFill>
              </a:rPr>
              <a:t>Logistic Regression</a:t>
            </a:r>
            <a:r>
              <a:rPr lang="zh-TW" altLang="en-US" sz="1600" dirty="0">
                <a:solidFill>
                  <a:schemeClr val="accent2">
                    <a:lumMod val="60000"/>
                    <a:lumOff val="40000"/>
                  </a:schemeClr>
                </a:solidFill>
              </a:rPr>
              <a:t>標準化前的特徵重要度的排序前</a:t>
            </a:r>
            <a:r>
              <a:rPr lang="en-US" altLang="zh-TW" sz="1600" dirty="0">
                <a:solidFill>
                  <a:schemeClr val="accent2">
                    <a:lumMod val="60000"/>
                    <a:lumOff val="40000"/>
                  </a:schemeClr>
                </a:solidFill>
              </a:rPr>
              <a:t>10</a:t>
            </a:r>
            <a:r>
              <a:rPr lang="zh-TW" altLang="en-US" sz="1600" dirty="0">
                <a:solidFill>
                  <a:schemeClr val="accent2">
                    <a:lumMod val="60000"/>
                    <a:lumOff val="40000"/>
                  </a:schemeClr>
                </a:solidFill>
              </a:rPr>
              <a:t>名</a:t>
            </a:r>
            <a:r>
              <a:rPr lang="en-US" altLang="zh-TW" sz="1600" dirty="0">
                <a:solidFill>
                  <a:schemeClr val="accent2">
                    <a:lumMod val="60000"/>
                    <a:lumOff val="40000"/>
                  </a:schemeClr>
                </a:solidFill>
              </a:rPr>
              <a:t>:</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1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mean radius</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2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worst concavity</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3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worst compactness</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4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worst radius</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5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texture error</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6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mean concavity</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7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worst concave points</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8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worst symmetry</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9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worst texture</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10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mean compactness</a:t>
            </a:r>
            <a:endParaRPr lang="zh-TW" altLang="en-US" sz="1600" dirty="0">
              <a:solidFill>
                <a:schemeClr val="accent2">
                  <a:lumMod val="60000"/>
                  <a:lumOff val="40000"/>
                </a:schemeClr>
              </a:solidFill>
            </a:endParaRPr>
          </a:p>
        </p:txBody>
      </p:sp>
      <p:graphicFrame>
        <p:nvGraphicFramePr>
          <p:cNvPr id="14" name="資料庫圖表 13">
            <a:extLst>
              <a:ext uri="{FF2B5EF4-FFF2-40B4-BE49-F238E27FC236}">
                <a16:creationId xmlns:a16="http://schemas.microsoft.com/office/drawing/2014/main" id="{4A63A9BB-E27F-7FF1-AC66-BF503529C609}"/>
              </a:ext>
            </a:extLst>
          </p:cNvPr>
          <p:cNvGraphicFramePr/>
          <p:nvPr>
            <p:extLst>
              <p:ext uri="{D42A27DB-BD31-4B8C-83A1-F6EECF244321}">
                <p14:modId xmlns:p14="http://schemas.microsoft.com/office/powerpoint/2010/main" val="1654756865"/>
              </p:ext>
            </p:extLst>
          </p:nvPr>
        </p:nvGraphicFramePr>
        <p:xfrm>
          <a:off x="2742328" y="5054600"/>
          <a:ext cx="6387519" cy="1291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084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E7EE69-8856-F9C5-CBEF-61B9074AFD2A}"/>
              </a:ext>
            </a:extLst>
          </p:cNvPr>
          <p:cNvSpPr>
            <a:spLocks noGrp="1"/>
          </p:cNvSpPr>
          <p:nvPr>
            <p:ph type="title"/>
          </p:nvPr>
        </p:nvSpPr>
        <p:spPr/>
        <p:txBody>
          <a:bodyPr/>
          <a:lstStyle/>
          <a:p>
            <a:pPr algn="ctr"/>
            <a:r>
              <a:rPr lang="zh-TW" altLang="en-US" dirty="0">
                <a:solidFill>
                  <a:srgbClr val="7030A0"/>
                </a:solidFill>
              </a:rPr>
              <a:t>研究目的</a:t>
            </a:r>
          </a:p>
        </p:txBody>
      </p:sp>
      <p:sp>
        <p:nvSpPr>
          <p:cNvPr id="3" name="內容版面配置區 2">
            <a:extLst>
              <a:ext uri="{FF2B5EF4-FFF2-40B4-BE49-F238E27FC236}">
                <a16:creationId xmlns:a16="http://schemas.microsoft.com/office/drawing/2014/main" id="{78523846-C05B-50E0-2EEC-4892C6A40743}"/>
              </a:ext>
            </a:extLst>
          </p:cNvPr>
          <p:cNvSpPr>
            <a:spLocks noGrp="1"/>
          </p:cNvSpPr>
          <p:nvPr>
            <p:ph idx="1"/>
          </p:nvPr>
        </p:nvSpPr>
        <p:spPr>
          <a:xfrm>
            <a:off x="838200" y="1901825"/>
            <a:ext cx="10515600" cy="4351338"/>
          </a:xfrm>
        </p:spPr>
        <p:txBody>
          <a:bodyPr>
            <a:normAutofit/>
          </a:bodyPr>
          <a:lstStyle/>
          <a:p>
            <a:r>
              <a:rPr lang="zh-TW" altLang="en-US" sz="2400" dirty="0"/>
              <a:t>分析各個分類器的特徵重要度排序，</a:t>
            </a:r>
            <a:endParaRPr lang="en-US" altLang="zh-TW" sz="2400" dirty="0"/>
          </a:p>
          <a:p>
            <a:endParaRPr lang="en-US" altLang="zh-TW" sz="2400" dirty="0"/>
          </a:p>
          <a:p>
            <a:r>
              <a:rPr lang="zh-TW" altLang="en-US" sz="2400" dirty="0"/>
              <a:t>找到同樣重要度高的共同特徵，</a:t>
            </a:r>
            <a:endParaRPr lang="en-US" altLang="zh-TW" sz="2400" dirty="0"/>
          </a:p>
          <a:p>
            <a:endParaRPr lang="en-US" altLang="zh-TW" sz="2400" dirty="0"/>
          </a:p>
          <a:p>
            <a:r>
              <a:rPr lang="zh-TW" altLang="en-US" sz="2400" dirty="0"/>
              <a:t>評估該共同特徵是否對原始資料具有一定之預測能力。</a:t>
            </a:r>
          </a:p>
        </p:txBody>
      </p:sp>
    </p:spTree>
    <p:extLst>
      <p:ext uri="{BB962C8B-B14F-4D97-AF65-F5344CB8AC3E}">
        <p14:creationId xmlns:p14="http://schemas.microsoft.com/office/powerpoint/2010/main" val="1924051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67EA6C-5230-5409-6F6A-73C6270C2B15}"/>
              </a:ext>
            </a:extLst>
          </p:cNvPr>
          <p:cNvSpPr>
            <a:spLocks noGrp="1"/>
          </p:cNvSpPr>
          <p:nvPr>
            <p:ph type="title"/>
          </p:nvPr>
        </p:nvSpPr>
        <p:spPr>
          <a:xfrm>
            <a:off x="2148425" y="414560"/>
            <a:ext cx="8911687" cy="1280890"/>
          </a:xfrm>
        </p:spPr>
        <p:txBody>
          <a:bodyPr>
            <a:normAutofit fontScale="90000"/>
          </a:bodyPr>
          <a:lstStyle/>
          <a:p>
            <a:pPr algn="ctr"/>
            <a:r>
              <a:rPr lang="zh-TW" altLang="en-US" sz="3200" dirty="0">
                <a:solidFill>
                  <a:srgbClr val="7030A0"/>
                </a:solidFill>
              </a:rPr>
              <a:t>使用</a:t>
            </a:r>
            <a:r>
              <a:rPr lang="en-US" altLang="zh-TW" sz="3200" dirty="0">
                <a:solidFill>
                  <a:srgbClr val="7030A0"/>
                </a:solidFill>
              </a:rPr>
              <a:t>Logistic Regression</a:t>
            </a:r>
            <a:r>
              <a:rPr lang="zh-TW" altLang="en-US" sz="3200" dirty="0">
                <a:solidFill>
                  <a:srgbClr val="7030A0"/>
                </a:solidFill>
              </a:rPr>
              <a:t>，在進行標準化前後數據特徵重要度的排序前</a:t>
            </a:r>
            <a:r>
              <a:rPr lang="en-US" altLang="zh-TW" sz="3200" dirty="0">
                <a:solidFill>
                  <a:srgbClr val="7030A0"/>
                </a:solidFill>
              </a:rPr>
              <a:t>10</a:t>
            </a:r>
            <a:r>
              <a:rPr lang="zh-TW" altLang="en-US" sz="3200" dirty="0">
                <a:solidFill>
                  <a:srgbClr val="7030A0"/>
                </a:solidFill>
              </a:rPr>
              <a:t>名中，取得共同的特徵之原因</a:t>
            </a:r>
          </a:p>
        </p:txBody>
      </p:sp>
      <p:sp>
        <p:nvSpPr>
          <p:cNvPr id="3" name="內容版面配置區 2">
            <a:extLst>
              <a:ext uri="{FF2B5EF4-FFF2-40B4-BE49-F238E27FC236}">
                <a16:creationId xmlns:a16="http://schemas.microsoft.com/office/drawing/2014/main" id="{BD9A52FC-002C-5F87-66F2-D1F4F126364D}"/>
              </a:ext>
            </a:extLst>
          </p:cNvPr>
          <p:cNvSpPr>
            <a:spLocks noGrp="1"/>
          </p:cNvSpPr>
          <p:nvPr>
            <p:ph idx="1"/>
          </p:nvPr>
        </p:nvSpPr>
        <p:spPr>
          <a:xfrm>
            <a:off x="2144712" y="2178050"/>
            <a:ext cx="8915400" cy="3777622"/>
          </a:xfrm>
        </p:spPr>
        <p:txBody>
          <a:bodyPr>
            <a:normAutofit/>
          </a:bodyPr>
          <a:lstStyle/>
          <a:p>
            <a:r>
              <a:rPr lang="zh-TW" altLang="en-US" sz="2000" dirty="0"/>
              <a:t>使用</a:t>
            </a:r>
            <a:r>
              <a:rPr lang="en-US" altLang="zh-TW" sz="2000" dirty="0"/>
              <a:t>Logistic Regression</a:t>
            </a:r>
            <a:r>
              <a:rPr lang="zh-TW" altLang="en-US" sz="2000" dirty="0"/>
              <a:t>，在進行標準化前後數據特徵重要度的排序前</a:t>
            </a:r>
            <a:r>
              <a:rPr lang="en-US" altLang="zh-TW" sz="2000" dirty="0"/>
              <a:t>10</a:t>
            </a:r>
            <a:r>
              <a:rPr lang="zh-TW" altLang="en-US" sz="2000" dirty="0"/>
              <a:t>名中，取得共同的特徵為</a:t>
            </a:r>
            <a:r>
              <a:rPr lang="en-US" altLang="zh-TW" sz="2000" dirty="0"/>
              <a:t>:'worst texture', 'worst radius', 'mean concavity', 'worst concavity’</a:t>
            </a:r>
            <a:r>
              <a:rPr lang="zh-TW" altLang="en-US" sz="2000" dirty="0"/>
              <a:t>。</a:t>
            </a:r>
            <a:endParaRPr lang="en-US" altLang="zh-TW" sz="2000" dirty="0"/>
          </a:p>
          <a:p>
            <a:endParaRPr lang="zh-TW" altLang="en-US" sz="2000" dirty="0"/>
          </a:p>
          <a:p>
            <a:r>
              <a:rPr lang="zh-TW" altLang="en-US" sz="2000" dirty="0"/>
              <a:t>這些共同的特徵在標準化前後都被模型認為對目標變量有較高的影響力，</a:t>
            </a:r>
            <a:endParaRPr lang="en-US" altLang="zh-TW" sz="2000" dirty="0"/>
          </a:p>
          <a:p>
            <a:endParaRPr lang="zh-TW" altLang="en-US" sz="2000" dirty="0"/>
          </a:p>
          <a:p>
            <a:r>
              <a:rPr lang="zh-TW" altLang="en-US" sz="2000" dirty="0"/>
              <a:t>並在不同的尺度下都對目標變量的預測能力具有具有較高的重要性和穩定性。</a:t>
            </a:r>
          </a:p>
        </p:txBody>
      </p:sp>
    </p:spTree>
    <p:extLst>
      <p:ext uri="{BB962C8B-B14F-4D97-AF65-F5344CB8AC3E}">
        <p14:creationId xmlns:p14="http://schemas.microsoft.com/office/powerpoint/2010/main" val="278399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22AAEE-BAE4-929F-B125-D3A5345012AF}"/>
              </a:ext>
            </a:extLst>
          </p:cNvPr>
          <p:cNvSpPr>
            <a:spLocks noGrp="1"/>
          </p:cNvSpPr>
          <p:nvPr>
            <p:ph type="title"/>
          </p:nvPr>
        </p:nvSpPr>
        <p:spPr/>
        <p:txBody>
          <a:bodyPr>
            <a:normAutofit fontScale="90000"/>
          </a:bodyPr>
          <a:lstStyle/>
          <a:p>
            <a:pPr algn="ctr"/>
            <a:r>
              <a:rPr lang="zh-TW" altLang="en-US" sz="3600" dirty="0">
                <a:solidFill>
                  <a:srgbClr val="7030A0"/>
                </a:solidFill>
              </a:rPr>
              <a:t>在</a:t>
            </a:r>
            <a:r>
              <a:rPr lang="en-US" altLang="zh-TW" sz="3600" dirty="0">
                <a:solidFill>
                  <a:srgbClr val="7030A0"/>
                </a:solidFill>
              </a:rPr>
              <a:t>AdaBoost</a:t>
            </a:r>
            <a:r>
              <a:rPr lang="zh-TW" altLang="en-US" sz="3600" dirty="0">
                <a:solidFill>
                  <a:srgbClr val="7030A0"/>
                </a:solidFill>
              </a:rPr>
              <a:t>與</a:t>
            </a:r>
            <a:r>
              <a:rPr lang="en-US" altLang="zh-TW" sz="3600" dirty="0">
                <a:solidFill>
                  <a:srgbClr val="7030A0"/>
                </a:solidFill>
              </a:rPr>
              <a:t>Logistic Regression(</a:t>
            </a:r>
            <a:r>
              <a:rPr lang="zh-TW" altLang="en-US" sz="3600" dirty="0">
                <a:solidFill>
                  <a:srgbClr val="7030A0"/>
                </a:solidFill>
              </a:rPr>
              <a:t>標準化後</a:t>
            </a:r>
            <a:r>
              <a:rPr lang="en-US" altLang="zh-TW" sz="3600" dirty="0">
                <a:solidFill>
                  <a:srgbClr val="7030A0"/>
                </a:solidFill>
              </a:rPr>
              <a:t>)</a:t>
            </a:r>
            <a:r>
              <a:rPr lang="zh-TW" altLang="en-US" sz="3600" dirty="0">
                <a:solidFill>
                  <a:srgbClr val="7030A0"/>
                </a:solidFill>
              </a:rPr>
              <a:t>的特徵重要度的排序前</a:t>
            </a:r>
            <a:r>
              <a:rPr lang="en-US" altLang="zh-TW" sz="3600" dirty="0">
                <a:solidFill>
                  <a:srgbClr val="7030A0"/>
                </a:solidFill>
              </a:rPr>
              <a:t>10</a:t>
            </a:r>
            <a:r>
              <a:rPr lang="zh-TW" altLang="en-US" sz="3600" dirty="0">
                <a:solidFill>
                  <a:srgbClr val="7030A0"/>
                </a:solidFill>
              </a:rPr>
              <a:t>名中，取得共同的特徵</a:t>
            </a:r>
          </a:p>
        </p:txBody>
      </p:sp>
      <p:sp>
        <p:nvSpPr>
          <p:cNvPr id="6" name="文字方塊 5">
            <a:extLst>
              <a:ext uri="{FF2B5EF4-FFF2-40B4-BE49-F238E27FC236}">
                <a16:creationId xmlns:a16="http://schemas.microsoft.com/office/drawing/2014/main" id="{C6B2F95B-2037-EF2A-2645-A820F72F5B58}"/>
              </a:ext>
            </a:extLst>
          </p:cNvPr>
          <p:cNvSpPr txBox="1"/>
          <p:nvPr/>
        </p:nvSpPr>
        <p:spPr>
          <a:xfrm>
            <a:off x="1739275" y="1843507"/>
            <a:ext cx="6097162" cy="2800767"/>
          </a:xfrm>
          <a:prstGeom prst="rect">
            <a:avLst/>
          </a:prstGeom>
          <a:noFill/>
        </p:spPr>
        <p:txBody>
          <a:bodyPr wrap="square">
            <a:spAutoFit/>
          </a:bodyPr>
          <a:lstStyle/>
          <a:p>
            <a:r>
              <a:rPr lang="en-US" altLang="zh-TW" sz="1600" dirty="0">
                <a:solidFill>
                  <a:srgbClr val="0070C0"/>
                </a:solidFill>
              </a:rPr>
              <a:t>AdaBoost</a:t>
            </a:r>
            <a:r>
              <a:rPr lang="zh-TW" altLang="en-US" sz="1600" dirty="0">
                <a:solidFill>
                  <a:srgbClr val="0070C0"/>
                </a:solidFill>
              </a:rPr>
              <a:t>的特徵重要度的排序前</a:t>
            </a:r>
            <a:r>
              <a:rPr lang="en-US" altLang="zh-TW" sz="1600" dirty="0">
                <a:solidFill>
                  <a:srgbClr val="0070C0"/>
                </a:solidFill>
              </a:rPr>
              <a:t>10</a:t>
            </a:r>
            <a:r>
              <a:rPr lang="zh-TW" altLang="en-US" sz="1600" dirty="0">
                <a:solidFill>
                  <a:srgbClr val="0070C0"/>
                </a:solidFill>
              </a:rPr>
              <a:t>名</a:t>
            </a:r>
            <a:r>
              <a:rPr lang="en-US" altLang="zh-TW" sz="1600" dirty="0">
                <a:solidFill>
                  <a:srgbClr val="0070C0"/>
                </a:solidFill>
              </a:rPr>
              <a:t>:</a:t>
            </a:r>
          </a:p>
          <a:p>
            <a:r>
              <a:rPr lang="zh-TW" altLang="en-US" sz="1600" dirty="0">
                <a:solidFill>
                  <a:srgbClr val="0070C0"/>
                </a:solidFill>
              </a:rPr>
              <a:t>第 </a:t>
            </a:r>
            <a:r>
              <a:rPr lang="en-US" altLang="zh-TW" sz="1600" dirty="0">
                <a:solidFill>
                  <a:srgbClr val="0070C0"/>
                </a:solidFill>
              </a:rPr>
              <a:t>1 </a:t>
            </a:r>
            <a:r>
              <a:rPr lang="zh-TW" altLang="en-US" sz="1600" dirty="0">
                <a:solidFill>
                  <a:srgbClr val="0070C0"/>
                </a:solidFill>
              </a:rPr>
              <a:t>名 </a:t>
            </a:r>
            <a:r>
              <a:rPr lang="en-US" altLang="zh-TW" sz="1600" dirty="0">
                <a:solidFill>
                  <a:srgbClr val="0070C0"/>
                </a:solidFill>
              </a:rPr>
              <a:t>worst smoothness</a:t>
            </a:r>
          </a:p>
          <a:p>
            <a:r>
              <a:rPr lang="zh-TW" altLang="en-US" sz="1600" dirty="0">
                <a:solidFill>
                  <a:srgbClr val="0070C0"/>
                </a:solidFill>
              </a:rPr>
              <a:t>第 </a:t>
            </a:r>
            <a:r>
              <a:rPr lang="en-US" altLang="zh-TW" sz="1600" dirty="0">
                <a:solidFill>
                  <a:srgbClr val="0070C0"/>
                </a:solidFill>
              </a:rPr>
              <a:t>2 </a:t>
            </a:r>
            <a:r>
              <a:rPr lang="zh-TW" altLang="en-US" sz="1600" dirty="0">
                <a:solidFill>
                  <a:srgbClr val="0070C0"/>
                </a:solidFill>
              </a:rPr>
              <a:t>名 </a:t>
            </a:r>
            <a:r>
              <a:rPr lang="en-US" altLang="zh-TW" sz="1600" dirty="0">
                <a:solidFill>
                  <a:srgbClr val="0070C0"/>
                </a:solidFill>
              </a:rPr>
              <a:t>worst texture</a:t>
            </a:r>
          </a:p>
          <a:p>
            <a:r>
              <a:rPr lang="zh-TW" altLang="en-US" sz="1600" dirty="0">
                <a:solidFill>
                  <a:srgbClr val="0070C0"/>
                </a:solidFill>
              </a:rPr>
              <a:t>第 </a:t>
            </a:r>
            <a:r>
              <a:rPr lang="en-US" altLang="zh-TW" sz="1600" dirty="0">
                <a:solidFill>
                  <a:srgbClr val="0070C0"/>
                </a:solidFill>
              </a:rPr>
              <a:t>3 </a:t>
            </a:r>
            <a:r>
              <a:rPr lang="zh-TW" altLang="en-US" sz="1600" dirty="0">
                <a:solidFill>
                  <a:srgbClr val="0070C0"/>
                </a:solidFill>
              </a:rPr>
              <a:t>名 </a:t>
            </a:r>
            <a:r>
              <a:rPr lang="en-US" altLang="zh-TW" sz="1600" dirty="0">
                <a:solidFill>
                  <a:srgbClr val="0070C0"/>
                </a:solidFill>
              </a:rPr>
              <a:t>mean concave points</a:t>
            </a:r>
          </a:p>
          <a:p>
            <a:r>
              <a:rPr lang="zh-TW" altLang="en-US" sz="1600" dirty="0">
                <a:solidFill>
                  <a:srgbClr val="0070C0"/>
                </a:solidFill>
              </a:rPr>
              <a:t>第 </a:t>
            </a:r>
            <a:r>
              <a:rPr lang="en-US" altLang="zh-TW" sz="1600" dirty="0">
                <a:solidFill>
                  <a:srgbClr val="0070C0"/>
                </a:solidFill>
              </a:rPr>
              <a:t>4 </a:t>
            </a:r>
            <a:r>
              <a:rPr lang="zh-TW" altLang="en-US" sz="1600" dirty="0">
                <a:solidFill>
                  <a:srgbClr val="0070C0"/>
                </a:solidFill>
              </a:rPr>
              <a:t>名 </a:t>
            </a:r>
            <a:r>
              <a:rPr lang="en-US" altLang="zh-TW" sz="1600" dirty="0">
                <a:solidFill>
                  <a:srgbClr val="0070C0"/>
                </a:solidFill>
              </a:rPr>
              <a:t>area error</a:t>
            </a:r>
          </a:p>
          <a:p>
            <a:r>
              <a:rPr lang="zh-TW" altLang="en-US" sz="1600" dirty="0">
                <a:solidFill>
                  <a:srgbClr val="0070C0"/>
                </a:solidFill>
              </a:rPr>
              <a:t>第 </a:t>
            </a:r>
            <a:r>
              <a:rPr lang="en-US" altLang="zh-TW" sz="1600" dirty="0">
                <a:solidFill>
                  <a:srgbClr val="0070C0"/>
                </a:solidFill>
              </a:rPr>
              <a:t>5 </a:t>
            </a:r>
            <a:r>
              <a:rPr lang="zh-TW" altLang="en-US" sz="1600" dirty="0">
                <a:solidFill>
                  <a:srgbClr val="0070C0"/>
                </a:solidFill>
              </a:rPr>
              <a:t>名 </a:t>
            </a:r>
            <a:r>
              <a:rPr lang="en-US" altLang="zh-TW" sz="1600" dirty="0">
                <a:solidFill>
                  <a:srgbClr val="0070C0"/>
                </a:solidFill>
              </a:rPr>
              <a:t>mean texture</a:t>
            </a:r>
          </a:p>
          <a:p>
            <a:r>
              <a:rPr lang="zh-TW" altLang="en-US" sz="1600" dirty="0">
                <a:solidFill>
                  <a:srgbClr val="0070C0"/>
                </a:solidFill>
              </a:rPr>
              <a:t>第 </a:t>
            </a:r>
            <a:r>
              <a:rPr lang="en-US" altLang="zh-TW" sz="1600" dirty="0">
                <a:solidFill>
                  <a:srgbClr val="0070C0"/>
                </a:solidFill>
              </a:rPr>
              <a:t>6 </a:t>
            </a:r>
            <a:r>
              <a:rPr lang="zh-TW" altLang="en-US" sz="1600" dirty="0">
                <a:solidFill>
                  <a:srgbClr val="0070C0"/>
                </a:solidFill>
              </a:rPr>
              <a:t>名 </a:t>
            </a:r>
            <a:r>
              <a:rPr lang="en-US" altLang="zh-TW" sz="1600" dirty="0">
                <a:solidFill>
                  <a:srgbClr val="0070C0"/>
                </a:solidFill>
              </a:rPr>
              <a:t>mean compactness</a:t>
            </a:r>
          </a:p>
          <a:p>
            <a:r>
              <a:rPr lang="zh-TW" altLang="en-US" sz="1600" dirty="0">
                <a:solidFill>
                  <a:srgbClr val="0070C0"/>
                </a:solidFill>
              </a:rPr>
              <a:t>第 </a:t>
            </a:r>
            <a:r>
              <a:rPr lang="en-US" altLang="zh-TW" sz="1600" dirty="0">
                <a:solidFill>
                  <a:srgbClr val="0070C0"/>
                </a:solidFill>
              </a:rPr>
              <a:t>7 </a:t>
            </a:r>
            <a:r>
              <a:rPr lang="zh-TW" altLang="en-US" sz="1600" dirty="0">
                <a:solidFill>
                  <a:srgbClr val="0070C0"/>
                </a:solidFill>
              </a:rPr>
              <a:t>名 </a:t>
            </a:r>
            <a:r>
              <a:rPr lang="en-US" altLang="zh-TW" sz="1600" dirty="0">
                <a:solidFill>
                  <a:srgbClr val="0070C0"/>
                </a:solidFill>
              </a:rPr>
              <a:t>fractal dimension error</a:t>
            </a:r>
          </a:p>
          <a:p>
            <a:r>
              <a:rPr lang="zh-TW" altLang="en-US" sz="1600" dirty="0">
                <a:solidFill>
                  <a:srgbClr val="0070C0"/>
                </a:solidFill>
              </a:rPr>
              <a:t>第 </a:t>
            </a:r>
            <a:r>
              <a:rPr lang="en-US" altLang="zh-TW" sz="1600" dirty="0">
                <a:solidFill>
                  <a:srgbClr val="0070C0"/>
                </a:solidFill>
              </a:rPr>
              <a:t>8 </a:t>
            </a:r>
            <a:r>
              <a:rPr lang="zh-TW" altLang="en-US" sz="1600" dirty="0">
                <a:solidFill>
                  <a:srgbClr val="0070C0"/>
                </a:solidFill>
              </a:rPr>
              <a:t>名 </a:t>
            </a:r>
            <a:r>
              <a:rPr lang="en-US" altLang="zh-TW" sz="1600" dirty="0">
                <a:solidFill>
                  <a:srgbClr val="0070C0"/>
                </a:solidFill>
              </a:rPr>
              <a:t>worst perimeter</a:t>
            </a:r>
          </a:p>
          <a:p>
            <a:r>
              <a:rPr lang="zh-TW" altLang="en-US" sz="1600" dirty="0">
                <a:solidFill>
                  <a:srgbClr val="0070C0"/>
                </a:solidFill>
              </a:rPr>
              <a:t>第 </a:t>
            </a:r>
            <a:r>
              <a:rPr lang="en-US" altLang="zh-TW" sz="1600" dirty="0">
                <a:solidFill>
                  <a:srgbClr val="0070C0"/>
                </a:solidFill>
              </a:rPr>
              <a:t>9 </a:t>
            </a:r>
            <a:r>
              <a:rPr lang="zh-TW" altLang="en-US" sz="1600" dirty="0">
                <a:solidFill>
                  <a:srgbClr val="0070C0"/>
                </a:solidFill>
              </a:rPr>
              <a:t>名 </a:t>
            </a:r>
            <a:r>
              <a:rPr lang="en-US" altLang="zh-TW" sz="1600" dirty="0">
                <a:solidFill>
                  <a:srgbClr val="0070C0"/>
                </a:solidFill>
              </a:rPr>
              <a:t>symmetry error</a:t>
            </a:r>
          </a:p>
          <a:p>
            <a:r>
              <a:rPr lang="zh-TW" altLang="en-US" sz="1600" dirty="0">
                <a:solidFill>
                  <a:srgbClr val="0070C0"/>
                </a:solidFill>
              </a:rPr>
              <a:t>第 </a:t>
            </a:r>
            <a:r>
              <a:rPr lang="en-US" altLang="zh-TW" sz="1600" dirty="0">
                <a:solidFill>
                  <a:srgbClr val="0070C0"/>
                </a:solidFill>
              </a:rPr>
              <a:t>10 </a:t>
            </a:r>
            <a:r>
              <a:rPr lang="zh-TW" altLang="en-US" sz="1600" dirty="0">
                <a:solidFill>
                  <a:srgbClr val="0070C0"/>
                </a:solidFill>
              </a:rPr>
              <a:t>名 </a:t>
            </a:r>
            <a:r>
              <a:rPr lang="en-US" altLang="zh-TW" sz="1600" dirty="0">
                <a:solidFill>
                  <a:srgbClr val="0070C0"/>
                </a:solidFill>
              </a:rPr>
              <a:t>worst concave points</a:t>
            </a:r>
            <a:endParaRPr lang="zh-TW" altLang="en-US" sz="1600" dirty="0">
              <a:solidFill>
                <a:srgbClr val="0070C0"/>
              </a:solidFill>
            </a:endParaRPr>
          </a:p>
        </p:txBody>
      </p:sp>
      <p:sp>
        <p:nvSpPr>
          <p:cNvPr id="9" name="文字方塊 8">
            <a:extLst>
              <a:ext uri="{FF2B5EF4-FFF2-40B4-BE49-F238E27FC236}">
                <a16:creationId xmlns:a16="http://schemas.microsoft.com/office/drawing/2014/main" id="{8EFEC407-2783-C3D2-3AF1-83465717A78C}"/>
              </a:ext>
            </a:extLst>
          </p:cNvPr>
          <p:cNvSpPr txBox="1"/>
          <p:nvPr/>
        </p:nvSpPr>
        <p:spPr>
          <a:xfrm>
            <a:off x="6261100" y="1851776"/>
            <a:ext cx="6097162" cy="2800767"/>
          </a:xfrm>
          <a:prstGeom prst="rect">
            <a:avLst/>
          </a:prstGeom>
          <a:noFill/>
        </p:spPr>
        <p:txBody>
          <a:bodyPr wrap="square">
            <a:spAutoFit/>
          </a:bodyPr>
          <a:lstStyle/>
          <a:p>
            <a:r>
              <a:rPr lang="en-US" altLang="zh-TW" sz="1600" dirty="0">
                <a:solidFill>
                  <a:schemeClr val="accent5">
                    <a:lumMod val="75000"/>
                  </a:schemeClr>
                </a:solidFill>
              </a:rPr>
              <a:t>Logistic Regression</a:t>
            </a:r>
            <a:r>
              <a:rPr lang="zh-TW" altLang="en-US" sz="1600" dirty="0">
                <a:solidFill>
                  <a:schemeClr val="accent5">
                    <a:lumMod val="75000"/>
                  </a:schemeClr>
                </a:solidFill>
              </a:rPr>
              <a:t>標準化後的特徵重要度的排序前</a:t>
            </a:r>
            <a:r>
              <a:rPr lang="en-US" altLang="zh-TW" sz="1600" dirty="0">
                <a:solidFill>
                  <a:schemeClr val="accent5">
                    <a:lumMod val="75000"/>
                  </a:schemeClr>
                </a:solidFill>
              </a:rPr>
              <a:t>10</a:t>
            </a:r>
            <a:r>
              <a:rPr lang="zh-TW" altLang="en-US" sz="1600" dirty="0">
                <a:solidFill>
                  <a:schemeClr val="accent5">
                    <a:lumMod val="75000"/>
                  </a:schemeClr>
                </a:solidFill>
              </a:rPr>
              <a:t>名</a:t>
            </a:r>
            <a:r>
              <a:rPr lang="en-US" altLang="zh-TW" sz="1600" dirty="0">
                <a:solidFill>
                  <a:schemeClr val="accent5">
                    <a:lumMod val="75000"/>
                  </a:schemeClr>
                </a:solidFill>
              </a:rPr>
              <a:t>:</a:t>
            </a:r>
          </a:p>
          <a:p>
            <a:r>
              <a:rPr lang="zh-TW" altLang="en-US" sz="1600" dirty="0">
                <a:solidFill>
                  <a:schemeClr val="accent5">
                    <a:lumMod val="75000"/>
                  </a:schemeClr>
                </a:solidFill>
              </a:rPr>
              <a:t>第 </a:t>
            </a:r>
            <a:r>
              <a:rPr lang="en-US" altLang="zh-TW" sz="1600" dirty="0">
                <a:solidFill>
                  <a:schemeClr val="accent5">
                    <a:lumMod val="75000"/>
                  </a:schemeClr>
                </a:solidFill>
              </a:rPr>
              <a:t>1 </a:t>
            </a:r>
            <a:r>
              <a:rPr lang="zh-TW" altLang="en-US" sz="1600" dirty="0">
                <a:solidFill>
                  <a:schemeClr val="accent5">
                    <a:lumMod val="75000"/>
                  </a:schemeClr>
                </a:solidFill>
              </a:rPr>
              <a:t>名 </a:t>
            </a:r>
            <a:r>
              <a:rPr lang="en-US" altLang="zh-TW" sz="1600" dirty="0">
                <a:solidFill>
                  <a:schemeClr val="accent5">
                    <a:lumMod val="75000"/>
                  </a:schemeClr>
                </a:solidFill>
              </a:rPr>
              <a:t>radius error</a:t>
            </a:r>
          </a:p>
          <a:p>
            <a:r>
              <a:rPr lang="zh-TW" altLang="en-US" sz="1600" dirty="0">
                <a:solidFill>
                  <a:schemeClr val="accent5">
                    <a:lumMod val="75000"/>
                  </a:schemeClr>
                </a:solidFill>
              </a:rPr>
              <a:t>第 </a:t>
            </a:r>
            <a:r>
              <a:rPr lang="en-US" altLang="zh-TW" sz="1600" dirty="0">
                <a:solidFill>
                  <a:schemeClr val="accent5">
                    <a:lumMod val="75000"/>
                  </a:schemeClr>
                </a:solidFill>
              </a:rPr>
              <a:t>2 </a:t>
            </a:r>
            <a:r>
              <a:rPr lang="zh-TW" altLang="en-US" sz="1600" dirty="0">
                <a:solidFill>
                  <a:schemeClr val="accent5">
                    <a:lumMod val="75000"/>
                  </a:schemeClr>
                </a:solidFill>
              </a:rPr>
              <a:t>名 </a:t>
            </a:r>
            <a:r>
              <a:rPr lang="en-US" altLang="zh-TW" sz="1600" dirty="0">
                <a:solidFill>
                  <a:schemeClr val="accent5">
                    <a:lumMod val="75000"/>
                  </a:schemeClr>
                </a:solidFill>
              </a:rPr>
              <a:t>worst texture</a:t>
            </a:r>
          </a:p>
          <a:p>
            <a:r>
              <a:rPr lang="zh-TW" altLang="en-US" sz="1600" dirty="0">
                <a:solidFill>
                  <a:schemeClr val="accent5">
                    <a:lumMod val="75000"/>
                  </a:schemeClr>
                </a:solidFill>
              </a:rPr>
              <a:t>第 </a:t>
            </a:r>
            <a:r>
              <a:rPr lang="en-US" altLang="zh-TW" sz="1600" dirty="0">
                <a:solidFill>
                  <a:schemeClr val="accent5">
                    <a:lumMod val="75000"/>
                  </a:schemeClr>
                </a:solidFill>
              </a:rPr>
              <a:t>3 </a:t>
            </a:r>
            <a:r>
              <a:rPr lang="zh-TW" altLang="en-US" sz="1600" dirty="0">
                <a:solidFill>
                  <a:schemeClr val="accent5">
                    <a:lumMod val="75000"/>
                  </a:schemeClr>
                </a:solidFill>
              </a:rPr>
              <a:t>名 </a:t>
            </a:r>
            <a:r>
              <a:rPr lang="en-US" altLang="zh-TW" sz="1600" dirty="0">
                <a:solidFill>
                  <a:schemeClr val="accent5">
                    <a:lumMod val="75000"/>
                  </a:schemeClr>
                </a:solidFill>
              </a:rPr>
              <a:t>compactness error</a:t>
            </a:r>
          </a:p>
          <a:p>
            <a:r>
              <a:rPr lang="zh-TW" altLang="en-US" sz="1600" dirty="0">
                <a:solidFill>
                  <a:schemeClr val="accent5">
                    <a:lumMod val="75000"/>
                  </a:schemeClr>
                </a:solidFill>
              </a:rPr>
              <a:t>第 </a:t>
            </a:r>
            <a:r>
              <a:rPr lang="en-US" altLang="zh-TW" sz="1600" dirty="0">
                <a:solidFill>
                  <a:schemeClr val="accent5">
                    <a:lumMod val="75000"/>
                  </a:schemeClr>
                </a:solidFill>
              </a:rPr>
              <a:t>4 </a:t>
            </a:r>
            <a:r>
              <a:rPr lang="zh-TW" altLang="en-US" sz="1600" dirty="0">
                <a:solidFill>
                  <a:schemeClr val="accent5">
                    <a:lumMod val="75000"/>
                  </a:schemeClr>
                </a:solidFill>
              </a:rPr>
              <a:t>名 </a:t>
            </a:r>
            <a:r>
              <a:rPr lang="en-US" altLang="zh-TW" sz="1600" dirty="0">
                <a:solidFill>
                  <a:schemeClr val="accent5">
                    <a:lumMod val="75000"/>
                  </a:schemeClr>
                </a:solidFill>
              </a:rPr>
              <a:t>worst radius</a:t>
            </a:r>
          </a:p>
          <a:p>
            <a:r>
              <a:rPr lang="zh-TW" altLang="en-US" sz="1600" dirty="0">
                <a:solidFill>
                  <a:schemeClr val="accent5">
                    <a:lumMod val="75000"/>
                  </a:schemeClr>
                </a:solidFill>
              </a:rPr>
              <a:t>第 </a:t>
            </a:r>
            <a:r>
              <a:rPr lang="en-US" altLang="zh-TW" sz="1600" dirty="0">
                <a:solidFill>
                  <a:schemeClr val="accent5">
                    <a:lumMod val="75000"/>
                  </a:schemeClr>
                </a:solidFill>
              </a:rPr>
              <a:t>5 </a:t>
            </a:r>
            <a:r>
              <a:rPr lang="zh-TW" altLang="en-US" sz="1600" dirty="0">
                <a:solidFill>
                  <a:schemeClr val="accent5">
                    <a:lumMod val="75000"/>
                  </a:schemeClr>
                </a:solidFill>
              </a:rPr>
              <a:t>名 </a:t>
            </a:r>
            <a:r>
              <a:rPr lang="en-US" altLang="zh-TW" sz="1600" dirty="0">
                <a:solidFill>
                  <a:schemeClr val="accent5">
                    <a:lumMod val="75000"/>
                  </a:schemeClr>
                </a:solidFill>
              </a:rPr>
              <a:t>worst area</a:t>
            </a:r>
          </a:p>
          <a:p>
            <a:r>
              <a:rPr lang="zh-TW" altLang="en-US" sz="1600" dirty="0">
                <a:solidFill>
                  <a:schemeClr val="accent5">
                    <a:lumMod val="75000"/>
                  </a:schemeClr>
                </a:solidFill>
              </a:rPr>
              <a:t>第 </a:t>
            </a:r>
            <a:r>
              <a:rPr lang="en-US" altLang="zh-TW" sz="1600" dirty="0">
                <a:solidFill>
                  <a:schemeClr val="accent5">
                    <a:lumMod val="75000"/>
                  </a:schemeClr>
                </a:solidFill>
              </a:rPr>
              <a:t>6 </a:t>
            </a:r>
            <a:r>
              <a:rPr lang="zh-TW" altLang="en-US" sz="1600" dirty="0">
                <a:solidFill>
                  <a:schemeClr val="accent5">
                    <a:lumMod val="75000"/>
                  </a:schemeClr>
                </a:solidFill>
              </a:rPr>
              <a:t>名 </a:t>
            </a:r>
            <a:r>
              <a:rPr lang="en-US" altLang="zh-TW" sz="1600" dirty="0">
                <a:solidFill>
                  <a:schemeClr val="accent5">
                    <a:lumMod val="75000"/>
                  </a:schemeClr>
                </a:solidFill>
              </a:rPr>
              <a:t>mean concavity</a:t>
            </a:r>
          </a:p>
          <a:p>
            <a:r>
              <a:rPr lang="zh-TW" altLang="en-US" sz="1600" dirty="0">
                <a:solidFill>
                  <a:schemeClr val="accent5">
                    <a:lumMod val="75000"/>
                  </a:schemeClr>
                </a:solidFill>
              </a:rPr>
              <a:t>第 </a:t>
            </a:r>
            <a:r>
              <a:rPr lang="en-US" altLang="zh-TW" sz="1600" dirty="0">
                <a:solidFill>
                  <a:schemeClr val="accent5">
                    <a:lumMod val="75000"/>
                  </a:schemeClr>
                </a:solidFill>
              </a:rPr>
              <a:t>7 </a:t>
            </a:r>
            <a:r>
              <a:rPr lang="zh-TW" altLang="en-US" sz="1600" dirty="0">
                <a:solidFill>
                  <a:schemeClr val="accent5">
                    <a:lumMod val="75000"/>
                  </a:schemeClr>
                </a:solidFill>
              </a:rPr>
              <a:t>名 </a:t>
            </a:r>
            <a:r>
              <a:rPr lang="en-US" altLang="zh-TW" sz="1600" dirty="0">
                <a:solidFill>
                  <a:schemeClr val="accent5">
                    <a:lumMod val="75000"/>
                  </a:schemeClr>
                </a:solidFill>
              </a:rPr>
              <a:t>area error</a:t>
            </a:r>
          </a:p>
          <a:p>
            <a:r>
              <a:rPr lang="zh-TW" altLang="en-US" sz="1600" dirty="0">
                <a:solidFill>
                  <a:schemeClr val="accent5">
                    <a:lumMod val="75000"/>
                  </a:schemeClr>
                </a:solidFill>
              </a:rPr>
              <a:t>第 </a:t>
            </a:r>
            <a:r>
              <a:rPr lang="en-US" altLang="zh-TW" sz="1600" dirty="0">
                <a:solidFill>
                  <a:schemeClr val="accent5">
                    <a:lumMod val="75000"/>
                  </a:schemeClr>
                </a:solidFill>
              </a:rPr>
              <a:t>8 </a:t>
            </a:r>
            <a:r>
              <a:rPr lang="zh-TW" altLang="en-US" sz="1600" dirty="0">
                <a:solidFill>
                  <a:schemeClr val="accent5">
                    <a:lumMod val="75000"/>
                  </a:schemeClr>
                </a:solidFill>
              </a:rPr>
              <a:t>名 </a:t>
            </a:r>
            <a:r>
              <a:rPr lang="en-US" altLang="zh-TW" sz="1600" dirty="0">
                <a:solidFill>
                  <a:schemeClr val="accent5">
                    <a:lumMod val="75000"/>
                  </a:schemeClr>
                </a:solidFill>
              </a:rPr>
              <a:t>mean concave points</a:t>
            </a:r>
          </a:p>
          <a:p>
            <a:r>
              <a:rPr lang="zh-TW" altLang="en-US" sz="1600" dirty="0">
                <a:solidFill>
                  <a:schemeClr val="accent5">
                    <a:lumMod val="75000"/>
                  </a:schemeClr>
                </a:solidFill>
              </a:rPr>
              <a:t>第 </a:t>
            </a:r>
            <a:r>
              <a:rPr lang="en-US" altLang="zh-TW" sz="1600" dirty="0">
                <a:solidFill>
                  <a:schemeClr val="accent5">
                    <a:lumMod val="75000"/>
                  </a:schemeClr>
                </a:solidFill>
              </a:rPr>
              <a:t>9 </a:t>
            </a:r>
            <a:r>
              <a:rPr lang="zh-TW" altLang="en-US" sz="1600" dirty="0">
                <a:solidFill>
                  <a:schemeClr val="accent5">
                    <a:lumMod val="75000"/>
                  </a:schemeClr>
                </a:solidFill>
              </a:rPr>
              <a:t>名 </a:t>
            </a:r>
            <a:r>
              <a:rPr lang="en-US" altLang="zh-TW" sz="1600" dirty="0">
                <a:solidFill>
                  <a:schemeClr val="accent5">
                    <a:lumMod val="75000"/>
                  </a:schemeClr>
                </a:solidFill>
              </a:rPr>
              <a:t>worst concavity</a:t>
            </a:r>
          </a:p>
          <a:p>
            <a:r>
              <a:rPr lang="zh-TW" altLang="en-US" sz="1600" dirty="0">
                <a:solidFill>
                  <a:schemeClr val="accent5">
                    <a:lumMod val="75000"/>
                  </a:schemeClr>
                </a:solidFill>
              </a:rPr>
              <a:t>第 </a:t>
            </a:r>
            <a:r>
              <a:rPr lang="en-US" altLang="zh-TW" sz="1600" dirty="0">
                <a:solidFill>
                  <a:schemeClr val="accent5">
                    <a:lumMod val="75000"/>
                  </a:schemeClr>
                </a:solidFill>
              </a:rPr>
              <a:t>10 </a:t>
            </a:r>
            <a:r>
              <a:rPr lang="zh-TW" altLang="en-US" sz="1600" dirty="0">
                <a:solidFill>
                  <a:schemeClr val="accent5">
                    <a:lumMod val="75000"/>
                  </a:schemeClr>
                </a:solidFill>
              </a:rPr>
              <a:t>名 </a:t>
            </a:r>
            <a:r>
              <a:rPr lang="en-US" altLang="zh-TW" sz="1600" dirty="0">
                <a:solidFill>
                  <a:schemeClr val="accent5">
                    <a:lumMod val="75000"/>
                  </a:schemeClr>
                </a:solidFill>
              </a:rPr>
              <a:t>fractal dimension error</a:t>
            </a:r>
            <a:endParaRPr lang="zh-TW" altLang="en-US" sz="1600" dirty="0">
              <a:solidFill>
                <a:schemeClr val="accent5">
                  <a:lumMod val="75000"/>
                </a:schemeClr>
              </a:solidFill>
            </a:endParaRPr>
          </a:p>
        </p:txBody>
      </p:sp>
      <p:graphicFrame>
        <p:nvGraphicFramePr>
          <p:cNvPr id="12" name="資料庫圖表 11">
            <a:extLst>
              <a:ext uri="{FF2B5EF4-FFF2-40B4-BE49-F238E27FC236}">
                <a16:creationId xmlns:a16="http://schemas.microsoft.com/office/drawing/2014/main" id="{05B89116-CA27-BCBB-9012-AE8049DC5E74}"/>
              </a:ext>
            </a:extLst>
          </p:cNvPr>
          <p:cNvGraphicFramePr/>
          <p:nvPr>
            <p:extLst>
              <p:ext uri="{D42A27DB-BD31-4B8C-83A1-F6EECF244321}">
                <p14:modId xmlns:p14="http://schemas.microsoft.com/office/powerpoint/2010/main" val="3232477711"/>
              </p:ext>
            </p:extLst>
          </p:nvPr>
        </p:nvGraphicFramePr>
        <p:xfrm>
          <a:off x="2360649" y="5014493"/>
          <a:ext cx="7470702" cy="1761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3739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4B888-01A3-6B7C-4226-FD54785EFD6A}"/>
              </a:ext>
            </a:extLst>
          </p:cNvPr>
          <p:cNvSpPr>
            <a:spLocks noGrp="1"/>
          </p:cNvSpPr>
          <p:nvPr>
            <p:ph type="title"/>
          </p:nvPr>
        </p:nvSpPr>
        <p:spPr/>
        <p:txBody>
          <a:bodyPr>
            <a:normAutofit/>
          </a:bodyPr>
          <a:lstStyle/>
          <a:p>
            <a:pPr algn="ctr"/>
            <a:r>
              <a:rPr lang="zh-TW" altLang="en-US" sz="2800" dirty="0">
                <a:solidFill>
                  <a:srgbClr val="7030A0"/>
                </a:solidFill>
              </a:rPr>
              <a:t>在</a:t>
            </a:r>
            <a:r>
              <a:rPr lang="en-US" altLang="zh-TW" sz="2800" dirty="0" err="1">
                <a:solidFill>
                  <a:srgbClr val="7030A0"/>
                </a:solidFill>
              </a:rPr>
              <a:t>RandomForest</a:t>
            </a:r>
            <a:r>
              <a:rPr lang="zh-TW" altLang="en-US" sz="2800" dirty="0">
                <a:solidFill>
                  <a:srgbClr val="7030A0"/>
                </a:solidFill>
              </a:rPr>
              <a:t>與</a:t>
            </a:r>
            <a:r>
              <a:rPr lang="en-US" altLang="zh-TW" sz="2800" dirty="0">
                <a:solidFill>
                  <a:srgbClr val="7030A0"/>
                </a:solidFill>
              </a:rPr>
              <a:t>Logistic Regression(</a:t>
            </a:r>
            <a:r>
              <a:rPr lang="zh-TW" altLang="en-US" sz="2800" dirty="0">
                <a:solidFill>
                  <a:srgbClr val="7030A0"/>
                </a:solidFill>
              </a:rPr>
              <a:t>標準化後</a:t>
            </a:r>
            <a:r>
              <a:rPr lang="en-US" altLang="zh-TW" sz="2800" dirty="0">
                <a:solidFill>
                  <a:srgbClr val="7030A0"/>
                </a:solidFill>
              </a:rPr>
              <a:t>)</a:t>
            </a:r>
            <a:r>
              <a:rPr lang="zh-TW" altLang="en-US" sz="2800" dirty="0">
                <a:solidFill>
                  <a:srgbClr val="7030A0"/>
                </a:solidFill>
              </a:rPr>
              <a:t>的特徵重要度的排序前</a:t>
            </a:r>
            <a:r>
              <a:rPr lang="en-US" altLang="zh-TW" sz="2800" dirty="0">
                <a:solidFill>
                  <a:srgbClr val="7030A0"/>
                </a:solidFill>
              </a:rPr>
              <a:t>10</a:t>
            </a:r>
            <a:r>
              <a:rPr lang="zh-TW" altLang="en-US" sz="2800" dirty="0">
                <a:solidFill>
                  <a:srgbClr val="7030A0"/>
                </a:solidFill>
              </a:rPr>
              <a:t>名中，取得共同的特徵</a:t>
            </a:r>
          </a:p>
        </p:txBody>
      </p:sp>
      <p:sp>
        <p:nvSpPr>
          <p:cNvPr id="6" name="文字方塊 5">
            <a:extLst>
              <a:ext uri="{FF2B5EF4-FFF2-40B4-BE49-F238E27FC236}">
                <a16:creationId xmlns:a16="http://schemas.microsoft.com/office/drawing/2014/main" id="{F1ABBEC1-B3F5-116F-B87B-C2022864BF44}"/>
              </a:ext>
            </a:extLst>
          </p:cNvPr>
          <p:cNvSpPr txBox="1"/>
          <p:nvPr/>
        </p:nvSpPr>
        <p:spPr>
          <a:xfrm>
            <a:off x="1326811" y="1859337"/>
            <a:ext cx="6097162" cy="3139321"/>
          </a:xfrm>
          <a:prstGeom prst="rect">
            <a:avLst/>
          </a:prstGeom>
          <a:noFill/>
        </p:spPr>
        <p:txBody>
          <a:bodyPr wrap="square">
            <a:spAutoFit/>
          </a:bodyPr>
          <a:lstStyle/>
          <a:p>
            <a:r>
              <a:rPr lang="en-US" altLang="zh-TW" dirty="0" err="1">
                <a:solidFill>
                  <a:schemeClr val="accent5">
                    <a:lumMod val="75000"/>
                  </a:schemeClr>
                </a:solidFill>
              </a:rPr>
              <a:t>RandomForest</a:t>
            </a:r>
            <a:r>
              <a:rPr lang="zh-TW" altLang="en-US" dirty="0">
                <a:solidFill>
                  <a:schemeClr val="accent5">
                    <a:lumMod val="75000"/>
                  </a:schemeClr>
                </a:solidFill>
              </a:rPr>
              <a:t>的特徵重要度的排序前</a:t>
            </a:r>
            <a:r>
              <a:rPr lang="en-US" altLang="zh-TW" dirty="0">
                <a:solidFill>
                  <a:schemeClr val="accent5">
                    <a:lumMod val="75000"/>
                  </a:schemeClr>
                </a:solidFill>
              </a:rPr>
              <a:t>10</a:t>
            </a:r>
            <a:r>
              <a:rPr lang="zh-TW" altLang="en-US" dirty="0">
                <a:solidFill>
                  <a:schemeClr val="accent5">
                    <a:lumMod val="75000"/>
                  </a:schemeClr>
                </a:solidFill>
              </a:rPr>
              <a:t>名</a:t>
            </a:r>
            <a:r>
              <a:rPr lang="en-US" altLang="zh-TW" dirty="0">
                <a:solidFill>
                  <a:schemeClr val="accent5">
                    <a:lumMod val="75000"/>
                  </a:schemeClr>
                </a:solidFill>
              </a:rPr>
              <a:t>:</a:t>
            </a:r>
          </a:p>
          <a:p>
            <a:r>
              <a:rPr lang="zh-TW" altLang="en-US" dirty="0">
                <a:solidFill>
                  <a:schemeClr val="accent5">
                    <a:lumMod val="75000"/>
                  </a:schemeClr>
                </a:solidFill>
              </a:rPr>
              <a:t>第 </a:t>
            </a:r>
            <a:r>
              <a:rPr lang="en-US" altLang="zh-TW" dirty="0">
                <a:solidFill>
                  <a:schemeClr val="accent5">
                    <a:lumMod val="75000"/>
                  </a:schemeClr>
                </a:solidFill>
              </a:rPr>
              <a:t>1 </a:t>
            </a:r>
            <a:r>
              <a:rPr lang="zh-TW" altLang="en-US" dirty="0">
                <a:solidFill>
                  <a:schemeClr val="accent5">
                    <a:lumMod val="75000"/>
                  </a:schemeClr>
                </a:solidFill>
              </a:rPr>
              <a:t>名 </a:t>
            </a:r>
            <a:r>
              <a:rPr lang="en-US" altLang="zh-TW" dirty="0">
                <a:solidFill>
                  <a:schemeClr val="accent5">
                    <a:lumMod val="75000"/>
                  </a:schemeClr>
                </a:solidFill>
              </a:rPr>
              <a:t>worst perimeter</a:t>
            </a:r>
          </a:p>
          <a:p>
            <a:r>
              <a:rPr lang="zh-TW" altLang="en-US" dirty="0">
                <a:solidFill>
                  <a:schemeClr val="accent5">
                    <a:lumMod val="75000"/>
                  </a:schemeClr>
                </a:solidFill>
              </a:rPr>
              <a:t>第 </a:t>
            </a:r>
            <a:r>
              <a:rPr lang="en-US" altLang="zh-TW" dirty="0">
                <a:solidFill>
                  <a:schemeClr val="accent5">
                    <a:lumMod val="75000"/>
                  </a:schemeClr>
                </a:solidFill>
              </a:rPr>
              <a:t>2 </a:t>
            </a:r>
            <a:r>
              <a:rPr lang="zh-TW" altLang="en-US" dirty="0">
                <a:solidFill>
                  <a:schemeClr val="accent5">
                    <a:lumMod val="75000"/>
                  </a:schemeClr>
                </a:solidFill>
              </a:rPr>
              <a:t>名 </a:t>
            </a:r>
            <a:r>
              <a:rPr lang="en-US" altLang="zh-TW" dirty="0">
                <a:solidFill>
                  <a:schemeClr val="accent5">
                    <a:lumMod val="75000"/>
                  </a:schemeClr>
                </a:solidFill>
              </a:rPr>
              <a:t>worst concave points</a:t>
            </a:r>
          </a:p>
          <a:p>
            <a:r>
              <a:rPr lang="zh-TW" altLang="en-US" dirty="0">
                <a:solidFill>
                  <a:schemeClr val="accent5">
                    <a:lumMod val="75000"/>
                  </a:schemeClr>
                </a:solidFill>
              </a:rPr>
              <a:t>第 </a:t>
            </a:r>
            <a:r>
              <a:rPr lang="en-US" altLang="zh-TW" dirty="0">
                <a:solidFill>
                  <a:schemeClr val="accent5">
                    <a:lumMod val="75000"/>
                  </a:schemeClr>
                </a:solidFill>
              </a:rPr>
              <a:t>3 </a:t>
            </a:r>
            <a:r>
              <a:rPr lang="zh-TW" altLang="en-US" dirty="0">
                <a:solidFill>
                  <a:schemeClr val="accent5">
                    <a:lumMod val="75000"/>
                  </a:schemeClr>
                </a:solidFill>
              </a:rPr>
              <a:t>名 </a:t>
            </a:r>
            <a:r>
              <a:rPr lang="en-US" altLang="zh-TW" dirty="0">
                <a:solidFill>
                  <a:schemeClr val="accent5">
                    <a:lumMod val="75000"/>
                  </a:schemeClr>
                </a:solidFill>
              </a:rPr>
              <a:t>worst radius</a:t>
            </a:r>
          </a:p>
          <a:p>
            <a:r>
              <a:rPr lang="zh-TW" altLang="en-US" dirty="0">
                <a:solidFill>
                  <a:schemeClr val="accent5">
                    <a:lumMod val="75000"/>
                  </a:schemeClr>
                </a:solidFill>
              </a:rPr>
              <a:t>第 </a:t>
            </a:r>
            <a:r>
              <a:rPr lang="en-US" altLang="zh-TW" dirty="0">
                <a:solidFill>
                  <a:schemeClr val="accent5">
                    <a:lumMod val="75000"/>
                  </a:schemeClr>
                </a:solidFill>
              </a:rPr>
              <a:t>4 </a:t>
            </a:r>
            <a:r>
              <a:rPr lang="zh-TW" altLang="en-US" dirty="0">
                <a:solidFill>
                  <a:schemeClr val="accent5">
                    <a:lumMod val="75000"/>
                  </a:schemeClr>
                </a:solidFill>
              </a:rPr>
              <a:t>名 </a:t>
            </a:r>
            <a:r>
              <a:rPr lang="en-US" altLang="zh-TW" dirty="0">
                <a:solidFill>
                  <a:schemeClr val="accent5">
                    <a:lumMod val="75000"/>
                  </a:schemeClr>
                </a:solidFill>
              </a:rPr>
              <a:t>worst area</a:t>
            </a:r>
          </a:p>
          <a:p>
            <a:r>
              <a:rPr lang="zh-TW" altLang="en-US" dirty="0">
                <a:solidFill>
                  <a:schemeClr val="accent5">
                    <a:lumMod val="75000"/>
                  </a:schemeClr>
                </a:solidFill>
              </a:rPr>
              <a:t>第 </a:t>
            </a:r>
            <a:r>
              <a:rPr lang="en-US" altLang="zh-TW" dirty="0">
                <a:solidFill>
                  <a:schemeClr val="accent5">
                    <a:lumMod val="75000"/>
                  </a:schemeClr>
                </a:solidFill>
              </a:rPr>
              <a:t>5 </a:t>
            </a:r>
            <a:r>
              <a:rPr lang="zh-TW" altLang="en-US" dirty="0">
                <a:solidFill>
                  <a:schemeClr val="accent5">
                    <a:lumMod val="75000"/>
                  </a:schemeClr>
                </a:solidFill>
              </a:rPr>
              <a:t>名 </a:t>
            </a:r>
            <a:r>
              <a:rPr lang="en-US" altLang="zh-TW" dirty="0">
                <a:solidFill>
                  <a:schemeClr val="accent5">
                    <a:lumMod val="75000"/>
                  </a:schemeClr>
                </a:solidFill>
              </a:rPr>
              <a:t>mean concave points</a:t>
            </a:r>
          </a:p>
          <a:p>
            <a:r>
              <a:rPr lang="zh-TW" altLang="en-US" dirty="0">
                <a:solidFill>
                  <a:schemeClr val="accent5">
                    <a:lumMod val="75000"/>
                  </a:schemeClr>
                </a:solidFill>
              </a:rPr>
              <a:t>第 </a:t>
            </a:r>
            <a:r>
              <a:rPr lang="en-US" altLang="zh-TW" dirty="0">
                <a:solidFill>
                  <a:schemeClr val="accent5">
                    <a:lumMod val="75000"/>
                  </a:schemeClr>
                </a:solidFill>
              </a:rPr>
              <a:t>6 </a:t>
            </a:r>
            <a:r>
              <a:rPr lang="zh-TW" altLang="en-US" dirty="0">
                <a:solidFill>
                  <a:schemeClr val="accent5">
                    <a:lumMod val="75000"/>
                  </a:schemeClr>
                </a:solidFill>
              </a:rPr>
              <a:t>名 </a:t>
            </a:r>
            <a:r>
              <a:rPr lang="en-US" altLang="zh-TW" dirty="0">
                <a:solidFill>
                  <a:schemeClr val="accent5">
                    <a:lumMod val="75000"/>
                  </a:schemeClr>
                </a:solidFill>
              </a:rPr>
              <a:t>mean perimeter</a:t>
            </a:r>
          </a:p>
          <a:p>
            <a:r>
              <a:rPr lang="zh-TW" altLang="en-US" dirty="0">
                <a:solidFill>
                  <a:schemeClr val="accent5">
                    <a:lumMod val="75000"/>
                  </a:schemeClr>
                </a:solidFill>
              </a:rPr>
              <a:t>第 </a:t>
            </a:r>
            <a:r>
              <a:rPr lang="en-US" altLang="zh-TW" dirty="0">
                <a:solidFill>
                  <a:schemeClr val="accent5">
                    <a:lumMod val="75000"/>
                  </a:schemeClr>
                </a:solidFill>
              </a:rPr>
              <a:t>7 </a:t>
            </a:r>
            <a:r>
              <a:rPr lang="zh-TW" altLang="en-US" dirty="0">
                <a:solidFill>
                  <a:schemeClr val="accent5">
                    <a:lumMod val="75000"/>
                  </a:schemeClr>
                </a:solidFill>
              </a:rPr>
              <a:t>名 </a:t>
            </a:r>
            <a:r>
              <a:rPr lang="en-US" altLang="zh-TW" dirty="0">
                <a:solidFill>
                  <a:schemeClr val="accent5">
                    <a:lumMod val="75000"/>
                  </a:schemeClr>
                </a:solidFill>
              </a:rPr>
              <a:t>mean concavity</a:t>
            </a:r>
          </a:p>
          <a:p>
            <a:r>
              <a:rPr lang="zh-TW" altLang="en-US" dirty="0">
                <a:solidFill>
                  <a:schemeClr val="accent5">
                    <a:lumMod val="75000"/>
                  </a:schemeClr>
                </a:solidFill>
              </a:rPr>
              <a:t>第 </a:t>
            </a:r>
            <a:r>
              <a:rPr lang="en-US" altLang="zh-TW" dirty="0">
                <a:solidFill>
                  <a:schemeClr val="accent5">
                    <a:lumMod val="75000"/>
                  </a:schemeClr>
                </a:solidFill>
              </a:rPr>
              <a:t>8 </a:t>
            </a:r>
            <a:r>
              <a:rPr lang="zh-TW" altLang="en-US" dirty="0">
                <a:solidFill>
                  <a:schemeClr val="accent5">
                    <a:lumMod val="75000"/>
                  </a:schemeClr>
                </a:solidFill>
              </a:rPr>
              <a:t>名 </a:t>
            </a:r>
            <a:r>
              <a:rPr lang="en-US" altLang="zh-TW" dirty="0">
                <a:solidFill>
                  <a:schemeClr val="accent5">
                    <a:lumMod val="75000"/>
                  </a:schemeClr>
                </a:solidFill>
              </a:rPr>
              <a:t>mean area</a:t>
            </a:r>
          </a:p>
          <a:p>
            <a:r>
              <a:rPr lang="zh-TW" altLang="en-US" dirty="0">
                <a:solidFill>
                  <a:schemeClr val="accent5">
                    <a:lumMod val="75000"/>
                  </a:schemeClr>
                </a:solidFill>
              </a:rPr>
              <a:t>第 </a:t>
            </a:r>
            <a:r>
              <a:rPr lang="en-US" altLang="zh-TW" dirty="0">
                <a:solidFill>
                  <a:schemeClr val="accent5">
                    <a:lumMod val="75000"/>
                  </a:schemeClr>
                </a:solidFill>
              </a:rPr>
              <a:t>9 </a:t>
            </a:r>
            <a:r>
              <a:rPr lang="zh-TW" altLang="en-US" dirty="0">
                <a:solidFill>
                  <a:schemeClr val="accent5">
                    <a:lumMod val="75000"/>
                  </a:schemeClr>
                </a:solidFill>
              </a:rPr>
              <a:t>名 </a:t>
            </a:r>
            <a:r>
              <a:rPr lang="en-US" altLang="zh-TW" dirty="0">
                <a:solidFill>
                  <a:schemeClr val="accent5">
                    <a:lumMod val="75000"/>
                  </a:schemeClr>
                </a:solidFill>
              </a:rPr>
              <a:t>mean radius</a:t>
            </a:r>
          </a:p>
          <a:p>
            <a:r>
              <a:rPr lang="zh-TW" altLang="en-US" dirty="0">
                <a:solidFill>
                  <a:schemeClr val="accent5">
                    <a:lumMod val="75000"/>
                  </a:schemeClr>
                </a:solidFill>
              </a:rPr>
              <a:t>第 </a:t>
            </a:r>
            <a:r>
              <a:rPr lang="en-US" altLang="zh-TW" dirty="0">
                <a:solidFill>
                  <a:schemeClr val="accent5">
                    <a:lumMod val="75000"/>
                  </a:schemeClr>
                </a:solidFill>
              </a:rPr>
              <a:t>10 </a:t>
            </a:r>
            <a:r>
              <a:rPr lang="zh-TW" altLang="en-US" dirty="0">
                <a:solidFill>
                  <a:schemeClr val="accent5">
                    <a:lumMod val="75000"/>
                  </a:schemeClr>
                </a:solidFill>
              </a:rPr>
              <a:t>名 </a:t>
            </a:r>
            <a:r>
              <a:rPr lang="en-US" altLang="zh-TW" dirty="0">
                <a:solidFill>
                  <a:schemeClr val="accent5">
                    <a:lumMod val="75000"/>
                  </a:schemeClr>
                </a:solidFill>
              </a:rPr>
              <a:t>area error</a:t>
            </a:r>
            <a:endParaRPr lang="zh-TW" altLang="en-US" dirty="0">
              <a:solidFill>
                <a:schemeClr val="accent5">
                  <a:lumMod val="75000"/>
                </a:schemeClr>
              </a:solidFill>
            </a:endParaRPr>
          </a:p>
        </p:txBody>
      </p:sp>
      <p:sp>
        <p:nvSpPr>
          <p:cNvPr id="8" name="文字方塊 7">
            <a:extLst>
              <a:ext uri="{FF2B5EF4-FFF2-40B4-BE49-F238E27FC236}">
                <a16:creationId xmlns:a16="http://schemas.microsoft.com/office/drawing/2014/main" id="{880EDB25-151C-6426-3836-F1B1827366E5}"/>
              </a:ext>
            </a:extLst>
          </p:cNvPr>
          <p:cNvSpPr txBox="1"/>
          <p:nvPr/>
        </p:nvSpPr>
        <p:spPr>
          <a:xfrm>
            <a:off x="6094838" y="1859337"/>
            <a:ext cx="6097162" cy="3139321"/>
          </a:xfrm>
          <a:prstGeom prst="rect">
            <a:avLst/>
          </a:prstGeom>
          <a:noFill/>
        </p:spPr>
        <p:txBody>
          <a:bodyPr wrap="square">
            <a:spAutoFit/>
          </a:bodyPr>
          <a:lstStyle/>
          <a:p>
            <a:r>
              <a:rPr lang="en-US" altLang="zh-TW" dirty="0">
                <a:solidFill>
                  <a:srgbClr val="92D050"/>
                </a:solidFill>
              </a:rPr>
              <a:t>Logistic Regression</a:t>
            </a:r>
            <a:r>
              <a:rPr lang="zh-TW" altLang="en-US" dirty="0">
                <a:solidFill>
                  <a:srgbClr val="92D050"/>
                </a:solidFill>
              </a:rPr>
              <a:t>標準化後的特徵重要度的排序前</a:t>
            </a:r>
            <a:r>
              <a:rPr lang="en-US" altLang="zh-TW" dirty="0">
                <a:solidFill>
                  <a:srgbClr val="92D050"/>
                </a:solidFill>
              </a:rPr>
              <a:t>10</a:t>
            </a:r>
            <a:r>
              <a:rPr lang="zh-TW" altLang="en-US" dirty="0">
                <a:solidFill>
                  <a:srgbClr val="92D050"/>
                </a:solidFill>
              </a:rPr>
              <a:t>名</a:t>
            </a:r>
            <a:r>
              <a:rPr lang="en-US" altLang="zh-TW" dirty="0">
                <a:solidFill>
                  <a:srgbClr val="92D050"/>
                </a:solidFill>
              </a:rPr>
              <a:t>:</a:t>
            </a:r>
          </a:p>
          <a:p>
            <a:r>
              <a:rPr lang="zh-TW" altLang="en-US" dirty="0">
                <a:solidFill>
                  <a:srgbClr val="92D050"/>
                </a:solidFill>
              </a:rPr>
              <a:t>第 </a:t>
            </a:r>
            <a:r>
              <a:rPr lang="en-US" altLang="zh-TW" dirty="0">
                <a:solidFill>
                  <a:srgbClr val="92D050"/>
                </a:solidFill>
              </a:rPr>
              <a:t>1 </a:t>
            </a:r>
            <a:r>
              <a:rPr lang="zh-TW" altLang="en-US" dirty="0">
                <a:solidFill>
                  <a:srgbClr val="92D050"/>
                </a:solidFill>
              </a:rPr>
              <a:t>名 </a:t>
            </a:r>
            <a:r>
              <a:rPr lang="en-US" altLang="zh-TW" dirty="0">
                <a:solidFill>
                  <a:srgbClr val="92D050"/>
                </a:solidFill>
              </a:rPr>
              <a:t>radius error</a:t>
            </a:r>
          </a:p>
          <a:p>
            <a:r>
              <a:rPr lang="zh-TW" altLang="en-US" dirty="0">
                <a:solidFill>
                  <a:srgbClr val="92D050"/>
                </a:solidFill>
              </a:rPr>
              <a:t>第 </a:t>
            </a:r>
            <a:r>
              <a:rPr lang="en-US" altLang="zh-TW" dirty="0">
                <a:solidFill>
                  <a:srgbClr val="92D050"/>
                </a:solidFill>
              </a:rPr>
              <a:t>2 </a:t>
            </a:r>
            <a:r>
              <a:rPr lang="zh-TW" altLang="en-US" dirty="0">
                <a:solidFill>
                  <a:srgbClr val="92D050"/>
                </a:solidFill>
              </a:rPr>
              <a:t>名 </a:t>
            </a:r>
            <a:r>
              <a:rPr lang="en-US" altLang="zh-TW" dirty="0">
                <a:solidFill>
                  <a:srgbClr val="92D050"/>
                </a:solidFill>
              </a:rPr>
              <a:t>worst texture</a:t>
            </a:r>
          </a:p>
          <a:p>
            <a:r>
              <a:rPr lang="zh-TW" altLang="en-US" dirty="0">
                <a:solidFill>
                  <a:srgbClr val="92D050"/>
                </a:solidFill>
              </a:rPr>
              <a:t>第 </a:t>
            </a:r>
            <a:r>
              <a:rPr lang="en-US" altLang="zh-TW" dirty="0">
                <a:solidFill>
                  <a:srgbClr val="92D050"/>
                </a:solidFill>
              </a:rPr>
              <a:t>3 </a:t>
            </a:r>
            <a:r>
              <a:rPr lang="zh-TW" altLang="en-US" dirty="0">
                <a:solidFill>
                  <a:srgbClr val="92D050"/>
                </a:solidFill>
              </a:rPr>
              <a:t>名 </a:t>
            </a:r>
            <a:r>
              <a:rPr lang="en-US" altLang="zh-TW" dirty="0">
                <a:solidFill>
                  <a:srgbClr val="92D050"/>
                </a:solidFill>
              </a:rPr>
              <a:t>compactness error</a:t>
            </a:r>
          </a:p>
          <a:p>
            <a:r>
              <a:rPr lang="zh-TW" altLang="en-US" dirty="0">
                <a:solidFill>
                  <a:srgbClr val="92D050"/>
                </a:solidFill>
              </a:rPr>
              <a:t>第 </a:t>
            </a:r>
            <a:r>
              <a:rPr lang="en-US" altLang="zh-TW" dirty="0">
                <a:solidFill>
                  <a:srgbClr val="92D050"/>
                </a:solidFill>
              </a:rPr>
              <a:t>4 </a:t>
            </a:r>
            <a:r>
              <a:rPr lang="zh-TW" altLang="en-US" dirty="0">
                <a:solidFill>
                  <a:srgbClr val="92D050"/>
                </a:solidFill>
              </a:rPr>
              <a:t>名 </a:t>
            </a:r>
            <a:r>
              <a:rPr lang="en-US" altLang="zh-TW" dirty="0">
                <a:solidFill>
                  <a:srgbClr val="92D050"/>
                </a:solidFill>
              </a:rPr>
              <a:t>worst radius</a:t>
            </a:r>
          </a:p>
          <a:p>
            <a:r>
              <a:rPr lang="zh-TW" altLang="en-US" dirty="0">
                <a:solidFill>
                  <a:srgbClr val="92D050"/>
                </a:solidFill>
              </a:rPr>
              <a:t>第 </a:t>
            </a:r>
            <a:r>
              <a:rPr lang="en-US" altLang="zh-TW" dirty="0">
                <a:solidFill>
                  <a:srgbClr val="92D050"/>
                </a:solidFill>
              </a:rPr>
              <a:t>5 </a:t>
            </a:r>
            <a:r>
              <a:rPr lang="zh-TW" altLang="en-US" dirty="0">
                <a:solidFill>
                  <a:srgbClr val="92D050"/>
                </a:solidFill>
              </a:rPr>
              <a:t>名 </a:t>
            </a:r>
            <a:r>
              <a:rPr lang="en-US" altLang="zh-TW" dirty="0">
                <a:solidFill>
                  <a:srgbClr val="92D050"/>
                </a:solidFill>
              </a:rPr>
              <a:t>worst area</a:t>
            </a:r>
          </a:p>
          <a:p>
            <a:r>
              <a:rPr lang="zh-TW" altLang="en-US" dirty="0">
                <a:solidFill>
                  <a:srgbClr val="92D050"/>
                </a:solidFill>
              </a:rPr>
              <a:t>第 </a:t>
            </a:r>
            <a:r>
              <a:rPr lang="en-US" altLang="zh-TW" dirty="0">
                <a:solidFill>
                  <a:srgbClr val="92D050"/>
                </a:solidFill>
              </a:rPr>
              <a:t>6 </a:t>
            </a:r>
            <a:r>
              <a:rPr lang="zh-TW" altLang="en-US" dirty="0">
                <a:solidFill>
                  <a:srgbClr val="92D050"/>
                </a:solidFill>
              </a:rPr>
              <a:t>名 </a:t>
            </a:r>
            <a:r>
              <a:rPr lang="en-US" altLang="zh-TW" dirty="0">
                <a:solidFill>
                  <a:srgbClr val="92D050"/>
                </a:solidFill>
              </a:rPr>
              <a:t>mean concavity</a:t>
            </a:r>
          </a:p>
          <a:p>
            <a:r>
              <a:rPr lang="zh-TW" altLang="en-US" dirty="0">
                <a:solidFill>
                  <a:srgbClr val="92D050"/>
                </a:solidFill>
              </a:rPr>
              <a:t>第 </a:t>
            </a:r>
            <a:r>
              <a:rPr lang="en-US" altLang="zh-TW" dirty="0">
                <a:solidFill>
                  <a:srgbClr val="92D050"/>
                </a:solidFill>
              </a:rPr>
              <a:t>7 </a:t>
            </a:r>
            <a:r>
              <a:rPr lang="zh-TW" altLang="en-US" dirty="0">
                <a:solidFill>
                  <a:srgbClr val="92D050"/>
                </a:solidFill>
              </a:rPr>
              <a:t>名 </a:t>
            </a:r>
            <a:r>
              <a:rPr lang="en-US" altLang="zh-TW" dirty="0">
                <a:solidFill>
                  <a:srgbClr val="92D050"/>
                </a:solidFill>
              </a:rPr>
              <a:t>area error</a:t>
            </a:r>
          </a:p>
          <a:p>
            <a:r>
              <a:rPr lang="zh-TW" altLang="en-US" dirty="0">
                <a:solidFill>
                  <a:srgbClr val="92D050"/>
                </a:solidFill>
              </a:rPr>
              <a:t>第 </a:t>
            </a:r>
            <a:r>
              <a:rPr lang="en-US" altLang="zh-TW" dirty="0">
                <a:solidFill>
                  <a:srgbClr val="92D050"/>
                </a:solidFill>
              </a:rPr>
              <a:t>8 </a:t>
            </a:r>
            <a:r>
              <a:rPr lang="zh-TW" altLang="en-US" dirty="0">
                <a:solidFill>
                  <a:srgbClr val="92D050"/>
                </a:solidFill>
              </a:rPr>
              <a:t>名 </a:t>
            </a:r>
            <a:r>
              <a:rPr lang="en-US" altLang="zh-TW" dirty="0">
                <a:solidFill>
                  <a:srgbClr val="92D050"/>
                </a:solidFill>
              </a:rPr>
              <a:t>mean concave points</a:t>
            </a:r>
          </a:p>
          <a:p>
            <a:r>
              <a:rPr lang="zh-TW" altLang="en-US" dirty="0">
                <a:solidFill>
                  <a:srgbClr val="92D050"/>
                </a:solidFill>
              </a:rPr>
              <a:t>第 </a:t>
            </a:r>
            <a:r>
              <a:rPr lang="en-US" altLang="zh-TW" dirty="0">
                <a:solidFill>
                  <a:srgbClr val="92D050"/>
                </a:solidFill>
              </a:rPr>
              <a:t>9 </a:t>
            </a:r>
            <a:r>
              <a:rPr lang="zh-TW" altLang="en-US" dirty="0">
                <a:solidFill>
                  <a:srgbClr val="92D050"/>
                </a:solidFill>
              </a:rPr>
              <a:t>名 </a:t>
            </a:r>
            <a:r>
              <a:rPr lang="en-US" altLang="zh-TW" dirty="0">
                <a:solidFill>
                  <a:srgbClr val="92D050"/>
                </a:solidFill>
              </a:rPr>
              <a:t>worst concavity</a:t>
            </a:r>
          </a:p>
          <a:p>
            <a:r>
              <a:rPr lang="zh-TW" altLang="en-US" dirty="0">
                <a:solidFill>
                  <a:srgbClr val="92D050"/>
                </a:solidFill>
              </a:rPr>
              <a:t>第 </a:t>
            </a:r>
            <a:r>
              <a:rPr lang="en-US" altLang="zh-TW" dirty="0">
                <a:solidFill>
                  <a:srgbClr val="92D050"/>
                </a:solidFill>
              </a:rPr>
              <a:t>10 </a:t>
            </a:r>
            <a:r>
              <a:rPr lang="zh-TW" altLang="en-US" dirty="0">
                <a:solidFill>
                  <a:srgbClr val="92D050"/>
                </a:solidFill>
              </a:rPr>
              <a:t>名 </a:t>
            </a:r>
            <a:r>
              <a:rPr lang="en-US" altLang="zh-TW" dirty="0">
                <a:solidFill>
                  <a:srgbClr val="92D050"/>
                </a:solidFill>
              </a:rPr>
              <a:t>fractal dimension error</a:t>
            </a:r>
            <a:endParaRPr lang="zh-TW" altLang="en-US" dirty="0">
              <a:solidFill>
                <a:srgbClr val="92D050"/>
              </a:solidFill>
            </a:endParaRPr>
          </a:p>
        </p:txBody>
      </p:sp>
      <p:graphicFrame>
        <p:nvGraphicFramePr>
          <p:cNvPr id="11" name="資料庫圖表 10">
            <a:extLst>
              <a:ext uri="{FF2B5EF4-FFF2-40B4-BE49-F238E27FC236}">
                <a16:creationId xmlns:a16="http://schemas.microsoft.com/office/drawing/2014/main" id="{E3E634C9-0ADF-A112-F798-E49931E0D7C8}"/>
              </a:ext>
            </a:extLst>
          </p:cNvPr>
          <p:cNvGraphicFramePr/>
          <p:nvPr>
            <p:extLst>
              <p:ext uri="{D42A27DB-BD31-4B8C-83A1-F6EECF244321}">
                <p14:modId xmlns:p14="http://schemas.microsoft.com/office/powerpoint/2010/main" val="3796871444"/>
              </p:ext>
            </p:extLst>
          </p:nvPr>
        </p:nvGraphicFramePr>
        <p:xfrm>
          <a:off x="2592926" y="4953002"/>
          <a:ext cx="6550494" cy="1727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5522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7E7200-88CB-CD90-B815-3DA78851E83E}"/>
              </a:ext>
            </a:extLst>
          </p:cNvPr>
          <p:cNvSpPr>
            <a:spLocks noGrp="1"/>
          </p:cNvSpPr>
          <p:nvPr>
            <p:ph type="title"/>
          </p:nvPr>
        </p:nvSpPr>
        <p:spPr/>
        <p:txBody>
          <a:bodyPr>
            <a:normAutofit/>
          </a:bodyPr>
          <a:lstStyle/>
          <a:p>
            <a:pPr algn="ctr"/>
            <a:r>
              <a:rPr lang="zh-TW" altLang="en-US" sz="2800" dirty="0">
                <a:solidFill>
                  <a:srgbClr val="7030A0"/>
                </a:solidFill>
              </a:rPr>
              <a:t>在</a:t>
            </a:r>
            <a:r>
              <a:rPr lang="en-US" altLang="zh-TW" sz="2800" dirty="0">
                <a:solidFill>
                  <a:srgbClr val="7030A0"/>
                </a:solidFill>
              </a:rPr>
              <a:t>AdaBoost</a:t>
            </a:r>
            <a:r>
              <a:rPr lang="zh-TW" altLang="en-US" sz="2800" dirty="0">
                <a:solidFill>
                  <a:srgbClr val="7030A0"/>
                </a:solidFill>
              </a:rPr>
              <a:t>、</a:t>
            </a:r>
            <a:r>
              <a:rPr lang="en-US" altLang="zh-TW" sz="2800" dirty="0" err="1">
                <a:solidFill>
                  <a:srgbClr val="7030A0"/>
                </a:solidFill>
              </a:rPr>
              <a:t>RandomForest</a:t>
            </a:r>
            <a:r>
              <a:rPr lang="zh-TW" altLang="en-US" sz="2800" dirty="0">
                <a:solidFill>
                  <a:srgbClr val="7030A0"/>
                </a:solidFill>
              </a:rPr>
              <a:t>與</a:t>
            </a:r>
            <a:r>
              <a:rPr lang="en-US" altLang="zh-TW" sz="2800" dirty="0">
                <a:solidFill>
                  <a:srgbClr val="7030A0"/>
                </a:solidFill>
              </a:rPr>
              <a:t>Logistic Regression</a:t>
            </a:r>
            <a:r>
              <a:rPr lang="zh-TW" altLang="en-US" sz="2800" dirty="0">
                <a:solidFill>
                  <a:srgbClr val="7030A0"/>
                </a:solidFill>
              </a:rPr>
              <a:t>的特徵重要度的排序前</a:t>
            </a:r>
            <a:r>
              <a:rPr lang="en-US" altLang="zh-TW" sz="2800" dirty="0">
                <a:solidFill>
                  <a:srgbClr val="7030A0"/>
                </a:solidFill>
              </a:rPr>
              <a:t>10</a:t>
            </a:r>
            <a:r>
              <a:rPr lang="zh-TW" altLang="en-US" sz="2800" dirty="0">
                <a:solidFill>
                  <a:srgbClr val="7030A0"/>
                </a:solidFill>
              </a:rPr>
              <a:t>名中，取得共同的特徵</a:t>
            </a:r>
          </a:p>
        </p:txBody>
      </p:sp>
      <p:sp>
        <p:nvSpPr>
          <p:cNvPr id="6" name="文字方塊 5">
            <a:extLst>
              <a:ext uri="{FF2B5EF4-FFF2-40B4-BE49-F238E27FC236}">
                <a16:creationId xmlns:a16="http://schemas.microsoft.com/office/drawing/2014/main" id="{A58FC612-2B91-D11F-F498-22A7FA28AF28}"/>
              </a:ext>
            </a:extLst>
          </p:cNvPr>
          <p:cNvSpPr txBox="1"/>
          <p:nvPr/>
        </p:nvSpPr>
        <p:spPr>
          <a:xfrm>
            <a:off x="399598" y="1672355"/>
            <a:ext cx="5508834" cy="2800767"/>
          </a:xfrm>
          <a:prstGeom prst="rect">
            <a:avLst/>
          </a:prstGeom>
          <a:noFill/>
        </p:spPr>
        <p:txBody>
          <a:bodyPr wrap="square">
            <a:spAutoFit/>
          </a:bodyPr>
          <a:lstStyle/>
          <a:p>
            <a:r>
              <a:rPr lang="en-US" altLang="zh-TW" sz="1600" dirty="0">
                <a:solidFill>
                  <a:schemeClr val="accent2">
                    <a:lumMod val="75000"/>
                  </a:schemeClr>
                </a:solidFill>
              </a:rPr>
              <a:t>AdaBoost</a:t>
            </a:r>
            <a:r>
              <a:rPr lang="zh-TW" altLang="en-US" sz="1600" dirty="0">
                <a:solidFill>
                  <a:schemeClr val="accent2">
                    <a:lumMod val="75000"/>
                  </a:schemeClr>
                </a:solidFill>
              </a:rPr>
              <a:t>的特徵重要度的排序前</a:t>
            </a:r>
            <a:r>
              <a:rPr lang="en-US" altLang="zh-TW" sz="1600" dirty="0">
                <a:solidFill>
                  <a:schemeClr val="accent2">
                    <a:lumMod val="75000"/>
                  </a:schemeClr>
                </a:solidFill>
              </a:rPr>
              <a:t>10</a:t>
            </a:r>
            <a:r>
              <a:rPr lang="zh-TW" altLang="en-US" sz="1600" dirty="0">
                <a:solidFill>
                  <a:schemeClr val="accent2">
                    <a:lumMod val="75000"/>
                  </a:schemeClr>
                </a:solidFill>
              </a:rPr>
              <a:t>名</a:t>
            </a:r>
            <a:r>
              <a:rPr lang="en-US" altLang="zh-TW" sz="1600" dirty="0">
                <a:solidFill>
                  <a:schemeClr val="accent2">
                    <a:lumMod val="75000"/>
                  </a:schemeClr>
                </a:solidFill>
              </a:rPr>
              <a:t>:</a:t>
            </a:r>
          </a:p>
          <a:p>
            <a:r>
              <a:rPr lang="zh-TW" altLang="en-US" sz="1600" dirty="0">
                <a:solidFill>
                  <a:schemeClr val="accent2">
                    <a:lumMod val="75000"/>
                  </a:schemeClr>
                </a:solidFill>
              </a:rPr>
              <a:t>第 </a:t>
            </a:r>
            <a:r>
              <a:rPr lang="en-US" altLang="zh-TW" sz="1600" dirty="0">
                <a:solidFill>
                  <a:schemeClr val="accent2">
                    <a:lumMod val="75000"/>
                  </a:schemeClr>
                </a:solidFill>
              </a:rPr>
              <a:t>1 </a:t>
            </a:r>
            <a:r>
              <a:rPr lang="zh-TW" altLang="en-US" sz="1600" dirty="0">
                <a:solidFill>
                  <a:schemeClr val="accent2">
                    <a:lumMod val="75000"/>
                  </a:schemeClr>
                </a:solidFill>
              </a:rPr>
              <a:t>名 </a:t>
            </a:r>
            <a:r>
              <a:rPr lang="en-US" altLang="zh-TW" sz="1600" dirty="0">
                <a:solidFill>
                  <a:schemeClr val="accent2">
                    <a:lumMod val="75000"/>
                  </a:schemeClr>
                </a:solidFill>
              </a:rPr>
              <a:t>worst smoothness</a:t>
            </a:r>
          </a:p>
          <a:p>
            <a:r>
              <a:rPr lang="zh-TW" altLang="en-US" sz="1600" dirty="0">
                <a:solidFill>
                  <a:schemeClr val="accent2">
                    <a:lumMod val="75000"/>
                  </a:schemeClr>
                </a:solidFill>
              </a:rPr>
              <a:t>第 </a:t>
            </a:r>
            <a:r>
              <a:rPr lang="en-US" altLang="zh-TW" sz="1600" dirty="0">
                <a:solidFill>
                  <a:schemeClr val="accent2">
                    <a:lumMod val="75000"/>
                  </a:schemeClr>
                </a:solidFill>
              </a:rPr>
              <a:t>2 </a:t>
            </a:r>
            <a:r>
              <a:rPr lang="zh-TW" altLang="en-US" sz="1600" dirty="0">
                <a:solidFill>
                  <a:schemeClr val="accent2">
                    <a:lumMod val="75000"/>
                  </a:schemeClr>
                </a:solidFill>
              </a:rPr>
              <a:t>名 </a:t>
            </a:r>
            <a:r>
              <a:rPr lang="en-US" altLang="zh-TW" sz="1600" dirty="0">
                <a:solidFill>
                  <a:schemeClr val="accent2">
                    <a:lumMod val="75000"/>
                  </a:schemeClr>
                </a:solidFill>
              </a:rPr>
              <a:t>worst texture</a:t>
            </a:r>
          </a:p>
          <a:p>
            <a:r>
              <a:rPr lang="zh-TW" altLang="en-US" sz="1600" dirty="0">
                <a:solidFill>
                  <a:schemeClr val="accent2">
                    <a:lumMod val="75000"/>
                  </a:schemeClr>
                </a:solidFill>
              </a:rPr>
              <a:t>第 </a:t>
            </a:r>
            <a:r>
              <a:rPr lang="en-US" altLang="zh-TW" sz="1600" dirty="0">
                <a:solidFill>
                  <a:schemeClr val="accent2">
                    <a:lumMod val="75000"/>
                  </a:schemeClr>
                </a:solidFill>
              </a:rPr>
              <a:t>3 </a:t>
            </a:r>
            <a:r>
              <a:rPr lang="zh-TW" altLang="en-US" sz="1600" dirty="0">
                <a:solidFill>
                  <a:schemeClr val="accent2">
                    <a:lumMod val="75000"/>
                  </a:schemeClr>
                </a:solidFill>
              </a:rPr>
              <a:t>名 </a:t>
            </a:r>
            <a:r>
              <a:rPr lang="en-US" altLang="zh-TW" sz="1600" dirty="0">
                <a:solidFill>
                  <a:schemeClr val="accent2">
                    <a:lumMod val="75000"/>
                  </a:schemeClr>
                </a:solidFill>
              </a:rPr>
              <a:t>mean concave points</a:t>
            </a:r>
          </a:p>
          <a:p>
            <a:r>
              <a:rPr lang="zh-TW" altLang="en-US" sz="1600" dirty="0">
                <a:solidFill>
                  <a:schemeClr val="accent2">
                    <a:lumMod val="75000"/>
                  </a:schemeClr>
                </a:solidFill>
              </a:rPr>
              <a:t>第 </a:t>
            </a:r>
            <a:r>
              <a:rPr lang="en-US" altLang="zh-TW" sz="1600" dirty="0">
                <a:solidFill>
                  <a:schemeClr val="accent2">
                    <a:lumMod val="75000"/>
                  </a:schemeClr>
                </a:solidFill>
              </a:rPr>
              <a:t>4 </a:t>
            </a:r>
            <a:r>
              <a:rPr lang="zh-TW" altLang="en-US" sz="1600" dirty="0">
                <a:solidFill>
                  <a:schemeClr val="accent2">
                    <a:lumMod val="75000"/>
                  </a:schemeClr>
                </a:solidFill>
              </a:rPr>
              <a:t>名 </a:t>
            </a:r>
            <a:r>
              <a:rPr lang="en-US" altLang="zh-TW" sz="1600" dirty="0">
                <a:solidFill>
                  <a:schemeClr val="accent2">
                    <a:lumMod val="75000"/>
                  </a:schemeClr>
                </a:solidFill>
              </a:rPr>
              <a:t>area error</a:t>
            </a:r>
          </a:p>
          <a:p>
            <a:r>
              <a:rPr lang="zh-TW" altLang="en-US" sz="1600" dirty="0">
                <a:solidFill>
                  <a:schemeClr val="accent2">
                    <a:lumMod val="75000"/>
                  </a:schemeClr>
                </a:solidFill>
              </a:rPr>
              <a:t>第 </a:t>
            </a:r>
            <a:r>
              <a:rPr lang="en-US" altLang="zh-TW" sz="1600" dirty="0">
                <a:solidFill>
                  <a:schemeClr val="accent2">
                    <a:lumMod val="75000"/>
                  </a:schemeClr>
                </a:solidFill>
              </a:rPr>
              <a:t>5 </a:t>
            </a:r>
            <a:r>
              <a:rPr lang="zh-TW" altLang="en-US" sz="1600" dirty="0">
                <a:solidFill>
                  <a:schemeClr val="accent2">
                    <a:lumMod val="75000"/>
                  </a:schemeClr>
                </a:solidFill>
              </a:rPr>
              <a:t>名 </a:t>
            </a:r>
            <a:r>
              <a:rPr lang="en-US" altLang="zh-TW" sz="1600" dirty="0">
                <a:solidFill>
                  <a:schemeClr val="accent2">
                    <a:lumMod val="75000"/>
                  </a:schemeClr>
                </a:solidFill>
              </a:rPr>
              <a:t>mean texture</a:t>
            </a:r>
          </a:p>
          <a:p>
            <a:r>
              <a:rPr lang="zh-TW" altLang="en-US" sz="1600" dirty="0">
                <a:solidFill>
                  <a:schemeClr val="accent2">
                    <a:lumMod val="75000"/>
                  </a:schemeClr>
                </a:solidFill>
              </a:rPr>
              <a:t>第 </a:t>
            </a:r>
            <a:r>
              <a:rPr lang="en-US" altLang="zh-TW" sz="1600" dirty="0">
                <a:solidFill>
                  <a:schemeClr val="accent2">
                    <a:lumMod val="75000"/>
                  </a:schemeClr>
                </a:solidFill>
              </a:rPr>
              <a:t>6 </a:t>
            </a:r>
            <a:r>
              <a:rPr lang="zh-TW" altLang="en-US" sz="1600" dirty="0">
                <a:solidFill>
                  <a:schemeClr val="accent2">
                    <a:lumMod val="75000"/>
                  </a:schemeClr>
                </a:solidFill>
              </a:rPr>
              <a:t>名 </a:t>
            </a:r>
            <a:r>
              <a:rPr lang="en-US" altLang="zh-TW" sz="1600" dirty="0">
                <a:solidFill>
                  <a:schemeClr val="accent2">
                    <a:lumMod val="75000"/>
                  </a:schemeClr>
                </a:solidFill>
              </a:rPr>
              <a:t>mean compactness</a:t>
            </a:r>
          </a:p>
          <a:p>
            <a:r>
              <a:rPr lang="zh-TW" altLang="en-US" sz="1600" dirty="0">
                <a:solidFill>
                  <a:schemeClr val="accent2">
                    <a:lumMod val="75000"/>
                  </a:schemeClr>
                </a:solidFill>
              </a:rPr>
              <a:t>第 </a:t>
            </a:r>
            <a:r>
              <a:rPr lang="en-US" altLang="zh-TW" sz="1600" dirty="0">
                <a:solidFill>
                  <a:schemeClr val="accent2">
                    <a:lumMod val="75000"/>
                  </a:schemeClr>
                </a:solidFill>
              </a:rPr>
              <a:t>7 </a:t>
            </a:r>
            <a:r>
              <a:rPr lang="zh-TW" altLang="en-US" sz="1600" dirty="0">
                <a:solidFill>
                  <a:schemeClr val="accent2">
                    <a:lumMod val="75000"/>
                  </a:schemeClr>
                </a:solidFill>
              </a:rPr>
              <a:t>名 </a:t>
            </a:r>
            <a:r>
              <a:rPr lang="en-US" altLang="zh-TW" sz="1600" dirty="0">
                <a:solidFill>
                  <a:schemeClr val="accent2">
                    <a:lumMod val="75000"/>
                  </a:schemeClr>
                </a:solidFill>
              </a:rPr>
              <a:t>fractal dimension error</a:t>
            </a:r>
          </a:p>
          <a:p>
            <a:r>
              <a:rPr lang="zh-TW" altLang="en-US" sz="1600" dirty="0">
                <a:solidFill>
                  <a:schemeClr val="accent2">
                    <a:lumMod val="75000"/>
                  </a:schemeClr>
                </a:solidFill>
              </a:rPr>
              <a:t>第 </a:t>
            </a:r>
            <a:r>
              <a:rPr lang="en-US" altLang="zh-TW" sz="1600" dirty="0">
                <a:solidFill>
                  <a:schemeClr val="accent2">
                    <a:lumMod val="75000"/>
                  </a:schemeClr>
                </a:solidFill>
              </a:rPr>
              <a:t>8 </a:t>
            </a:r>
            <a:r>
              <a:rPr lang="zh-TW" altLang="en-US" sz="1600" dirty="0">
                <a:solidFill>
                  <a:schemeClr val="accent2">
                    <a:lumMod val="75000"/>
                  </a:schemeClr>
                </a:solidFill>
              </a:rPr>
              <a:t>名 </a:t>
            </a:r>
            <a:r>
              <a:rPr lang="en-US" altLang="zh-TW" sz="1600" dirty="0">
                <a:solidFill>
                  <a:schemeClr val="accent2">
                    <a:lumMod val="75000"/>
                  </a:schemeClr>
                </a:solidFill>
              </a:rPr>
              <a:t>worst perimeter</a:t>
            </a:r>
          </a:p>
          <a:p>
            <a:r>
              <a:rPr lang="zh-TW" altLang="en-US" sz="1600" dirty="0">
                <a:solidFill>
                  <a:schemeClr val="accent2">
                    <a:lumMod val="75000"/>
                  </a:schemeClr>
                </a:solidFill>
              </a:rPr>
              <a:t>第 </a:t>
            </a:r>
            <a:r>
              <a:rPr lang="en-US" altLang="zh-TW" sz="1600" dirty="0">
                <a:solidFill>
                  <a:schemeClr val="accent2">
                    <a:lumMod val="75000"/>
                  </a:schemeClr>
                </a:solidFill>
              </a:rPr>
              <a:t>9 </a:t>
            </a:r>
            <a:r>
              <a:rPr lang="zh-TW" altLang="en-US" sz="1600" dirty="0">
                <a:solidFill>
                  <a:schemeClr val="accent2">
                    <a:lumMod val="75000"/>
                  </a:schemeClr>
                </a:solidFill>
              </a:rPr>
              <a:t>名 </a:t>
            </a:r>
            <a:r>
              <a:rPr lang="en-US" altLang="zh-TW" sz="1600" dirty="0">
                <a:solidFill>
                  <a:schemeClr val="accent2">
                    <a:lumMod val="75000"/>
                  </a:schemeClr>
                </a:solidFill>
              </a:rPr>
              <a:t>symmetry error</a:t>
            </a:r>
          </a:p>
          <a:p>
            <a:r>
              <a:rPr lang="zh-TW" altLang="en-US" sz="1600" dirty="0">
                <a:solidFill>
                  <a:schemeClr val="accent2">
                    <a:lumMod val="75000"/>
                  </a:schemeClr>
                </a:solidFill>
              </a:rPr>
              <a:t>第 </a:t>
            </a:r>
            <a:r>
              <a:rPr lang="en-US" altLang="zh-TW" sz="1600" dirty="0">
                <a:solidFill>
                  <a:schemeClr val="accent2">
                    <a:lumMod val="75000"/>
                  </a:schemeClr>
                </a:solidFill>
              </a:rPr>
              <a:t>10 </a:t>
            </a:r>
            <a:r>
              <a:rPr lang="zh-TW" altLang="en-US" sz="1600" dirty="0">
                <a:solidFill>
                  <a:schemeClr val="accent2">
                    <a:lumMod val="75000"/>
                  </a:schemeClr>
                </a:solidFill>
              </a:rPr>
              <a:t>名 </a:t>
            </a:r>
            <a:r>
              <a:rPr lang="en-US" altLang="zh-TW" sz="1600" dirty="0">
                <a:solidFill>
                  <a:schemeClr val="accent2">
                    <a:lumMod val="75000"/>
                  </a:schemeClr>
                </a:solidFill>
              </a:rPr>
              <a:t>worst concave points</a:t>
            </a:r>
            <a:endParaRPr lang="zh-TW" altLang="en-US" sz="1600" dirty="0">
              <a:solidFill>
                <a:schemeClr val="accent2">
                  <a:lumMod val="75000"/>
                </a:schemeClr>
              </a:solidFill>
            </a:endParaRPr>
          </a:p>
        </p:txBody>
      </p:sp>
      <p:sp>
        <p:nvSpPr>
          <p:cNvPr id="8" name="文字方塊 7">
            <a:extLst>
              <a:ext uri="{FF2B5EF4-FFF2-40B4-BE49-F238E27FC236}">
                <a16:creationId xmlns:a16="http://schemas.microsoft.com/office/drawing/2014/main" id="{DB620288-95CB-B43A-009D-E72504F8BC0B}"/>
              </a:ext>
            </a:extLst>
          </p:cNvPr>
          <p:cNvSpPr txBox="1"/>
          <p:nvPr/>
        </p:nvSpPr>
        <p:spPr>
          <a:xfrm>
            <a:off x="4334874" y="1672355"/>
            <a:ext cx="6097162" cy="2800767"/>
          </a:xfrm>
          <a:prstGeom prst="rect">
            <a:avLst/>
          </a:prstGeom>
          <a:noFill/>
        </p:spPr>
        <p:txBody>
          <a:bodyPr wrap="square">
            <a:spAutoFit/>
          </a:bodyPr>
          <a:lstStyle/>
          <a:p>
            <a:r>
              <a:rPr lang="en-US" altLang="zh-TW" sz="1600" dirty="0" err="1">
                <a:solidFill>
                  <a:srgbClr val="92D050"/>
                </a:solidFill>
              </a:rPr>
              <a:t>RandomForest</a:t>
            </a:r>
            <a:r>
              <a:rPr lang="zh-TW" altLang="en-US" sz="1600" dirty="0">
                <a:solidFill>
                  <a:srgbClr val="92D050"/>
                </a:solidFill>
              </a:rPr>
              <a:t>的特徵重要度的排序前</a:t>
            </a:r>
            <a:r>
              <a:rPr lang="en-US" altLang="zh-TW" sz="1600" dirty="0">
                <a:solidFill>
                  <a:srgbClr val="92D050"/>
                </a:solidFill>
              </a:rPr>
              <a:t>10</a:t>
            </a:r>
            <a:r>
              <a:rPr lang="zh-TW" altLang="en-US" sz="1600" dirty="0">
                <a:solidFill>
                  <a:srgbClr val="92D050"/>
                </a:solidFill>
              </a:rPr>
              <a:t>名</a:t>
            </a:r>
            <a:r>
              <a:rPr lang="en-US" altLang="zh-TW" sz="1600" dirty="0">
                <a:solidFill>
                  <a:srgbClr val="92D050"/>
                </a:solidFill>
              </a:rPr>
              <a:t>:</a:t>
            </a:r>
          </a:p>
          <a:p>
            <a:r>
              <a:rPr lang="zh-TW" altLang="en-US" sz="1600" dirty="0">
                <a:solidFill>
                  <a:srgbClr val="92D050"/>
                </a:solidFill>
              </a:rPr>
              <a:t>第 </a:t>
            </a:r>
            <a:r>
              <a:rPr lang="en-US" altLang="zh-TW" sz="1600" dirty="0">
                <a:solidFill>
                  <a:srgbClr val="92D050"/>
                </a:solidFill>
              </a:rPr>
              <a:t>1 </a:t>
            </a:r>
            <a:r>
              <a:rPr lang="zh-TW" altLang="en-US" sz="1600" dirty="0">
                <a:solidFill>
                  <a:srgbClr val="92D050"/>
                </a:solidFill>
              </a:rPr>
              <a:t>名 </a:t>
            </a:r>
            <a:r>
              <a:rPr lang="en-US" altLang="zh-TW" sz="1600" dirty="0">
                <a:solidFill>
                  <a:srgbClr val="92D050"/>
                </a:solidFill>
              </a:rPr>
              <a:t>worst perimeter</a:t>
            </a:r>
          </a:p>
          <a:p>
            <a:r>
              <a:rPr lang="zh-TW" altLang="en-US" sz="1600" dirty="0">
                <a:solidFill>
                  <a:srgbClr val="92D050"/>
                </a:solidFill>
              </a:rPr>
              <a:t>第 </a:t>
            </a:r>
            <a:r>
              <a:rPr lang="en-US" altLang="zh-TW" sz="1600" dirty="0">
                <a:solidFill>
                  <a:srgbClr val="92D050"/>
                </a:solidFill>
              </a:rPr>
              <a:t>2 </a:t>
            </a:r>
            <a:r>
              <a:rPr lang="zh-TW" altLang="en-US" sz="1600" dirty="0">
                <a:solidFill>
                  <a:srgbClr val="92D050"/>
                </a:solidFill>
              </a:rPr>
              <a:t>名 </a:t>
            </a:r>
            <a:r>
              <a:rPr lang="en-US" altLang="zh-TW" sz="1600" dirty="0">
                <a:solidFill>
                  <a:srgbClr val="92D050"/>
                </a:solidFill>
              </a:rPr>
              <a:t>worst concave points</a:t>
            </a:r>
          </a:p>
          <a:p>
            <a:r>
              <a:rPr lang="zh-TW" altLang="en-US" sz="1600" dirty="0">
                <a:solidFill>
                  <a:srgbClr val="92D050"/>
                </a:solidFill>
              </a:rPr>
              <a:t>第 </a:t>
            </a:r>
            <a:r>
              <a:rPr lang="en-US" altLang="zh-TW" sz="1600" dirty="0">
                <a:solidFill>
                  <a:srgbClr val="92D050"/>
                </a:solidFill>
              </a:rPr>
              <a:t>3 </a:t>
            </a:r>
            <a:r>
              <a:rPr lang="zh-TW" altLang="en-US" sz="1600" dirty="0">
                <a:solidFill>
                  <a:srgbClr val="92D050"/>
                </a:solidFill>
              </a:rPr>
              <a:t>名 </a:t>
            </a:r>
            <a:r>
              <a:rPr lang="en-US" altLang="zh-TW" sz="1600" dirty="0">
                <a:solidFill>
                  <a:srgbClr val="92D050"/>
                </a:solidFill>
              </a:rPr>
              <a:t>worst radius</a:t>
            </a:r>
          </a:p>
          <a:p>
            <a:r>
              <a:rPr lang="zh-TW" altLang="en-US" sz="1600" dirty="0">
                <a:solidFill>
                  <a:srgbClr val="92D050"/>
                </a:solidFill>
              </a:rPr>
              <a:t>第 </a:t>
            </a:r>
            <a:r>
              <a:rPr lang="en-US" altLang="zh-TW" sz="1600" dirty="0">
                <a:solidFill>
                  <a:srgbClr val="92D050"/>
                </a:solidFill>
              </a:rPr>
              <a:t>4 </a:t>
            </a:r>
            <a:r>
              <a:rPr lang="zh-TW" altLang="en-US" sz="1600" dirty="0">
                <a:solidFill>
                  <a:srgbClr val="92D050"/>
                </a:solidFill>
              </a:rPr>
              <a:t>名 </a:t>
            </a:r>
            <a:r>
              <a:rPr lang="en-US" altLang="zh-TW" sz="1600" dirty="0">
                <a:solidFill>
                  <a:srgbClr val="92D050"/>
                </a:solidFill>
              </a:rPr>
              <a:t>worst area</a:t>
            </a:r>
          </a:p>
          <a:p>
            <a:r>
              <a:rPr lang="zh-TW" altLang="en-US" sz="1600" dirty="0">
                <a:solidFill>
                  <a:srgbClr val="92D050"/>
                </a:solidFill>
              </a:rPr>
              <a:t>第 </a:t>
            </a:r>
            <a:r>
              <a:rPr lang="en-US" altLang="zh-TW" sz="1600" dirty="0">
                <a:solidFill>
                  <a:srgbClr val="92D050"/>
                </a:solidFill>
              </a:rPr>
              <a:t>5 </a:t>
            </a:r>
            <a:r>
              <a:rPr lang="zh-TW" altLang="en-US" sz="1600" dirty="0">
                <a:solidFill>
                  <a:srgbClr val="92D050"/>
                </a:solidFill>
              </a:rPr>
              <a:t>名 </a:t>
            </a:r>
            <a:r>
              <a:rPr lang="en-US" altLang="zh-TW" sz="1600" dirty="0">
                <a:solidFill>
                  <a:srgbClr val="92D050"/>
                </a:solidFill>
              </a:rPr>
              <a:t>mean concave points</a:t>
            </a:r>
          </a:p>
          <a:p>
            <a:r>
              <a:rPr lang="zh-TW" altLang="en-US" sz="1600" dirty="0">
                <a:solidFill>
                  <a:srgbClr val="92D050"/>
                </a:solidFill>
              </a:rPr>
              <a:t>第 </a:t>
            </a:r>
            <a:r>
              <a:rPr lang="en-US" altLang="zh-TW" sz="1600" dirty="0">
                <a:solidFill>
                  <a:srgbClr val="92D050"/>
                </a:solidFill>
              </a:rPr>
              <a:t>6 </a:t>
            </a:r>
            <a:r>
              <a:rPr lang="zh-TW" altLang="en-US" sz="1600" dirty="0">
                <a:solidFill>
                  <a:srgbClr val="92D050"/>
                </a:solidFill>
              </a:rPr>
              <a:t>名 </a:t>
            </a:r>
            <a:r>
              <a:rPr lang="en-US" altLang="zh-TW" sz="1600" dirty="0">
                <a:solidFill>
                  <a:srgbClr val="92D050"/>
                </a:solidFill>
              </a:rPr>
              <a:t>mean perimeter</a:t>
            </a:r>
          </a:p>
          <a:p>
            <a:r>
              <a:rPr lang="zh-TW" altLang="en-US" sz="1600" dirty="0">
                <a:solidFill>
                  <a:srgbClr val="92D050"/>
                </a:solidFill>
              </a:rPr>
              <a:t>第 </a:t>
            </a:r>
            <a:r>
              <a:rPr lang="en-US" altLang="zh-TW" sz="1600" dirty="0">
                <a:solidFill>
                  <a:srgbClr val="92D050"/>
                </a:solidFill>
              </a:rPr>
              <a:t>7 </a:t>
            </a:r>
            <a:r>
              <a:rPr lang="zh-TW" altLang="en-US" sz="1600" dirty="0">
                <a:solidFill>
                  <a:srgbClr val="92D050"/>
                </a:solidFill>
              </a:rPr>
              <a:t>名 </a:t>
            </a:r>
            <a:r>
              <a:rPr lang="en-US" altLang="zh-TW" sz="1600" dirty="0">
                <a:solidFill>
                  <a:srgbClr val="92D050"/>
                </a:solidFill>
              </a:rPr>
              <a:t>mean concavity</a:t>
            </a:r>
          </a:p>
          <a:p>
            <a:r>
              <a:rPr lang="zh-TW" altLang="en-US" sz="1600" dirty="0">
                <a:solidFill>
                  <a:srgbClr val="92D050"/>
                </a:solidFill>
              </a:rPr>
              <a:t>第 </a:t>
            </a:r>
            <a:r>
              <a:rPr lang="en-US" altLang="zh-TW" sz="1600" dirty="0">
                <a:solidFill>
                  <a:srgbClr val="92D050"/>
                </a:solidFill>
              </a:rPr>
              <a:t>8 </a:t>
            </a:r>
            <a:r>
              <a:rPr lang="zh-TW" altLang="en-US" sz="1600" dirty="0">
                <a:solidFill>
                  <a:srgbClr val="92D050"/>
                </a:solidFill>
              </a:rPr>
              <a:t>名 </a:t>
            </a:r>
            <a:r>
              <a:rPr lang="en-US" altLang="zh-TW" sz="1600" dirty="0">
                <a:solidFill>
                  <a:srgbClr val="92D050"/>
                </a:solidFill>
              </a:rPr>
              <a:t>mean area</a:t>
            </a:r>
          </a:p>
          <a:p>
            <a:r>
              <a:rPr lang="zh-TW" altLang="en-US" sz="1600" dirty="0">
                <a:solidFill>
                  <a:srgbClr val="92D050"/>
                </a:solidFill>
              </a:rPr>
              <a:t>第 </a:t>
            </a:r>
            <a:r>
              <a:rPr lang="en-US" altLang="zh-TW" sz="1600" dirty="0">
                <a:solidFill>
                  <a:srgbClr val="92D050"/>
                </a:solidFill>
              </a:rPr>
              <a:t>9 </a:t>
            </a:r>
            <a:r>
              <a:rPr lang="zh-TW" altLang="en-US" sz="1600" dirty="0">
                <a:solidFill>
                  <a:srgbClr val="92D050"/>
                </a:solidFill>
              </a:rPr>
              <a:t>名 </a:t>
            </a:r>
            <a:r>
              <a:rPr lang="en-US" altLang="zh-TW" sz="1600" dirty="0">
                <a:solidFill>
                  <a:srgbClr val="92D050"/>
                </a:solidFill>
              </a:rPr>
              <a:t>mean radius</a:t>
            </a:r>
          </a:p>
          <a:p>
            <a:r>
              <a:rPr lang="zh-TW" altLang="en-US" sz="1600" dirty="0">
                <a:solidFill>
                  <a:srgbClr val="92D050"/>
                </a:solidFill>
              </a:rPr>
              <a:t>第 </a:t>
            </a:r>
            <a:r>
              <a:rPr lang="en-US" altLang="zh-TW" sz="1600" dirty="0">
                <a:solidFill>
                  <a:srgbClr val="92D050"/>
                </a:solidFill>
              </a:rPr>
              <a:t>10 </a:t>
            </a:r>
            <a:r>
              <a:rPr lang="zh-TW" altLang="en-US" sz="1600" dirty="0">
                <a:solidFill>
                  <a:srgbClr val="92D050"/>
                </a:solidFill>
              </a:rPr>
              <a:t>名 </a:t>
            </a:r>
            <a:r>
              <a:rPr lang="en-US" altLang="zh-TW" sz="1600" dirty="0">
                <a:solidFill>
                  <a:srgbClr val="92D050"/>
                </a:solidFill>
              </a:rPr>
              <a:t>area error</a:t>
            </a:r>
            <a:endParaRPr lang="zh-TW" altLang="en-US" sz="1600" dirty="0">
              <a:solidFill>
                <a:srgbClr val="92D050"/>
              </a:solidFill>
            </a:endParaRPr>
          </a:p>
        </p:txBody>
      </p:sp>
      <p:sp>
        <p:nvSpPr>
          <p:cNvPr id="10" name="文字方塊 9">
            <a:extLst>
              <a:ext uri="{FF2B5EF4-FFF2-40B4-BE49-F238E27FC236}">
                <a16:creationId xmlns:a16="http://schemas.microsoft.com/office/drawing/2014/main" id="{A16D565D-F4A5-053E-A77A-68DC1958CBAD}"/>
              </a:ext>
            </a:extLst>
          </p:cNvPr>
          <p:cNvSpPr txBox="1"/>
          <p:nvPr/>
        </p:nvSpPr>
        <p:spPr>
          <a:xfrm>
            <a:off x="8560421" y="1672355"/>
            <a:ext cx="6097162" cy="3046988"/>
          </a:xfrm>
          <a:prstGeom prst="rect">
            <a:avLst/>
          </a:prstGeom>
          <a:noFill/>
        </p:spPr>
        <p:txBody>
          <a:bodyPr wrap="square">
            <a:spAutoFit/>
          </a:bodyPr>
          <a:lstStyle/>
          <a:p>
            <a:r>
              <a:rPr lang="en-US" altLang="zh-TW" sz="1600" dirty="0">
                <a:solidFill>
                  <a:srgbClr val="002060"/>
                </a:solidFill>
              </a:rPr>
              <a:t>Logistic Regression</a:t>
            </a:r>
            <a:r>
              <a:rPr lang="zh-TW" altLang="en-US" sz="1600" dirty="0">
                <a:solidFill>
                  <a:srgbClr val="002060"/>
                </a:solidFill>
              </a:rPr>
              <a:t>標準化後</a:t>
            </a:r>
            <a:endParaRPr lang="en-US" altLang="zh-TW" sz="1600" dirty="0">
              <a:solidFill>
                <a:srgbClr val="002060"/>
              </a:solidFill>
            </a:endParaRPr>
          </a:p>
          <a:p>
            <a:r>
              <a:rPr lang="zh-TW" altLang="en-US" sz="1600" dirty="0">
                <a:solidFill>
                  <a:srgbClr val="002060"/>
                </a:solidFill>
              </a:rPr>
              <a:t>的特徵重要度的排序前</a:t>
            </a:r>
            <a:r>
              <a:rPr lang="en-US" altLang="zh-TW" sz="1600" dirty="0">
                <a:solidFill>
                  <a:srgbClr val="002060"/>
                </a:solidFill>
              </a:rPr>
              <a:t>10</a:t>
            </a:r>
            <a:r>
              <a:rPr lang="zh-TW" altLang="en-US" sz="1600" dirty="0">
                <a:solidFill>
                  <a:srgbClr val="002060"/>
                </a:solidFill>
              </a:rPr>
              <a:t>名</a:t>
            </a:r>
            <a:r>
              <a:rPr lang="en-US" altLang="zh-TW" sz="1600" dirty="0">
                <a:solidFill>
                  <a:srgbClr val="002060"/>
                </a:solidFill>
              </a:rPr>
              <a:t>:</a:t>
            </a:r>
          </a:p>
          <a:p>
            <a:r>
              <a:rPr lang="zh-TW" altLang="en-US" sz="1600" dirty="0">
                <a:solidFill>
                  <a:srgbClr val="002060"/>
                </a:solidFill>
              </a:rPr>
              <a:t>第 </a:t>
            </a:r>
            <a:r>
              <a:rPr lang="en-US" altLang="zh-TW" sz="1600" dirty="0">
                <a:solidFill>
                  <a:srgbClr val="002060"/>
                </a:solidFill>
              </a:rPr>
              <a:t>1 </a:t>
            </a:r>
            <a:r>
              <a:rPr lang="zh-TW" altLang="en-US" sz="1600" dirty="0">
                <a:solidFill>
                  <a:srgbClr val="002060"/>
                </a:solidFill>
              </a:rPr>
              <a:t>名 </a:t>
            </a:r>
            <a:r>
              <a:rPr lang="en-US" altLang="zh-TW" sz="1600" dirty="0">
                <a:solidFill>
                  <a:srgbClr val="002060"/>
                </a:solidFill>
              </a:rPr>
              <a:t>radius error</a:t>
            </a:r>
          </a:p>
          <a:p>
            <a:r>
              <a:rPr lang="zh-TW" altLang="en-US" sz="1600" dirty="0">
                <a:solidFill>
                  <a:srgbClr val="002060"/>
                </a:solidFill>
              </a:rPr>
              <a:t>第 </a:t>
            </a:r>
            <a:r>
              <a:rPr lang="en-US" altLang="zh-TW" sz="1600" dirty="0">
                <a:solidFill>
                  <a:srgbClr val="002060"/>
                </a:solidFill>
              </a:rPr>
              <a:t>2 </a:t>
            </a:r>
            <a:r>
              <a:rPr lang="zh-TW" altLang="en-US" sz="1600" dirty="0">
                <a:solidFill>
                  <a:srgbClr val="002060"/>
                </a:solidFill>
              </a:rPr>
              <a:t>名 </a:t>
            </a:r>
            <a:r>
              <a:rPr lang="en-US" altLang="zh-TW" sz="1600" dirty="0">
                <a:solidFill>
                  <a:srgbClr val="002060"/>
                </a:solidFill>
              </a:rPr>
              <a:t>worst texture</a:t>
            </a:r>
          </a:p>
          <a:p>
            <a:r>
              <a:rPr lang="zh-TW" altLang="en-US" sz="1600" dirty="0">
                <a:solidFill>
                  <a:srgbClr val="002060"/>
                </a:solidFill>
              </a:rPr>
              <a:t>第 </a:t>
            </a:r>
            <a:r>
              <a:rPr lang="en-US" altLang="zh-TW" sz="1600" dirty="0">
                <a:solidFill>
                  <a:srgbClr val="002060"/>
                </a:solidFill>
              </a:rPr>
              <a:t>3 </a:t>
            </a:r>
            <a:r>
              <a:rPr lang="zh-TW" altLang="en-US" sz="1600" dirty="0">
                <a:solidFill>
                  <a:srgbClr val="002060"/>
                </a:solidFill>
              </a:rPr>
              <a:t>名 </a:t>
            </a:r>
            <a:r>
              <a:rPr lang="en-US" altLang="zh-TW" sz="1600" dirty="0">
                <a:solidFill>
                  <a:srgbClr val="002060"/>
                </a:solidFill>
              </a:rPr>
              <a:t>compactness error</a:t>
            </a:r>
          </a:p>
          <a:p>
            <a:r>
              <a:rPr lang="zh-TW" altLang="en-US" sz="1600" dirty="0">
                <a:solidFill>
                  <a:srgbClr val="002060"/>
                </a:solidFill>
              </a:rPr>
              <a:t>第 </a:t>
            </a:r>
            <a:r>
              <a:rPr lang="en-US" altLang="zh-TW" sz="1600" dirty="0">
                <a:solidFill>
                  <a:srgbClr val="002060"/>
                </a:solidFill>
              </a:rPr>
              <a:t>4 </a:t>
            </a:r>
            <a:r>
              <a:rPr lang="zh-TW" altLang="en-US" sz="1600" dirty="0">
                <a:solidFill>
                  <a:srgbClr val="002060"/>
                </a:solidFill>
              </a:rPr>
              <a:t>名 </a:t>
            </a:r>
            <a:r>
              <a:rPr lang="en-US" altLang="zh-TW" sz="1600" dirty="0">
                <a:solidFill>
                  <a:srgbClr val="002060"/>
                </a:solidFill>
              </a:rPr>
              <a:t>worst radius</a:t>
            </a:r>
          </a:p>
          <a:p>
            <a:r>
              <a:rPr lang="zh-TW" altLang="en-US" sz="1600" dirty="0">
                <a:solidFill>
                  <a:srgbClr val="002060"/>
                </a:solidFill>
              </a:rPr>
              <a:t>第 </a:t>
            </a:r>
            <a:r>
              <a:rPr lang="en-US" altLang="zh-TW" sz="1600" dirty="0">
                <a:solidFill>
                  <a:srgbClr val="002060"/>
                </a:solidFill>
              </a:rPr>
              <a:t>5 </a:t>
            </a:r>
            <a:r>
              <a:rPr lang="zh-TW" altLang="en-US" sz="1600" dirty="0">
                <a:solidFill>
                  <a:srgbClr val="002060"/>
                </a:solidFill>
              </a:rPr>
              <a:t>名 </a:t>
            </a:r>
            <a:r>
              <a:rPr lang="en-US" altLang="zh-TW" sz="1600" dirty="0">
                <a:solidFill>
                  <a:srgbClr val="002060"/>
                </a:solidFill>
              </a:rPr>
              <a:t>worst area</a:t>
            </a:r>
          </a:p>
          <a:p>
            <a:r>
              <a:rPr lang="zh-TW" altLang="en-US" sz="1600" dirty="0">
                <a:solidFill>
                  <a:srgbClr val="002060"/>
                </a:solidFill>
              </a:rPr>
              <a:t>第 </a:t>
            </a:r>
            <a:r>
              <a:rPr lang="en-US" altLang="zh-TW" sz="1600" dirty="0">
                <a:solidFill>
                  <a:srgbClr val="002060"/>
                </a:solidFill>
              </a:rPr>
              <a:t>6 </a:t>
            </a:r>
            <a:r>
              <a:rPr lang="zh-TW" altLang="en-US" sz="1600" dirty="0">
                <a:solidFill>
                  <a:srgbClr val="002060"/>
                </a:solidFill>
              </a:rPr>
              <a:t>名 </a:t>
            </a:r>
            <a:r>
              <a:rPr lang="en-US" altLang="zh-TW" sz="1600" dirty="0">
                <a:solidFill>
                  <a:srgbClr val="002060"/>
                </a:solidFill>
              </a:rPr>
              <a:t>mean concavity</a:t>
            </a:r>
          </a:p>
          <a:p>
            <a:r>
              <a:rPr lang="zh-TW" altLang="en-US" sz="1600" dirty="0">
                <a:solidFill>
                  <a:srgbClr val="002060"/>
                </a:solidFill>
              </a:rPr>
              <a:t>第 </a:t>
            </a:r>
            <a:r>
              <a:rPr lang="en-US" altLang="zh-TW" sz="1600" dirty="0">
                <a:solidFill>
                  <a:srgbClr val="002060"/>
                </a:solidFill>
              </a:rPr>
              <a:t>7 </a:t>
            </a:r>
            <a:r>
              <a:rPr lang="zh-TW" altLang="en-US" sz="1600" dirty="0">
                <a:solidFill>
                  <a:srgbClr val="002060"/>
                </a:solidFill>
              </a:rPr>
              <a:t>名 </a:t>
            </a:r>
            <a:r>
              <a:rPr lang="en-US" altLang="zh-TW" sz="1600" dirty="0">
                <a:solidFill>
                  <a:srgbClr val="002060"/>
                </a:solidFill>
              </a:rPr>
              <a:t>area error</a:t>
            </a:r>
          </a:p>
          <a:p>
            <a:r>
              <a:rPr lang="zh-TW" altLang="en-US" sz="1600" dirty="0">
                <a:solidFill>
                  <a:srgbClr val="002060"/>
                </a:solidFill>
              </a:rPr>
              <a:t>第 </a:t>
            </a:r>
            <a:r>
              <a:rPr lang="en-US" altLang="zh-TW" sz="1600" dirty="0">
                <a:solidFill>
                  <a:srgbClr val="002060"/>
                </a:solidFill>
              </a:rPr>
              <a:t>8 </a:t>
            </a:r>
            <a:r>
              <a:rPr lang="zh-TW" altLang="en-US" sz="1600" dirty="0">
                <a:solidFill>
                  <a:srgbClr val="002060"/>
                </a:solidFill>
              </a:rPr>
              <a:t>名 </a:t>
            </a:r>
            <a:r>
              <a:rPr lang="en-US" altLang="zh-TW" sz="1600" dirty="0">
                <a:solidFill>
                  <a:srgbClr val="002060"/>
                </a:solidFill>
              </a:rPr>
              <a:t>mean concave points</a:t>
            </a:r>
          </a:p>
          <a:p>
            <a:r>
              <a:rPr lang="zh-TW" altLang="en-US" sz="1600" dirty="0">
                <a:solidFill>
                  <a:srgbClr val="002060"/>
                </a:solidFill>
              </a:rPr>
              <a:t>第 </a:t>
            </a:r>
            <a:r>
              <a:rPr lang="en-US" altLang="zh-TW" sz="1600" dirty="0">
                <a:solidFill>
                  <a:srgbClr val="002060"/>
                </a:solidFill>
              </a:rPr>
              <a:t>9 </a:t>
            </a:r>
            <a:r>
              <a:rPr lang="zh-TW" altLang="en-US" sz="1600" dirty="0">
                <a:solidFill>
                  <a:srgbClr val="002060"/>
                </a:solidFill>
              </a:rPr>
              <a:t>名 </a:t>
            </a:r>
            <a:r>
              <a:rPr lang="en-US" altLang="zh-TW" sz="1600" dirty="0">
                <a:solidFill>
                  <a:srgbClr val="002060"/>
                </a:solidFill>
              </a:rPr>
              <a:t>worst concavity</a:t>
            </a:r>
          </a:p>
          <a:p>
            <a:r>
              <a:rPr lang="zh-TW" altLang="en-US" sz="1600" dirty="0">
                <a:solidFill>
                  <a:srgbClr val="002060"/>
                </a:solidFill>
              </a:rPr>
              <a:t>第 </a:t>
            </a:r>
            <a:r>
              <a:rPr lang="en-US" altLang="zh-TW" sz="1600" dirty="0">
                <a:solidFill>
                  <a:srgbClr val="002060"/>
                </a:solidFill>
              </a:rPr>
              <a:t>10 </a:t>
            </a:r>
            <a:r>
              <a:rPr lang="zh-TW" altLang="en-US" sz="1600" dirty="0">
                <a:solidFill>
                  <a:srgbClr val="002060"/>
                </a:solidFill>
              </a:rPr>
              <a:t>名 </a:t>
            </a:r>
            <a:r>
              <a:rPr lang="en-US" altLang="zh-TW" sz="1600" dirty="0">
                <a:solidFill>
                  <a:srgbClr val="002060"/>
                </a:solidFill>
              </a:rPr>
              <a:t>fractal dimension error</a:t>
            </a:r>
            <a:endParaRPr lang="zh-TW" altLang="en-US" sz="1600" dirty="0">
              <a:solidFill>
                <a:srgbClr val="002060"/>
              </a:solidFill>
            </a:endParaRPr>
          </a:p>
        </p:txBody>
      </p:sp>
      <p:graphicFrame>
        <p:nvGraphicFramePr>
          <p:cNvPr id="13" name="資料庫圖表 12">
            <a:extLst>
              <a:ext uri="{FF2B5EF4-FFF2-40B4-BE49-F238E27FC236}">
                <a16:creationId xmlns:a16="http://schemas.microsoft.com/office/drawing/2014/main" id="{51709D50-6B96-4E7A-8AAA-32FBAC6F1977}"/>
              </a:ext>
            </a:extLst>
          </p:cNvPr>
          <p:cNvGraphicFramePr/>
          <p:nvPr>
            <p:extLst>
              <p:ext uri="{D42A27DB-BD31-4B8C-83A1-F6EECF244321}">
                <p14:modId xmlns:p14="http://schemas.microsoft.com/office/powerpoint/2010/main" val="1188255554"/>
              </p:ext>
            </p:extLst>
          </p:nvPr>
        </p:nvGraphicFramePr>
        <p:xfrm>
          <a:off x="1577806" y="5167312"/>
          <a:ext cx="9036388" cy="1450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3848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719B4B-784E-B3FD-4CA3-5B39CF9B30A8}"/>
              </a:ext>
            </a:extLst>
          </p:cNvPr>
          <p:cNvSpPr>
            <a:spLocks noGrp="1"/>
          </p:cNvSpPr>
          <p:nvPr>
            <p:ph type="title"/>
          </p:nvPr>
        </p:nvSpPr>
        <p:spPr/>
        <p:txBody>
          <a:bodyPr>
            <a:normAutofit/>
          </a:bodyPr>
          <a:lstStyle/>
          <a:p>
            <a:pPr algn="ctr"/>
            <a:r>
              <a:rPr lang="zh-TW" altLang="en-US" sz="2800" dirty="0">
                <a:solidFill>
                  <a:srgbClr val="7030A0"/>
                </a:solidFill>
              </a:rPr>
              <a:t>在</a:t>
            </a:r>
            <a:r>
              <a:rPr lang="en-US" altLang="zh-TW" sz="2800" dirty="0">
                <a:solidFill>
                  <a:srgbClr val="7030A0"/>
                </a:solidFill>
              </a:rPr>
              <a:t>AdaBoost</a:t>
            </a:r>
            <a:r>
              <a:rPr lang="zh-TW" altLang="en-US" sz="2800" dirty="0">
                <a:solidFill>
                  <a:srgbClr val="7030A0"/>
                </a:solidFill>
              </a:rPr>
              <a:t>、</a:t>
            </a:r>
            <a:r>
              <a:rPr lang="en-US" altLang="zh-TW" sz="2800" dirty="0">
                <a:solidFill>
                  <a:srgbClr val="7030A0"/>
                </a:solidFill>
              </a:rPr>
              <a:t>Random Forest</a:t>
            </a:r>
            <a:r>
              <a:rPr lang="zh-TW" altLang="en-US" sz="2800" dirty="0">
                <a:solidFill>
                  <a:srgbClr val="7030A0"/>
                </a:solidFill>
              </a:rPr>
              <a:t>和</a:t>
            </a:r>
            <a:r>
              <a:rPr lang="en-US" altLang="zh-TW" sz="2800" dirty="0">
                <a:solidFill>
                  <a:srgbClr val="7030A0"/>
                </a:solidFill>
              </a:rPr>
              <a:t>Logistic Regression</a:t>
            </a:r>
            <a:r>
              <a:rPr lang="zh-TW" altLang="en-US" sz="2800" dirty="0">
                <a:solidFill>
                  <a:srgbClr val="7030A0"/>
                </a:solidFill>
              </a:rPr>
              <a:t>的特徵重要度的排序前</a:t>
            </a:r>
            <a:r>
              <a:rPr lang="en-US" altLang="zh-TW" sz="2800" dirty="0">
                <a:solidFill>
                  <a:srgbClr val="7030A0"/>
                </a:solidFill>
              </a:rPr>
              <a:t>10</a:t>
            </a:r>
            <a:r>
              <a:rPr lang="zh-TW" altLang="en-US" sz="2800" dirty="0">
                <a:solidFill>
                  <a:srgbClr val="7030A0"/>
                </a:solidFill>
              </a:rPr>
              <a:t>名中，取得共同的特徵的理由</a:t>
            </a:r>
          </a:p>
        </p:txBody>
      </p:sp>
      <p:sp>
        <p:nvSpPr>
          <p:cNvPr id="3" name="內容版面配置區 2">
            <a:extLst>
              <a:ext uri="{FF2B5EF4-FFF2-40B4-BE49-F238E27FC236}">
                <a16:creationId xmlns:a16="http://schemas.microsoft.com/office/drawing/2014/main" id="{37A4DD99-4193-1C70-A640-1D9664837945}"/>
              </a:ext>
            </a:extLst>
          </p:cNvPr>
          <p:cNvSpPr>
            <a:spLocks noGrp="1"/>
          </p:cNvSpPr>
          <p:nvPr>
            <p:ph idx="1"/>
          </p:nvPr>
        </p:nvSpPr>
        <p:spPr/>
        <p:txBody>
          <a:bodyPr>
            <a:normAutofit/>
          </a:bodyPr>
          <a:lstStyle/>
          <a:p>
            <a:r>
              <a:rPr lang="zh-TW" altLang="en-US" sz="2000" dirty="0"/>
              <a:t>在</a:t>
            </a:r>
            <a:r>
              <a:rPr lang="en-US" altLang="zh-TW" sz="2000" dirty="0"/>
              <a:t>AdaBoost</a:t>
            </a:r>
            <a:r>
              <a:rPr lang="zh-TW" altLang="en-US" sz="2000" dirty="0"/>
              <a:t>、</a:t>
            </a:r>
            <a:r>
              <a:rPr lang="en-US" altLang="zh-TW" sz="2000" dirty="0"/>
              <a:t>Random Forest</a:t>
            </a:r>
            <a:r>
              <a:rPr lang="zh-TW" altLang="en-US" sz="2000" dirty="0"/>
              <a:t>和</a:t>
            </a:r>
            <a:r>
              <a:rPr lang="en-US" altLang="zh-TW" sz="2000" dirty="0"/>
              <a:t>Logistic Regression</a:t>
            </a:r>
            <a:r>
              <a:rPr lang="zh-TW" altLang="en-US" sz="2000" dirty="0"/>
              <a:t>的特徵重要度的排序前</a:t>
            </a:r>
            <a:r>
              <a:rPr lang="en-US" altLang="zh-TW" sz="2000" dirty="0"/>
              <a:t>10</a:t>
            </a:r>
            <a:r>
              <a:rPr lang="zh-TW" altLang="en-US" sz="2000" dirty="0"/>
              <a:t>名中，取得共同的特徵為：</a:t>
            </a:r>
            <a:r>
              <a:rPr lang="en-US" altLang="zh-TW" sz="2000" dirty="0"/>
              <a:t>'mean concave points', 'area error</a:t>
            </a:r>
            <a:r>
              <a:rPr lang="zh-TW" altLang="en-US" sz="2000" dirty="0"/>
              <a:t>。</a:t>
            </a:r>
            <a:endParaRPr lang="en-US" altLang="zh-TW" sz="2000" dirty="0"/>
          </a:p>
          <a:p>
            <a:endParaRPr lang="zh-TW" altLang="en-US" sz="2000" dirty="0"/>
          </a:p>
          <a:p>
            <a:r>
              <a:rPr lang="zh-TW" altLang="en-US" sz="2000" dirty="0"/>
              <a:t>這些共同的特徵在不同的模型中都被認為對目標變量的預測具有高信息量。</a:t>
            </a:r>
            <a:endParaRPr lang="en-US" altLang="zh-TW" sz="2000" dirty="0"/>
          </a:p>
          <a:p>
            <a:endParaRPr lang="zh-TW" altLang="en-US" sz="2000" dirty="0"/>
          </a:p>
          <a:p>
            <a:r>
              <a:rPr lang="zh-TW" altLang="en-US" sz="2000" dirty="0"/>
              <a:t>它們可能包含了對目標變量有重要解釋的關鍵因素和特徵。</a:t>
            </a:r>
          </a:p>
        </p:txBody>
      </p:sp>
    </p:spTree>
    <p:extLst>
      <p:ext uri="{BB962C8B-B14F-4D97-AF65-F5344CB8AC3E}">
        <p14:creationId xmlns:p14="http://schemas.microsoft.com/office/powerpoint/2010/main" val="786795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33F137-5F5F-45E4-3889-4D99625B46FF}"/>
              </a:ext>
            </a:extLst>
          </p:cNvPr>
          <p:cNvSpPr>
            <a:spLocks noGrp="1"/>
          </p:cNvSpPr>
          <p:nvPr>
            <p:ph type="title"/>
          </p:nvPr>
        </p:nvSpPr>
        <p:spPr/>
        <p:txBody>
          <a:bodyPr>
            <a:normAutofit fontScale="90000"/>
          </a:bodyPr>
          <a:lstStyle/>
          <a:p>
            <a:pPr algn="ctr"/>
            <a:r>
              <a:rPr lang="zh-TW" altLang="en-US" sz="3600" dirty="0">
                <a:solidFill>
                  <a:srgbClr val="7030A0"/>
                </a:solidFill>
              </a:rPr>
              <a:t>在已標準化後的數據，只取</a:t>
            </a:r>
            <a:r>
              <a:rPr lang="en-US" altLang="zh-TW" sz="3600" dirty="0">
                <a:solidFill>
                  <a:srgbClr val="7030A0"/>
                </a:solidFill>
              </a:rPr>
              <a:t>'mean concave points', 'area error'</a:t>
            </a:r>
            <a:r>
              <a:rPr lang="zh-TW" altLang="en-US" sz="3600" dirty="0">
                <a:solidFill>
                  <a:srgbClr val="7030A0"/>
                </a:solidFill>
              </a:rPr>
              <a:t>特徵進行</a:t>
            </a:r>
            <a:r>
              <a:rPr lang="en-US" altLang="zh-TW" sz="3600" dirty="0">
                <a:solidFill>
                  <a:srgbClr val="7030A0"/>
                </a:solidFill>
              </a:rPr>
              <a:t>SVM</a:t>
            </a:r>
            <a:r>
              <a:rPr lang="zh-TW" altLang="en-US" sz="3600" dirty="0">
                <a:solidFill>
                  <a:srgbClr val="7030A0"/>
                </a:solidFill>
              </a:rPr>
              <a:t>訓練</a:t>
            </a:r>
          </a:p>
        </p:txBody>
      </p:sp>
      <p:sp>
        <p:nvSpPr>
          <p:cNvPr id="5" name="文字方塊 4">
            <a:extLst>
              <a:ext uri="{FF2B5EF4-FFF2-40B4-BE49-F238E27FC236}">
                <a16:creationId xmlns:a16="http://schemas.microsoft.com/office/drawing/2014/main" id="{7F52BDAB-C9CF-A899-D4AD-CCB5F8BDE93C}"/>
              </a:ext>
            </a:extLst>
          </p:cNvPr>
          <p:cNvSpPr txBox="1"/>
          <p:nvPr/>
        </p:nvSpPr>
        <p:spPr>
          <a:xfrm>
            <a:off x="3047419" y="1690688"/>
            <a:ext cx="6097162" cy="584775"/>
          </a:xfrm>
          <a:prstGeom prst="rect">
            <a:avLst/>
          </a:prstGeom>
          <a:noFill/>
        </p:spPr>
        <p:txBody>
          <a:bodyPr wrap="square">
            <a:spAutoFit/>
          </a:bodyPr>
          <a:lstStyle/>
          <a:p>
            <a:pPr algn="ctr"/>
            <a:r>
              <a:rPr lang="zh-TW" altLang="en-US" sz="1600" dirty="0">
                <a:solidFill>
                  <a:schemeClr val="accent1">
                    <a:lumMod val="40000"/>
                    <a:lumOff val="60000"/>
                  </a:schemeClr>
                </a:solidFill>
              </a:rPr>
              <a:t>使用RBF核函數，它是默認的內核函數，是支持向量機中最常用的非線性內核函數，它可以有效地處理各種類型的數據。</a:t>
            </a:r>
          </a:p>
        </p:txBody>
      </p:sp>
      <p:sp>
        <p:nvSpPr>
          <p:cNvPr id="8" name="文字方塊 7">
            <a:extLst>
              <a:ext uri="{FF2B5EF4-FFF2-40B4-BE49-F238E27FC236}">
                <a16:creationId xmlns:a16="http://schemas.microsoft.com/office/drawing/2014/main" id="{12E59034-C817-0A08-5A5B-920A7A0B7919}"/>
              </a:ext>
            </a:extLst>
          </p:cNvPr>
          <p:cNvSpPr txBox="1"/>
          <p:nvPr/>
        </p:nvSpPr>
        <p:spPr>
          <a:xfrm>
            <a:off x="1131716" y="2345619"/>
            <a:ext cx="6097162" cy="646331"/>
          </a:xfrm>
          <a:prstGeom prst="rect">
            <a:avLst/>
          </a:prstGeom>
          <a:noFill/>
        </p:spPr>
        <p:txBody>
          <a:bodyPr wrap="square">
            <a:spAutoFit/>
          </a:bodyPr>
          <a:lstStyle/>
          <a:p>
            <a:r>
              <a:rPr lang="en-US" altLang="zh-TW" dirty="0">
                <a:solidFill>
                  <a:schemeClr val="bg2">
                    <a:lumMod val="50000"/>
                  </a:schemeClr>
                </a:solidFill>
              </a:rPr>
              <a:t>training score: 0.9098901098901099</a:t>
            </a:r>
          </a:p>
          <a:p>
            <a:r>
              <a:rPr lang="en-US" altLang="zh-TW" dirty="0">
                <a:solidFill>
                  <a:schemeClr val="bg2">
                    <a:lumMod val="50000"/>
                  </a:schemeClr>
                </a:solidFill>
              </a:rPr>
              <a:t>test score: 0.9473684210526315</a:t>
            </a:r>
            <a:endParaRPr lang="zh-TW" altLang="en-US" dirty="0">
              <a:solidFill>
                <a:schemeClr val="bg2">
                  <a:lumMod val="50000"/>
                </a:schemeClr>
              </a:solidFill>
            </a:endParaRPr>
          </a:p>
        </p:txBody>
      </p:sp>
      <p:sp>
        <p:nvSpPr>
          <p:cNvPr id="10" name="文字方塊 9">
            <a:extLst>
              <a:ext uri="{FF2B5EF4-FFF2-40B4-BE49-F238E27FC236}">
                <a16:creationId xmlns:a16="http://schemas.microsoft.com/office/drawing/2014/main" id="{F1275B2B-6EFF-ED06-D878-F443AB70C7D7}"/>
              </a:ext>
            </a:extLst>
          </p:cNvPr>
          <p:cNvSpPr txBox="1"/>
          <p:nvPr/>
        </p:nvSpPr>
        <p:spPr>
          <a:xfrm>
            <a:off x="1131716" y="3073455"/>
            <a:ext cx="6097162" cy="923330"/>
          </a:xfrm>
          <a:prstGeom prst="rect">
            <a:avLst/>
          </a:prstGeom>
          <a:noFill/>
        </p:spPr>
        <p:txBody>
          <a:bodyPr wrap="square">
            <a:spAutoFit/>
          </a:bodyPr>
          <a:lstStyle/>
          <a:p>
            <a:r>
              <a:rPr lang="en-US" altLang="zh-TW" dirty="0">
                <a:solidFill>
                  <a:schemeClr val="accent3">
                    <a:lumMod val="60000"/>
                    <a:lumOff val="40000"/>
                  </a:schemeClr>
                </a:solidFill>
              </a:rPr>
              <a:t>Confusion matrix:</a:t>
            </a:r>
          </a:p>
          <a:p>
            <a:r>
              <a:rPr lang="en-US" altLang="zh-TW" dirty="0">
                <a:solidFill>
                  <a:schemeClr val="accent3">
                    <a:lumMod val="60000"/>
                    <a:lumOff val="40000"/>
                  </a:schemeClr>
                </a:solidFill>
              </a:rPr>
              <a:t>[34  5]</a:t>
            </a:r>
          </a:p>
          <a:p>
            <a:r>
              <a:rPr lang="en-US" altLang="zh-TW" dirty="0">
                <a:solidFill>
                  <a:schemeClr val="accent3">
                    <a:lumMod val="60000"/>
                    <a:lumOff val="40000"/>
                  </a:schemeClr>
                </a:solidFill>
              </a:rPr>
              <a:t>[ 1 74]</a:t>
            </a:r>
            <a:endParaRPr lang="zh-TW" altLang="en-US" dirty="0">
              <a:solidFill>
                <a:schemeClr val="accent3">
                  <a:lumMod val="60000"/>
                  <a:lumOff val="40000"/>
                </a:schemeClr>
              </a:solidFill>
            </a:endParaRPr>
          </a:p>
        </p:txBody>
      </p:sp>
      <p:sp>
        <p:nvSpPr>
          <p:cNvPr id="14" name="文字方塊 13">
            <a:extLst>
              <a:ext uri="{FF2B5EF4-FFF2-40B4-BE49-F238E27FC236}">
                <a16:creationId xmlns:a16="http://schemas.microsoft.com/office/drawing/2014/main" id="{8DD99C5B-85F9-6A44-38CA-7A07F03E58FC}"/>
              </a:ext>
            </a:extLst>
          </p:cNvPr>
          <p:cNvSpPr txBox="1"/>
          <p:nvPr/>
        </p:nvSpPr>
        <p:spPr>
          <a:xfrm>
            <a:off x="8807449" y="1983075"/>
            <a:ext cx="5595271" cy="1600438"/>
          </a:xfrm>
          <a:prstGeom prst="rect">
            <a:avLst/>
          </a:prstGeom>
          <a:noFill/>
        </p:spPr>
        <p:txBody>
          <a:bodyPr wrap="square">
            <a:spAutoFit/>
          </a:bodyPr>
          <a:lstStyle/>
          <a:p>
            <a:r>
              <a:rPr lang="da-DK" altLang="zh-TW" sz="1400" dirty="0">
                <a:solidFill>
                  <a:srgbClr val="002060"/>
                </a:solidFill>
              </a:rPr>
              <a:t>K-fold</a:t>
            </a:r>
            <a:r>
              <a:rPr lang="en-US" altLang="zh-TW" sz="1400" dirty="0">
                <a:solidFill>
                  <a:srgbClr val="002060"/>
                </a:solidFill>
              </a:rPr>
              <a:t> Scores: </a:t>
            </a:r>
          </a:p>
          <a:p>
            <a:r>
              <a:rPr lang="da-DK" altLang="zh-TW" sz="1400" dirty="0">
                <a:solidFill>
                  <a:srgbClr val="002060"/>
                </a:solidFill>
              </a:rPr>
              <a:t>Fold 1: 0.8947368421052632</a:t>
            </a:r>
          </a:p>
          <a:p>
            <a:r>
              <a:rPr lang="da-DK" altLang="zh-TW" sz="1400" dirty="0">
                <a:solidFill>
                  <a:srgbClr val="002060"/>
                </a:solidFill>
              </a:rPr>
              <a:t>Fold 2: 0.9210526315789473</a:t>
            </a:r>
          </a:p>
          <a:p>
            <a:r>
              <a:rPr lang="da-DK" altLang="zh-TW" sz="1400" dirty="0">
                <a:solidFill>
                  <a:srgbClr val="002060"/>
                </a:solidFill>
              </a:rPr>
              <a:t>Fold 3: 0.9210526315789473</a:t>
            </a:r>
          </a:p>
          <a:p>
            <a:r>
              <a:rPr lang="da-DK" altLang="zh-TW" sz="1400" dirty="0">
                <a:solidFill>
                  <a:srgbClr val="002060"/>
                </a:solidFill>
              </a:rPr>
              <a:t>Fold 4: 0.9298245614035088</a:t>
            </a:r>
          </a:p>
          <a:p>
            <a:r>
              <a:rPr lang="da-DK" altLang="zh-TW" sz="1400" dirty="0">
                <a:solidFill>
                  <a:srgbClr val="002060"/>
                </a:solidFill>
              </a:rPr>
              <a:t>Fold 5: 0.9292035398230089</a:t>
            </a:r>
          </a:p>
          <a:p>
            <a:r>
              <a:rPr lang="da-DK" altLang="zh-TW" sz="1400" dirty="0">
                <a:solidFill>
                  <a:srgbClr val="002060"/>
                </a:solidFill>
              </a:rPr>
              <a:t>Mean Score: 0.9191740412979351</a:t>
            </a:r>
            <a:endParaRPr lang="zh-TW" altLang="en-US" sz="1400" dirty="0">
              <a:solidFill>
                <a:srgbClr val="002060"/>
              </a:solidFill>
            </a:endParaRPr>
          </a:p>
        </p:txBody>
      </p:sp>
      <p:pic>
        <p:nvPicPr>
          <p:cNvPr id="15" name="圖片 14">
            <a:extLst>
              <a:ext uri="{FF2B5EF4-FFF2-40B4-BE49-F238E27FC236}">
                <a16:creationId xmlns:a16="http://schemas.microsoft.com/office/drawing/2014/main" id="{F23C3C7F-99A5-5B0D-EC34-87C5832C5E69}"/>
              </a:ext>
            </a:extLst>
          </p:cNvPr>
          <p:cNvPicPr>
            <a:picLocks noChangeAspect="1"/>
          </p:cNvPicPr>
          <p:nvPr/>
        </p:nvPicPr>
        <p:blipFill>
          <a:blip r:embed="rId2"/>
          <a:stretch>
            <a:fillRect/>
          </a:stretch>
        </p:blipFill>
        <p:spPr>
          <a:xfrm>
            <a:off x="6096000" y="3535120"/>
            <a:ext cx="4284505" cy="3264384"/>
          </a:xfrm>
          <a:prstGeom prst="rect">
            <a:avLst/>
          </a:prstGeom>
        </p:spPr>
      </p:pic>
      <p:graphicFrame>
        <p:nvGraphicFramePr>
          <p:cNvPr id="38" name="資料庫圖表 37">
            <a:extLst>
              <a:ext uri="{FF2B5EF4-FFF2-40B4-BE49-F238E27FC236}">
                <a16:creationId xmlns:a16="http://schemas.microsoft.com/office/drawing/2014/main" id="{E43A61F6-124D-173D-0574-C333F462FC32}"/>
              </a:ext>
            </a:extLst>
          </p:cNvPr>
          <p:cNvGraphicFramePr/>
          <p:nvPr>
            <p:extLst>
              <p:ext uri="{D42A27DB-BD31-4B8C-83A1-F6EECF244321}">
                <p14:modId xmlns:p14="http://schemas.microsoft.com/office/powerpoint/2010/main" val="166956309"/>
              </p:ext>
            </p:extLst>
          </p:nvPr>
        </p:nvGraphicFramePr>
        <p:xfrm>
          <a:off x="1131716" y="4507196"/>
          <a:ext cx="4099085" cy="1754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848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C29522-9CD2-596C-BE74-0A992EA59343}"/>
              </a:ext>
            </a:extLst>
          </p:cNvPr>
          <p:cNvSpPr>
            <a:spLocks noGrp="1"/>
          </p:cNvSpPr>
          <p:nvPr>
            <p:ph type="title"/>
          </p:nvPr>
        </p:nvSpPr>
        <p:spPr>
          <a:xfrm>
            <a:off x="1881725" y="377003"/>
            <a:ext cx="8911687" cy="1280890"/>
          </a:xfrm>
        </p:spPr>
        <p:txBody>
          <a:bodyPr>
            <a:normAutofit/>
          </a:bodyPr>
          <a:lstStyle/>
          <a:p>
            <a:pPr algn="ctr"/>
            <a:r>
              <a:rPr lang="zh-TW" altLang="en-US" sz="3600" dirty="0">
                <a:solidFill>
                  <a:srgbClr val="7030A0"/>
                </a:solidFill>
              </a:rPr>
              <a:t>在已標準化後的數據中，將全部</a:t>
            </a:r>
            <a:r>
              <a:rPr lang="en-US" altLang="zh-TW" sz="3600" dirty="0">
                <a:solidFill>
                  <a:srgbClr val="7030A0"/>
                </a:solidFill>
              </a:rPr>
              <a:t>30</a:t>
            </a:r>
            <a:r>
              <a:rPr lang="zh-TW" altLang="en-US" sz="3600" dirty="0">
                <a:solidFill>
                  <a:srgbClr val="7030A0"/>
                </a:solidFill>
              </a:rPr>
              <a:t>種屬性的特徵進行</a:t>
            </a:r>
            <a:r>
              <a:rPr lang="en-US" altLang="zh-TW" sz="3600" dirty="0">
                <a:solidFill>
                  <a:srgbClr val="7030A0"/>
                </a:solidFill>
              </a:rPr>
              <a:t>SVM</a:t>
            </a:r>
            <a:r>
              <a:rPr lang="zh-TW" altLang="en-US" sz="3600" dirty="0">
                <a:solidFill>
                  <a:srgbClr val="7030A0"/>
                </a:solidFill>
              </a:rPr>
              <a:t>訓練</a:t>
            </a:r>
          </a:p>
        </p:txBody>
      </p:sp>
      <p:sp>
        <p:nvSpPr>
          <p:cNvPr id="6" name="文字方塊 5">
            <a:extLst>
              <a:ext uri="{FF2B5EF4-FFF2-40B4-BE49-F238E27FC236}">
                <a16:creationId xmlns:a16="http://schemas.microsoft.com/office/drawing/2014/main" id="{781E7254-7071-939F-B430-1697749CADF7}"/>
              </a:ext>
            </a:extLst>
          </p:cNvPr>
          <p:cNvSpPr txBox="1"/>
          <p:nvPr/>
        </p:nvSpPr>
        <p:spPr>
          <a:xfrm>
            <a:off x="1385788" y="1657893"/>
            <a:ext cx="6097162" cy="646331"/>
          </a:xfrm>
          <a:prstGeom prst="rect">
            <a:avLst/>
          </a:prstGeom>
          <a:noFill/>
        </p:spPr>
        <p:txBody>
          <a:bodyPr wrap="square">
            <a:spAutoFit/>
          </a:bodyPr>
          <a:lstStyle/>
          <a:p>
            <a:r>
              <a:rPr lang="en-US" altLang="zh-TW" dirty="0">
                <a:solidFill>
                  <a:schemeClr val="accent2">
                    <a:lumMod val="75000"/>
                  </a:schemeClr>
                </a:solidFill>
              </a:rPr>
              <a:t>training score: 0.9846153846153847</a:t>
            </a:r>
          </a:p>
          <a:p>
            <a:r>
              <a:rPr lang="en-US" altLang="zh-TW" dirty="0">
                <a:solidFill>
                  <a:schemeClr val="accent2">
                    <a:lumMod val="75000"/>
                  </a:schemeClr>
                </a:solidFill>
              </a:rPr>
              <a:t>test score: 0.9736842105263158</a:t>
            </a:r>
            <a:endParaRPr lang="zh-TW" altLang="en-US" dirty="0">
              <a:solidFill>
                <a:schemeClr val="accent2">
                  <a:lumMod val="75000"/>
                </a:schemeClr>
              </a:solidFill>
            </a:endParaRPr>
          </a:p>
        </p:txBody>
      </p:sp>
      <p:sp>
        <p:nvSpPr>
          <p:cNvPr id="8" name="文字方塊 7">
            <a:extLst>
              <a:ext uri="{FF2B5EF4-FFF2-40B4-BE49-F238E27FC236}">
                <a16:creationId xmlns:a16="http://schemas.microsoft.com/office/drawing/2014/main" id="{1CBDC378-14FF-ED4C-6A55-F7DC14492209}"/>
              </a:ext>
            </a:extLst>
          </p:cNvPr>
          <p:cNvSpPr txBox="1"/>
          <p:nvPr/>
        </p:nvSpPr>
        <p:spPr>
          <a:xfrm>
            <a:off x="1385788" y="2573118"/>
            <a:ext cx="6097162" cy="923330"/>
          </a:xfrm>
          <a:prstGeom prst="rect">
            <a:avLst/>
          </a:prstGeom>
          <a:noFill/>
        </p:spPr>
        <p:txBody>
          <a:bodyPr wrap="square">
            <a:spAutoFit/>
          </a:bodyPr>
          <a:lstStyle/>
          <a:p>
            <a:r>
              <a:rPr lang="en-US" altLang="zh-TW" dirty="0">
                <a:solidFill>
                  <a:schemeClr val="accent5">
                    <a:lumMod val="75000"/>
                  </a:schemeClr>
                </a:solidFill>
              </a:rPr>
              <a:t>Confusion matrix:</a:t>
            </a:r>
          </a:p>
          <a:p>
            <a:r>
              <a:rPr lang="en-US" altLang="zh-TW" dirty="0">
                <a:solidFill>
                  <a:schemeClr val="accent5">
                    <a:lumMod val="75000"/>
                  </a:schemeClr>
                </a:solidFill>
              </a:rPr>
              <a:t>[39  0]</a:t>
            </a:r>
          </a:p>
          <a:p>
            <a:r>
              <a:rPr lang="en-US" altLang="zh-TW" dirty="0">
                <a:solidFill>
                  <a:schemeClr val="accent5">
                    <a:lumMod val="75000"/>
                  </a:schemeClr>
                </a:solidFill>
              </a:rPr>
              <a:t>[ 3 72]</a:t>
            </a:r>
            <a:endParaRPr lang="zh-TW" altLang="en-US" dirty="0">
              <a:solidFill>
                <a:schemeClr val="accent5">
                  <a:lumMod val="75000"/>
                </a:schemeClr>
              </a:solidFill>
            </a:endParaRPr>
          </a:p>
        </p:txBody>
      </p:sp>
      <p:sp>
        <p:nvSpPr>
          <p:cNvPr id="15" name="文字方塊 14">
            <a:extLst>
              <a:ext uri="{FF2B5EF4-FFF2-40B4-BE49-F238E27FC236}">
                <a16:creationId xmlns:a16="http://schemas.microsoft.com/office/drawing/2014/main" id="{035E3BC5-1602-CB51-8BCD-60D2B994B7C8}"/>
              </a:ext>
            </a:extLst>
          </p:cNvPr>
          <p:cNvSpPr txBox="1"/>
          <p:nvPr/>
        </p:nvSpPr>
        <p:spPr>
          <a:xfrm>
            <a:off x="8416452" y="1207565"/>
            <a:ext cx="6097162" cy="1815882"/>
          </a:xfrm>
          <a:prstGeom prst="rect">
            <a:avLst/>
          </a:prstGeom>
          <a:noFill/>
        </p:spPr>
        <p:txBody>
          <a:bodyPr wrap="square">
            <a:spAutoFit/>
          </a:bodyPr>
          <a:lstStyle/>
          <a:p>
            <a:r>
              <a:rPr lang="da-DK" altLang="zh-TW" sz="1600" dirty="0">
                <a:solidFill>
                  <a:schemeClr val="accent6">
                    <a:lumMod val="75000"/>
                  </a:schemeClr>
                </a:solidFill>
              </a:rPr>
              <a:t>K-fold</a:t>
            </a:r>
            <a:r>
              <a:rPr lang="zh-TW" altLang="en-US" sz="1600" dirty="0">
                <a:solidFill>
                  <a:schemeClr val="accent6">
                    <a:lumMod val="75000"/>
                  </a:schemeClr>
                </a:solidFill>
              </a:rPr>
              <a:t> </a:t>
            </a:r>
            <a:r>
              <a:rPr lang="en-US" altLang="zh-TW" sz="1600" dirty="0">
                <a:solidFill>
                  <a:schemeClr val="accent6">
                    <a:lumMod val="75000"/>
                  </a:schemeClr>
                </a:solidFill>
              </a:rPr>
              <a:t>Scores:</a:t>
            </a:r>
            <a:endParaRPr lang="da-DK" altLang="zh-TW" sz="1600" dirty="0">
              <a:solidFill>
                <a:schemeClr val="accent6">
                  <a:lumMod val="75000"/>
                </a:schemeClr>
              </a:solidFill>
            </a:endParaRPr>
          </a:p>
          <a:p>
            <a:r>
              <a:rPr lang="da-DK" altLang="zh-TW" sz="1600" dirty="0">
                <a:solidFill>
                  <a:schemeClr val="accent6">
                    <a:lumMod val="75000"/>
                  </a:schemeClr>
                </a:solidFill>
              </a:rPr>
              <a:t>Fold 1: 0.9736842105263158</a:t>
            </a:r>
          </a:p>
          <a:p>
            <a:r>
              <a:rPr lang="da-DK" altLang="zh-TW" sz="1600" dirty="0">
                <a:solidFill>
                  <a:schemeClr val="accent6">
                    <a:lumMod val="75000"/>
                  </a:schemeClr>
                </a:solidFill>
              </a:rPr>
              <a:t>Fold 2: 0.956140350877193</a:t>
            </a:r>
          </a:p>
          <a:p>
            <a:r>
              <a:rPr lang="da-DK" altLang="zh-TW" sz="1600" dirty="0">
                <a:solidFill>
                  <a:schemeClr val="accent6">
                    <a:lumMod val="75000"/>
                  </a:schemeClr>
                </a:solidFill>
              </a:rPr>
              <a:t>Fold 3: 1.0</a:t>
            </a:r>
          </a:p>
          <a:p>
            <a:r>
              <a:rPr lang="da-DK" altLang="zh-TW" sz="1600" dirty="0">
                <a:solidFill>
                  <a:schemeClr val="accent6">
                    <a:lumMod val="75000"/>
                  </a:schemeClr>
                </a:solidFill>
              </a:rPr>
              <a:t>Fold 4: 0.9649122807017544</a:t>
            </a:r>
          </a:p>
          <a:p>
            <a:r>
              <a:rPr lang="da-DK" altLang="zh-TW" sz="1600" dirty="0">
                <a:solidFill>
                  <a:schemeClr val="accent6">
                    <a:lumMod val="75000"/>
                  </a:schemeClr>
                </a:solidFill>
              </a:rPr>
              <a:t>Fold 5: 0.9734513274336283</a:t>
            </a:r>
          </a:p>
          <a:p>
            <a:r>
              <a:rPr lang="da-DK" altLang="zh-TW" sz="1600" dirty="0">
                <a:solidFill>
                  <a:schemeClr val="accent6">
                    <a:lumMod val="75000"/>
                  </a:schemeClr>
                </a:solidFill>
              </a:rPr>
              <a:t>Mean Score: 0.9736376339077782</a:t>
            </a:r>
            <a:endParaRPr lang="zh-TW" altLang="en-US" sz="1600" dirty="0">
              <a:solidFill>
                <a:schemeClr val="accent6">
                  <a:lumMod val="75000"/>
                </a:schemeClr>
              </a:solidFill>
            </a:endParaRPr>
          </a:p>
        </p:txBody>
      </p:sp>
      <p:pic>
        <p:nvPicPr>
          <p:cNvPr id="12292" name="Picture 4">
            <a:extLst>
              <a:ext uri="{FF2B5EF4-FFF2-40B4-BE49-F238E27FC236}">
                <a16:creationId xmlns:a16="http://schemas.microsoft.com/office/drawing/2014/main" id="{194E652D-E1C3-DE91-360E-09130AD6A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163" y="2989723"/>
            <a:ext cx="5037595" cy="38381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資料庫圖表 18">
            <a:extLst>
              <a:ext uri="{FF2B5EF4-FFF2-40B4-BE49-F238E27FC236}">
                <a16:creationId xmlns:a16="http://schemas.microsoft.com/office/drawing/2014/main" id="{FB2B134C-F4FE-BA4E-A4F0-EA07D0949433}"/>
              </a:ext>
            </a:extLst>
          </p:cNvPr>
          <p:cNvGraphicFramePr/>
          <p:nvPr>
            <p:extLst>
              <p:ext uri="{D42A27DB-BD31-4B8C-83A1-F6EECF244321}">
                <p14:modId xmlns:p14="http://schemas.microsoft.com/office/powerpoint/2010/main" val="413224607"/>
              </p:ext>
            </p:extLst>
          </p:nvPr>
        </p:nvGraphicFramePr>
        <p:xfrm>
          <a:off x="1385788" y="3916428"/>
          <a:ext cx="4202051" cy="22169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0460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67FE79-2D81-84DC-19C3-F702F9F4FC81}"/>
              </a:ext>
            </a:extLst>
          </p:cNvPr>
          <p:cNvSpPr>
            <a:spLocks noGrp="1"/>
          </p:cNvSpPr>
          <p:nvPr>
            <p:ph type="title"/>
          </p:nvPr>
        </p:nvSpPr>
        <p:spPr/>
        <p:txBody>
          <a:bodyPr>
            <a:normAutofit/>
          </a:bodyPr>
          <a:lstStyle/>
          <a:p>
            <a:pPr algn="ctr"/>
            <a:r>
              <a:rPr lang="zh-TW" altLang="en-US" dirty="0">
                <a:solidFill>
                  <a:srgbClr val="7030A0"/>
                </a:solidFill>
              </a:rPr>
              <a:t>探討使用共同的特徵與全部的特徵在</a:t>
            </a:r>
            <a:r>
              <a:rPr lang="en-US" altLang="zh-TW" dirty="0">
                <a:solidFill>
                  <a:srgbClr val="7030A0"/>
                </a:solidFill>
              </a:rPr>
              <a:t>SVM</a:t>
            </a:r>
            <a:r>
              <a:rPr lang="zh-TW" altLang="en-US" dirty="0">
                <a:solidFill>
                  <a:srgbClr val="7030A0"/>
                </a:solidFill>
              </a:rPr>
              <a:t>訓練下之差異</a:t>
            </a:r>
          </a:p>
        </p:txBody>
      </p:sp>
      <p:sp>
        <p:nvSpPr>
          <p:cNvPr id="3" name="內容版面配置區 2">
            <a:extLst>
              <a:ext uri="{FF2B5EF4-FFF2-40B4-BE49-F238E27FC236}">
                <a16:creationId xmlns:a16="http://schemas.microsoft.com/office/drawing/2014/main" id="{3538C263-61E0-587F-237F-06966F7E17EC}"/>
              </a:ext>
            </a:extLst>
          </p:cNvPr>
          <p:cNvSpPr>
            <a:spLocks noGrp="1"/>
          </p:cNvSpPr>
          <p:nvPr>
            <p:ph idx="1"/>
          </p:nvPr>
        </p:nvSpPr>
        <p:spPr>
          <a:xfrm>
            <a:off x="2322512" y="2298700"/>
            <a:ext cx="8915400" cy="3777622"/>
          </a:xfrm>
        </p:spPr>
        <p:txBody>
          <a:bodyPr>
            <a:normAutofit/>
          </a:bodyPr>
          <a:lstStyle/>
          <a:p>
            <a:r>
              <a:rPr lang="zh-TW" altLang="en-US" dirty="0"/>
              <a:t>在已標準化的數據透過</a:t>
            </a:r>
            <a:r>
              <a:rPr lang="en-US" altLang="zh-TW" dirty="0"/>
              <a:t>SVM</a:t>
            </a:r>
            <a:r>
              <a:rPr lang="zh-TW" altLang="en-US" dirty="0"/>
              <a:t>訓練下，只使用</a:t>
            </a:r>
            <a:r>
              <a:rPr lang="en-US" altLang="zh-TW" dirty="0"/>
              <a:t>'mean concave points'</a:t>
            </a:r>
            <a:r>
              <a:rPr lang="zh-TW" altLang="en-US" dirty="0"/>
              <a:t>和</a:t>
            </a:r>
            <a:r>
              <a:rPr lang="en-US" altLang="zh-TW" dirty="0"/>
              <a:t>'area error'</a:t>
            </a:r>
            <a:r>
              <a:rPr lang="zh-TW" altLang="en-US" dirty="0"/>
              <a:t>特徵集的平均分數為</a:t>
            </a:r>
            <a:r>
              <a:rPr lang="en-US" altLang="zh-TW" dirty="0"/>
              <a:t>0.92</a:t>
            </a:r>
            <a:r>
              <a:rPr lang="zh-TW" altLang="en-US" dirty="0"/>
              <a:t>，而使用全部特徵的特徵集的平均分數為</a:t>
            </a:r>
            <a:r>
              <a:rPr lang="en-US" altLang="zh-TW" dirty="0"/>
              <a:t>0.97</a:t>
            </a:r>
            <a:r>
              <a:rPr lang="zh-TW" altLang="en-US" dirty="0"/>
              <a:t>；只使用</a:t>
            </a:r>
            <a:r>
              <a:rPr lang="en-US" altLang="zh-TW" dirty="0"/>
              <a:t>'mean concave points'</a:t>
            </a:r>
            <a:r>
              <a:rPr lang="zh-TW" altLang="en-US" dirty="0"/>
              <a:t>和</a:t>
            </a:r>
            <a:r>
              <a:rPr lang="en-US" altLang="zh-TW" dirty="0"/>
              <a:t>'area error'</a:t>
            </a:r>
            <a:r>
              <a:rPr lang="zh-TW" altLang="en-US" dirty="0"/>
              <a:t>特徵集的</a:t>
            </a:r>
            <a:r>
              <a:rPr lang="en-US" altLang="zh-TW" dirty="0"/>
              <a:t>F1-score</a:t>
            </a:r>
            <a:r>
              <a:rPr lang="zh-TW" altLang="en-US" dirty="0"/>
              <a:t>為</a:t>
            </a:r>
            <a:r>
              <a:rPr lang="en-US" altLang="zh-TW" dirty="0"/>
              <a:t>0.95</a:t>
            </a:r>
            <a:r>
              <a:rPr lang="zh-TW" altLang="en-US" dirty="0"/>
              <a:t>，而使用全部特徵的特徵集的</a:t>
            </a:r>
            <a:r>
              <a:rPr lang="en-US" altLang="zh-TW" dirty="0"/>
              <a:t>F1-score</a:t>
            </a:r>
            <a:r>
              <a:rPr lang="zh-TW" altLang="en-US" dirty="0"/>
              <a:t>為</a:t>
            </a:r>
            <a:r>
              <a:rPr lang="en-US" altLang="zh-TW" dirty="0"/>
              <a:t>0.97</a:t>
            </a:r>
            <a:r>
              <a:rPr lang="zh-TW" altLang="en-US" dirty="0"/>
              <a:t>。</a:t>
            </a:r>
            <a:endParaRPr lang="en-US" altLang="zh-TW" dirty="0"/>
          </a:p>
          <a:p>
            <a:endParaRPr lang="zh-TW" altLang="en-US" dirty="0"/>
          </a:p>
          <a:p>
            <a:r>
              <a:rPr lang="zh-TW" altLang="en-US" dirty="0"/>
              <a:t>這意味著</a:t>
            </a:r>
            <a:r>
              <a:rPr lang="en-US" altLang="zh-TW" dirty="0"/>
              <a:t>'mean concave points'</a:t>
            </a:r>
            <a:r>
              <a:rPr lang="zh-TW" altLang="en-US" dirty="0"/>
              <a:t>和</a:t>
            </a:r>
            <a:r>
              <a:rPr lang="en-US" altLang="zh-TW" dirty="0"/>
              <a:t>'area error'</a:t>
            </a:r>
            <a:r>
              <a:rPr lang="zh-TW" altLang="en-US" dirty="0"/>
              <a:t>這兩個特徵對於乳腺癌分類預測具有一定的預測能力，</a:t>
            </a:r>
            <a:endParaRPr lang="en-US" altLang="zh-TW" dirty="0"/>
          </a:p>
          <a:p>
            <a:endParaRPr lang="zh-TW" altLang="en-US" dirty="0"/>
          </a:p>
          <a:p>
            <a:r>
              <a:rPr lang="zh-TW" altLang="en-US" dirty="0"/>
              <a:t>它們可以在僅使用這兩個特徵的情況下得到相對較高的預測準確度與較高的</a:t>
            </a:r>
            <a:r>
              <a:rPr lang="en-US" altLang="zh-TW" dirty="0"/>
              <a:t>F1-score</a:t>
            </a:r>
            <a:r>
              <a:rPr lang="zh-TW" altLang="en-US" dirty="0"/>
              <a:t>。</a:t>
            </a:r>
          </a:p>
        </p:txBody>
      </p:sp>
    </p:spTree>
    <p:extLst>
      <p:ext uri="{BB962C8B-B14F-4D97-AF65-F5344CB8AC3E}">
        <p14:creationId xmlns:p14="http://schemas.microsoft.com/office/powerpoint/2010/main" val="3115630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92C15D-454B-49E5-CC8D-4F71F5BA9EB4}"/>
              </a:ext>
            </a:extLst>
          </p:cNvPr>
          <p:cNvSpPr>
            <a:spLocks noGrp="1"/>
          </p:cNvSpPr>
          <p:nvPr>
            <p:ph type="title"/>
          </p:nvPr>
        </p:nvSpPr>
        <p:spPr>
          <a:xfrm>
            <a:off x="838200" y="85919"/>
            <a:ext cx="10515600" cy="1325563"/>
          </a:xfrm>
        </p:spPr>
        <p:txBody>
          <a:bodyPr>
            <a:normAutofit/>
          </a:bodyPr>
          <a:lstStyle/>
          <a:p>
            <a:pPr algn="ctr"/>
            <a:r>
              <a:rPr lang="zh-TW" altLang="en-US" sz="2800" dirty="0">
                <a:solidFill>
                  <a:srgbClr val="7030A0"/>
                </a:solidFill>
              </a:rPr>
              <a:t>在已標準化後的數據並進行</a:t>
            </a:r>
            <a:r>
              <a:rPr lang="en-US" altLang="zh-TW" sz="2800" dirty="0">
                <a:solidFill>
                  <a:srgbClr val="7030A0"/>
                </a:solidFill>
              </a:rPr>
              <a:t>SVM</a:t>
            </a:r>
            <a:r>
              <a:rPr lang="zh-TW" altLang="en-US" sz="2800" dirty="0">
                <a:solidFill>
                  <a:srgbClr val="7030A0"/>
                </a:solidFill>
              </a:rPr>
              <a:t>訓練之下，找到兩個特徵組合集的重要度排序</a:t>
            </a:r>
          </a:p>
        </p:txBody>
      </p:sp>
      <p:graphicFrame>
        <p:nvGraphicFramePr>
          <p:cNvPr id="7" name="資料庫圖表 6">
            <a:extLst>
              <a:ext uri="{FF2B5EF4-FFF2-40B4-BE49-F238E27FC236}">
                <a16:creationId xmlns:a16="http://schemas.microsoft.com/office/drawing/2014/main" id="{26F96EF2-2A9B-4473-2EC3-EEFCDCC4DBDB}"/>
              </a:ext>
            </a:extLst>
          </p:cNvPr>
          <p:cNvGraphicFramePr/>
          <p:nvPr>
            <p:extLst>
              <p:ext uri="{D42A27DB-BD31-4B8C-83A1-F6EECF244321}">
                <p14:modId xmlns:p14="http://schemas.microsoft.com/office/powerpoint/2010/main" val="2865865253"/>
              </p:ext>
            </p:extLst>
          </p:nvPr>
        </p:nvGraphicFramePr>
        <p:xfrm>
          <a:off x="2349404" y="748700"/>
          <a:ext cx="7200000" cy="648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0137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6E40EC-2803-E52D-9664-9CF0B1C5AD0C}"/>
              </a:ext>
            </a:extLst>
          </p:cNvPr>
          <p:cNvSpPr>
            <a:spLocks noGrp="1"/>
          </p:cNvSpPr>
          <p:nvPr>
            <p:ph type="title"/>
          </p:nvPr>
        </p:nvSpPr>
        <p:spPr>
          <a:xfrm>
            <a:off x="2303462" y="566960"/>
            <a:ext cx="8911687" cy="1280890"/>
          </a:xfrm>
        </p:spPr>
        <p:txBody>
          <a:bodyPr>
            <a:normAutofit/>
          </a:bodyPr>
          <a:lstStyle/>
          <a:p>
            <a:pPr algn="ctr"/>
            <a:r>
              <a:rPr lang="zh-TW" altLang="en-US" sz="3200" dirty="0">
                <a:solidFill>
                  <a:srgbClr val="7030A0"/>
                </a:solidFill>
              </a:rPr>
              <a:t>探討共同特徵集在進行兩個特徵組合集的重要度排序</a:t>
            </a:r>
            <a:r>
              <a:rPr lang="en-US" altLang="zh-TW" sz="3200" dirty="0">
                <a:solidFill>
                  <a:srgbClr val="7030A0"/>
                </a:solidFill>
              </a:rPr>
              <a:t>SVM</a:t>
            </a:r>
            <a:r>
              <a:rPr lang="zh-TW" altLang="en-US" sz="3200" dirty="0">
                <a:solidFill>
                  <a:srgbClr val="7030A0"/>
                </a:solidFill>
              </a:rPr>
              <a:t>訓練之下，只有第</a:t>
            </a:r>
            <a:r>
              <a:rPr lang="en-US" altLang="zh-TW" sz="3200" dirty="0">
                <a:solidFill>
                  <a:srgbClr val="7030A0"/>
                </a:solidFill>
              </a:rPr>
              <a:t>10</a:t>
            </a:r>
            <a:r>
              <a:rPr lang="zh-TW" altLang="en-US" sz="3200" dirty="0">
                <a:solidFill>
                  <a:srgbClr val="7030A0"/>
                </a:solidFill>
              </a:rPr>
              <a:t>名之原因</a:t>
            </a:r>
          </a:p>
        </p:txBody>
      </p:sp>
      <p:sp>
        <p:nvSpPr>
          <p:cNvPr id="3" name="內容版面配置區 2">
            <a:extLst>
              <a:ext uri="{FF2B5EF4-FFF2-40B4-BE49-F238E27FC236}">
                <a16:creationId xmlns:a16="http://schemas.microsoft.com/office/drawing/2014/main" id="{73571A00-857F-EB55-DC30-3AB6E211779B}"/>
              </a:ext>
            </a:extLst>
          </p:cNvPr>
          <p:cNvSpPr>
            <a:spLocks noGrp="1"/>
          </p:cNvSpPr>
          <p:nvPr>
            <p:ph idx="1"/>
          </p:nvPr>
        </p:nvSpPr>
        <p:spPr>
          <a:xfrm>
            <a:off x="2005012" y="2070100"/>
            <a:ext cx="8915400" cy="3777622"/>
          </a:xfrm>
        </p:spPr>
        <p:txBody>
          <a:bodyPr>
            <a:normAutofit/>
          </a:bodyPr>
          <a:lstStyle/>
          <a:p>
            <a:r>
              <a:rPr lang="zh-TW" altLang="en-US" sz="2000" dirty="0"/>
              <a:t>雖然</a:t>
            </a:r>
            <a:r>
              <a:rPr lang="en-US" altLang="zh-TW" sz="2000" dirty="0"/>
              <a:t>‘mean concave points’, ‘area error’</a:t>
            </a:r>
            <a:r>
              <a:rPr lang="zh-TW" altLang="en-US" sz="2000" dirty="0"/>
              <a:t>，在已標準化後的數據並進行</a:t>
            </a:r>
            <a:r>
              <a:rPr lang="en-US" altLang="zh-TW" sz="2000" dirty="0"/>
              <a:t>SVM</a:t>
            </a:r>
            <a:r>
              <a:rPr lang="zh-TW" altLang="en-US" sz="2000" dirty="0"/>
              <a:t>訓練之下，該兩個特徵組合集的重要度排序為第</a:t>
            </a:r>
            <a:r>
              <a:rPr lang="en-US" altLang="zh-TW" sz="2000" dirty="0"/>
              <a:t>10</a:t>
            </a:r>
            <a:r>
              <a:rPr lang="zh-TW" altLang="en-US" sz="2000" dirty="0"/>
              <a:t>名，但依然有</a:t>
            </a:r>
            <a:r>
              <a:rPr lang="en-US" altLang="zh-TW" sz="2000" dirty="0"/>
              <a:t>0.956</a:t>
            </a:r>
            <a:r>
              <a:rPr lang="zh-TW" altLang="en-US" sz="2000" dirty="0"/>
              <a:t>分，相比較下，其他排名較前的兩個特徵組合集亦可能具有對分類預測有重要貢獻的信息。</a:t>
            </a:r>
            <a:endParaRPr lang="en-US" altLang="zh-TW" sz="2000" dirty="0"/>
          </a:p>
          <a:p>
            <a:endParaRPr lang="en-US" altLang="zh-TW" sz="2000" dirty="0"/>
          </a:p>
          <a:p>
            <a:r>
              <a:rPr lang="zh-TW" altLang="en-US" sz="2000" dirty="0"/>
              <a:t>可以發現在前</a:t>
            </a:r>
            <a:r>
              <a:rPr lang="en-US" altLang="zh-TW" sz="2000" dirty="0"/>
              <a:t>10</a:t>
            </a:r>
            <a:r>
              <a:rPr lang="zh-TW" altLang="en-US" sz="2000" dirty="0"/>
              <a:t>名的組合中，</a:t>
            </a:r>
            <a:r>
              <a:rPr lang="en-US" altLang="zh-TW" sz="2000" dirty="0"/>
              <a:t>mean concave points</a:t>
            </a:r>
            <a:r>
              <a:rPr lang="zh-TW" altLang="en-US" sz="2000" dirty="0"/>
              <a:t>的特徵出現最多次，共出現</a:t>
            </a:r>
            <a:r>
              <a:rPr lang="en-US" altLang="zh-TW" sz="2000" dirty="0"/>
              <a:t>5</a:t>
            </a:r>
            <a:r>
              <a:rPr lang="zh-TW" altLang="en-US" sz="2000" dirty="0"/>
              <a:t>次，這意味著</a:t>
            </a:r>
            <a:r>
              <a:rPr lang="en-US" altLang="zh-TW" sz="2000" dirty="0"/>
              <a:t>'mean concave points</a:t>
            </a:r>
            <a:r>
              <a:rPr lang="zh-TW" altLang="en-US" sz="2000" dirty="0"/>
              <a:t>這個特徵對於乳腺癌分類預測具有一定的預測能力，</a:t>
            </a:r>
            <a:endParaRPr lang="en-US" altLang="zh-TW" sz="2000" dirty="0"/>
          </a:p>
          <a:p>
            <a:endParaRPr lang="zh-TW" altLang="en-US" sz="2000" dirty="0"/>
          </a:p>
          <a:p>
            <a:r>
              <a:rPr lang="zh-TW" altLang="en-US" sz="2000" dirty="0"/>
              <a:t>它可能對腫瘤是否為良性具有重要解釋的關鍵因素。</a:t>
            </a:r>
            <a:endParaRPr lang="en-US" altLang="zh-TW" sz="2000" dirty="0"/>
          </a:p>
        </p:txBody>
      </p:sp>
    </p:spTree>
    <p:extLst>
      <p:ext uri="{BB962C8B-B14F-4D97-AF65-F5344CB8AC3E}">
        <p14:creationId xmlns:p14="http://schemas.microsoft.com/office/powerpoint/2010/main" val="1035556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A0B50D-F78E-378C-2816-7ECAF844C699}"/>
              </a:ext>
            </a:extLst>
          </p:cNvPr>
          <p:cNvSpPr>
            <a:spLocks noGrp="1"/>
          </p:cNvSpPr>
          <p:nvPr>
            <p:ph type="title"/>
          </p:nvPr>
        </p:nvSpPr>
        <p:spPr/>
        <p:txBody>
          <a:bodyPr/>
          <a:lstStyle/>
          <a:p>
            <a:pPr algn="ctr"/>
            <a:r>
              <a:rPr lang="zh-TW" altLang="en-US" dirty="0">
                <a:solidFill>
                  <a:srgbClr val="7030A0"/>
                </a:solidFill>
              </a:rPr>
              <a:t>資料來源：威斯康星州乳腺癌數據集</a:t>
            </a:r>
          </a:p>
        </p:txBody>
      </p:sp>
      <p:sp>
        <p:nvSpPr>
          <p:cNvPr id="3" name="內容版面配置區 2">
            <a:extLst>
              <a:ext uri="{FF2B5EF4-FFF2-40B4-BE49-F238E27FC236}">
                <a16:creationId xmlns:a16="http://schemas.microsoft.com/office/drawing/2014/main" id="{31DAEB4F-34D3-2854-81FF-B510BD670A94}"/>
              </a:ext>
            </a:extLst>
          </p:cNvPr>
          <p:cNvSpPr>
            <a:spLocks noGrp="1"/>
          </p:cNvSpPr>
          <p:nvPr>
            <p:ph idx="1"/>
          </p:nvPr>
        </p:nvSpPr>
        <p:spPr/>
        <p:txBody>
          <a:bodyPr>
            <a:normAutofit/>
          </a:bodyPr>
          <a:lstStyle/>
          <a:p>
            <a:r>
              <a:rPr lang="zh-TW" altLang="en-US" sz="2400" dirty="0"/>
              <a:t>實例數量：</a:t>
            </a:r>
            <a:r>
              <a:rPr lang="en-US" altLang="zh-TW" sz="2400" dirty="0"/>
              <a:t>569</a:t>
            </a:r>
          </a:p>
          <a:p>
            <a:endParaRPr lang="en-US" altLang="zh-TW" sz="2400" dirty="0"/>
          </a:p>
          <a:p>
            <a:r>
              <a:rPr lang="zh-TW" altLang="en-US" sz="2400" dirty="0"/>
              <a:t>屬性數量：</a:t>
            </a:r>
            <a:r>
              <a:rPr lang="en-US" altLang="zh-TW" sz="2400" dirty="0"/>
              <a:t>30</a:t>
            </a:r>
          </a:p>
          <a:p>
            <a:endParaRPr lang="en-US" altLang="zh-TW" sz="2400" dirty="0"/>
          </a:p>
          <a:p>
            <a:r>
              <a:rPr lang="zh-TW" altLang="en-US" sz="2400" dirty="0"/>
              <a:t>類別分佈：</a:t>
            </a:r>
            <a:r>
              <a:rPr lang="en-US" altLang="zh-TW" sz="2400" dirty="0"/>
              <a:t>212</a:t>
            </a:r>
            <a:r>
              <a:rPr lang="zh-TW" altLang="en-US" sz="2400" dirty="0"/>
              <a:t>例惡性、</a:t>
            </a:r>
            <a:r>
              <a:rPr lang="en-US" altLang="zh-TW" sz="2400" dirty="0"/>
              <a:t>357</a:t>
            </a:r>
            <a:r>
              <a:rPr lang="zh-TW" altLang="en-US" sz="2400" dirty="0"/>
              <a:t>例良性</a:t>
            </a:r>
            <a:endParaRPr lang="en-US" altLang="zh-TW" sz="2400" dirty="0"/>
          </a:p>
          <a:p>
            <a:endParaRPr lang="en-US" altLang="zh-TW" sz="2400" dirty="0"/>
          </a:p>
          <a:p>
            <a:endParaRPr lang="en-US" altLang="zh-TW" sz="2400" dirty="0"/>
          </a:p>
          <a:p>
            <a:endParaRPr lang="en-US" altLang="zh-TW" sz="2400" dirty="0"/>
          </a:p>
          <a:p>
            <a:endParaRPr lang="zh-TW" altLang="en-US" sz="2400" dirty="0"/>
          </a:p>
        </p:txBody>
      </p:sp>
    </p:spTree>
    <p:extLst>
      <p:ext uri="{BB962C8B-B14F-4D97-AF65-F5344CB8AC3E}">
        <p14:creationId xmlns:p14="http://schemas.microsoft.com/office/powerpoint/2010/main" val="689188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9D92B2-4F5A-1CFC-0C62-BE31B38128D1}"/>
              </a:ext>
            </a:extLst>
          </p:cNvPr>
          <p:cNvSpPr>
            <a:spLocks noGrp="1"/>
          </p:cNvSpPr>
          <p:nvPr>
            <p:ph type="title"/>
          </p:nvPr>
        </p:nvSpPr>
        <p:spPr>
          <a:xfrm>
            <a:off x="1869025" y="284839"/>
            <a:ext cx="8911687" cy="1280890"/>
          </a:xfrm>
        </p:spPr>
        <p:txBody>
          <a:bodyPr>
            <a:normAutofit/>
          </a:bodyPr>
          <a:lstStyle/>
          <a:p>
            <a:pPr algn="ctr"/>
            <a:r>
              <a:rPr lang="zh-TW" altLang="en-US" sz="2800" dirty="0">
                <a:solidFill>
                  <a:srgbClr val="7030A0"/>
                </a:solidFill>
              </a:rPr>
              <a:t>在未標準化的數據，只取</a:t>
            </a:r>
            <a:r>
              <a:rPr lang="en-US" altLang="zh-TW" sz="2800" dirty="0">
                <a:solidFill>
                  <a:srgbClr val="7030A0"/>
                </a:solidFill>
              </a:rPr>
              <a:t>'mean concave points', 'area error'</a:t>
            </a:r>
            <a:r>
              <a:rPr lang="zh-TW" altLang="en-US" sz="2800" dirty="0">
                <a:solidFill>
                  <a:srgbClr val="7030A0"/>
                </a:solidFill>
              </a:rPr>
              <a:t>特徵進行</a:t>
            </a:r>
            <a:r>
              <a:rPr lang="en-US" altLang="zh-TW" sz="2800" dirty="0">
                <a:solidFill>
                  <a:srgbClr val="7030A0"/>
                </a:solidFill>
              </a:rPr>
              <a:t>decision tree</a:t>
            </a:r>
            <a:r>
              <a:rPr lang="zh-TW" altLang="en-US" sz="2800" dirty="0">
                <a:solidFill>
                  <a:srgbClr val="7030A0"/>
                </a:solidFill>
              </a:rPr>
              <a:t>訓練</a:t>
            </a:r>
          </a:p>
        </p:txBody>
      </p:sp>
      <p:sp>
        <p:nvSpPr>
          <p:cNvPr id="8" name="文字方塊 7">
            <a:extLst>
              <a:ext uri="{FF2B5EF4-FFF2-40B4-BE49-F238E27FC236}">
                <a16:creationId xmlns:a16="http://schemas.microsoft.com/office/drawing/2014/main" id="{710897C4-2726-CC2D-F1CC-4332BD3BEDB1}"/>
              </a:ext>
            </a:extLst>
          </p:cNvPr>
          <p:cNvSpPr txBox="1"/>
          <p:nvPr/>
        </p:nvSpPr>
        <p:spPr>
          <a:xfrm>
            <a:off x="3047419" y="1233578"/>
            <a:ext cx="6097162" cy="646331"/>
          </a:xfrm>
          <a:prstGeom prst="rect">
            <a:avLst/>
          </a:prstGeom>
          <a:noFill/>
        </p:spPr>
        <p:txBody>
          <a:bodyPr wrap="square">
            <a:spAutoFit/>
          </a:bodyPr>
          <a:lstStyle/>
          <a:p>
            <a:pPr algn="ctr"/>
            <a:r>
              <a:rPr lang="zh-TW" altLang="en-US" dirty="0">
                <a:solidFill>
                  <a:schemeClr val="accent2">
                    <a:lumMod val="60000"/>
                    <a:lumOff val="40000"/>
                  </a:schemeClr>
                </a:solidFill>
              </a:rPr>
              <a:t>由於決策樹算法基於特徵的閾值來進行分割，因此它們對特徵的尺度不敏感</a:t>
            </a:r>
          </a:p>
        </p:txBody>
      </p:sp>
      <p:sp>
        <p:nvSpPr>
          <p:cNvPr id="10" name="文字方塊 9">
            <a:extLst>
              <a:ext uri="{FF2B5EF4-FFF2-40B4-BE49-F238E27FC236}">
                <a16:creationId xmlns:a16="http://schemas.microsoft.com/office/drawing/2014/main" id="{6A0C6AE5-EC74-E6DF-455C-4CF1B50005D2}"/>
              </a:ext>
            </a:extLst>
          </p:cNvPr>
          <p:cNvSpPr txBox="1"/>
          <p:nvPr/>
        </p:nvSpPr>
        <p:spPr>
          <a:xfrm>
            <a:off x="740770" y="1930504"/>
            <a:ext cx="6097162" cy="646331"/>
          </a:xfrm>
          <a:prstGeom prst="rect">
            <a:avLst/>
          </a:prstGeom>
          <a:noFill/>
        </p:spPr>
        <p:txBody>
          <a:bodyPr wrap="square">
            <a:spAutoFit/>
          </a:bodyPr>
          <a:lstStyle/>
          <a:p>
            <a:r>
              <a:rPr lang="en-US" altLang="zh-TW" dirty="0">
                <a:solidFill>
                  <a:schemeClr val="accent2">
                    <a:lumMod val="75000"/>
                  </a:schemeClr>
                </a:solidFill>
              </a:rPr>
              <a:t>training score: 0.9274725274725275</a:t>
            </a:r>
          </a:p>
          <a:p>
            <a:r>
              <a:rPr lang="en-US" altLang="zh-TW" dirty="0">
                <a:solidFill>
                  <a:schemeClr val="accent2">
                    <a:lumMod val="75000"/>
                  </a:schemeClr>
                </a:solidFill>
              </a:rPr>
              <a:t>test score: 0.9035087719298246</a:t>
            </a:r>
            <a:endParaRPr lang="zh-TW" altLang="en-US" dirty="0">
              <a:solidFill>
                <a:schemeClr val="accent2">
                  <a:lumMod val="75000"/>
                </a:schemeClr>
              </a:solidFill>
            </a:endParaRPr>
          </a:p>
        </p:txBody>
      </p:sp>
      <p:sp>
        <p:nvSpPr>
          <p:cNvPr id="12" name="文字方塊 11">
            <a:extLst>
              <a:ext uri="{FF2B5EF4-FFF2-40B4-BE49-F238E27FC236}">
                <a16:creationId xmlns:a16="http://schemas.microsoft.com/office/drawing/2014/main" id="{6F9D9EB5-324B-EDD1-4C4C-6A05D95DF4E5}"/>
              </a:ext>
            </a:extLst>
          </p:cNvPr>
          <p:cNvSpPr txBox="1"/>
          <p:nvPr/>
        </p:nvSpPr>
        <p:spPr>
          <a:xfrm>
            <a:off x="740770" y="2881876"/>
            <a:ext cx="6097162" cy="923330"/>
          </a:xfrm>
          <a:prstGeom prst="rect">
            <a:avLst/>
          </a:prstGeom>
          <a:noFill/>
        </p:spPr>
        <p:txBody>
          <a:bodyPr wrap="square">
            <a:spAutoFit/>
          </a:bodyPr>
          <a:lstStyle/>
          <a:p>
            <a:r>
              <a:rPr lang="en-US" altLang="zh-TW" dirty="0">
                <a:solidFill>
                  <a:schemeClr val="accent5">
                    <a:lumMod val="75000"/>
                  </a:schemeClr>
                </a:solidFill>
              </a:rPr>
              <a:t>Confusion Matrix:</a:t>
            </a:r>
          </a:p>
          <a:p>
            <a:r>
              <a:rPr lang="en-US" altLang="zh-TW" dirty="0">
                <a:solidFill>
                  <a:schemeClr val="accent5">
                    <a:lumMod val="75000"/>
                  </a:schemeClr>
                </a:solidFill>
              </a:rPr>
              <a:t>[32  7]</a:t>
            </a:r>
          </a:p>
          <a:p>
            <a:r>
              <a:rPr lang="en-US" altLang="zh-TW" dirty="0">
                <a:solidFill>
                  <a:schemeClr val="accent5">
                    <a:lumMod val="75000"/>
                  </a:schemeClr>
                </a:solidFill>
              </a:rPr>
              <a:t>[ 4 71]</a:t>
            </a:r>
            <a:endParaRPr lang="zh-TW" altLang="en-US" dirty="0">
              <a:solidFill>
                <a:schemeClr val="accent5">
                  <a:lumMod val="75000"/>
                </a:schemeClr>
              </a:solidFill>
            </a:endParaRPr>
          </a:p>
        </p:txBody>
      </p:sp>
      <p:sp>
        <p:nvSpPr>
          <p:cNvPr id="16" name="文字方塊 15">
            <a:extLst>
              <a:ext uri="{FF2B5EF4-FFF2-40B4-BE49-F238E27FC236}">
                <a16:creationId xmlns:a16="http://schemas.microsoft.com/office/drawing/2014/main" id="{9492BD98-B652-F8C7-E231-E033FFE85607}"/>
              </a:ext>
            </a:extLst>
          </p:cNvPr>
          <p:cNvSpPr txBox="1"/>
          <p:nvPr/>
        </p:nvSpPr>
        <p:spPr>
          <a:xfrm>
            <a:off x="7274394" y="1618193"/>
            <a:ext cx="6097162" cy="1600438"/>
          </a:xfrm>
          <a:prstGeom prst="rect">
            <a:avLst/>
          </a:prstGeom>
          <a:noFill/>
        </p:spPr>
        <p:txBody>
          <a:bodyPr wrap="square">
            <a:spAutoFit/>
          </a:bodyPr>
          <a:lstStyle/>
          <a:p>
            <a:r>
              <a:rPr lang="da-DK" altLang="zh-TW" sz="1400" dirty="0">
                <a:solidFill>
                  <a:srgbClr val="0070C0"/>
                </a:solidFill>
              </a:rPr>
              <a:t>K-fold Scores:</a:t>
            </a:r>
          </a:p>
          <a:p>
            <a:r>
              <a:rPr lang="da-DK" altLang="zh-TW" sz="1400" dirty="0">
                <a:solidFill>
                  <a:srgbClr val="0070C0"/>
                </a:solidFill>
              </a:rPr>
              <a:t>Fold 1: 0.9035087719298246</a:t>
            </a:r>
          </a:p>
          <a:p>
            <a:r>
              <a:rPr lang="da-DK" altLang="zh-TW" sz="1400" dirty="0">
                <a:solidFill>
                  <a:srgbClr val="0070C0"/>
                </a:solidFill>
              </a:rPr>
              <a:t>Fold 2: 0.9122807017543859</a:t>
            </a:r>
          </a:p>
          <a:p>
            <a:r>
              <a:rPr lang="da-DK" altLang="zh-TW" sz="1400" dirty="0">
                <a:solidFill>
                  <a:srgbClr val="0070C0"/>
                </a:solidFill>
              </a:rPr>
              <a:t>Fold 3: 0.956140350877193</a:t>
            </a:r>
          </a:p>
          <a:p>
            <a:r>
              <a:rPr lang="da-DK" altLang="zh-TW" sz="1400" dirty="0">
                <a:solidFill>
                  <a:srgbClr val="0070C0"/>
                </a:solidFill>
              </a:rPr>
              <a:t>Fold 4: 0.9385964912280702</a:t>
            </a:r>
          </a:p>
          <a:p>
            <a:r>
              <a:rPr lang="da-DK" altLang="zh-TW" sz="1400" dirty="0">
                <a:solidFill>
                  <a:srgbClr val="0070C0"/>
                </a:solidFill>
              </a:rPr>
              <a:t>Fold 5: 0.9557522123893806</a:t>
            </a:r>
          </a:p>
          <a:p>
            <a:r>
              <a:rPr lang="da-DK" altLang="zh-TW" sz="1400" dirty="0">
                <a:solidFill>
                  <a:srgbClr val="0070C0"/>
                </a:solidFill>
              </a:rPr>
              <a:t>Mean Score: 0.9332557056357709</a:t>
            </a:r>
          </a:p>
        </p:txBody>
      </p:sp>
      <p:pic>
        <p:nvPicPr>
          <p:cNvPr id="13315" name="Picture 3">
            <a:extLst>
              <a:ext uri="{FF2B5EF4-FFF2-40B4-BE49-F238E27FC236}">
                <a16:creationId xmlns:a16="http://schemas.microsoft.com/office/drawing/2014/main" id="{AAA62AC7-B1E4-3CA2-0647-A56CBFB4A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394" y="3269225"/>
            <a:ext cx="4672355" cy="35598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資料庫圖表 18">
            <a:extLst>
              <a:ext uri="{FF2B5EF4-FFF2-40B4-BE49-F238E27FC236}">
                <a16:creationId xmlns:a16="http://schemas.microsoft.com/office/drawing/2014/main" id="{ECEE3893-01BE-B4F5-B005-9A9A71F7E5AC}"/>
              </a:ext>
            </a:extLst>
          </p:cNvPr>
          <p:cNvGraphicFramePr/>
          <p:nvPr>
            <p:extLst>
              <p:ext uri="{D42A27DB-BD31-4B8C-83A1-F6EECF244321}">
                <p14:modId xmlns:p14="http://schemas.microsoft.com/office/powerpoint/2010/main" val="2089377921"/>
              </p:ext>
            </p:extLst>
          </p:nvPr>
        </p:nvGraphicFramePr>
        <p:xfrm>
          <a:off x="703251" y="4222750"/>
          <a:ext cx="4395799" cy="20700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0491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A6CCE4-394E-0E0B-CE68-2377959F8B5D}"/>
              </a:ext>
            </a:extLst>
          </p:cNvPr>
          <p:cNvSpPr>
            <a:spLocks noGrp="1"/>
          </p:cNvSpPr>
          <p:nvPr>
            <p:ph type="title"/>
          </p:nvPr>
        </p:nvSpPr>
        <p:spPr/>
        <p:txBody>
          <a:bodyPr/>
          <a:lstStyle/>
          <a:p>
            <a:pPr algn="ctr"/>
            <a:r>
              <a:rPr lang="zh-TW" altLang="en-US" dirty="0">
                <a:solidFill>
                  <a:srgbClr val="7030A0"/>
                </a:solidFill>
              </a:rPr>
              <a:t>視覺化決策樹</a:t>
            </a:r>
            <a:r>
              <a:rPr lang="en-US" altLang="zh-TW" dirty="0">
                <a:solidFill>
                  <a:srgbClr val="7030A0"/>
                </a:solidFill>
              </a:rPr>
              <a:t>(</a:t>
            </a:r>
            <a:r>
              <a:rPr lang="zh-TW" altLang="en-US" dirty="0">
                <a:solidFill>
                  <a:srgbClr val="7030A0"/>
                </a:solidFill>
              </a:rPr>
              <a:t>設定最大深度為</a:t>
            </a:r>
            <a:r>
              <a:rPr lang="en-US" altLang="zh-TW" dirty="0">
                <a:solidFill>
                  <a:srgbClr val="7030A0"/>
                </a:solidFill>
              </a:rPr>
              <a:t>3)</a:t>
            </a:r>
            <a:endParaRPr lang="zh-TW" altLang="en-US" dirty="0">
              <a:solidFill>
                <a:srgbClr val="7030A0"/>
              </a:solidFill>
            </a:endParaRPr>
          </a:p>
        </p:txBody>
      </p:sp>
      <p:pic>
        <p:nvPicPr>
          <p:cNvPr id="7" name="圖片 6">
            <a:extLst>
              <a:ext uri="{FF2B5EF4-FFF2-40B4-BE49-F238E27FC236}">
                <a16:creationId xmlns:a16="http://schemas.microsoft.com/office/drawing/2014/main" id="{B152F766-69FA-58AD-033C-11714AC57E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975" y="1522412"/>
            <a:ext cx="10610850" cy="4333875"/>
          </a:xfrm>
          <a:prstGeom prst="rect">
            <a:avLst/>
          </a:prstGeom>
        </p:spPr>
      </p:pic>
    </p:spTree>
    <p:extLst>
      <p:ext uri="{BB962C8B-B14F-4D97-AF65-F5344CB8AC3E}">
        <p14:creationId xmlns:p14="http://schemas.microsoft.com/office/powerpoint/2010/main" val="1727445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58EA1-0EB8-98C7-99D8-5AA139A4423F}"/>
              </a:ext>
            </a:extLst>
          </p:cNvPr>
          <p:cNvSpPr>
            <a:spLocks noGrp="1"/>
          </p:cNvSpPr>
          <p:nvPr>
            <p:ph type="title"/>
          </p:nvPr>
        </p:nvSpPr>
        <p:spPr>
          <a:xfrm>
            <a:off x="1422400" y="265212"/>
            <a:ext cx="10515600" cy="1325563"/>
          </a:xfrm>
        </p:spPr>
        <p:txBody>
          <a:bodyPr>
            <a:normAutofit/>
          </a:bodyPr>
          <a:lstStyle/>
          <a:p>
            <a:pPr algn="ctr"/>
            <a:r>
              <a:rPr lang="zh-TW" altLang="en-US" sz="2800" dirty="0">
                <a:solidFill>
                  <a:srgbClr val="7030A0"/>
                </a:solidFill>
              </a:rPr>
              <a:t>在已標準化的數據，只取</a:t>
            </a:r>
            <a:r>
              <a:rPr lang="en-US" altLang="zh-TW" sz="2800" dirty="0">
                <a:solidFill>
                  <a:srgbClr val="7030A0"/>
                </a:solidFill>
              </a:rPr>
              <a:t>'mean concave points', 'area error'</a:t>
            </a:r>
            <a:r>
              <a:rPr lang="zh-TW" altLang="en-US" sz="2800" dirty="0">
                <a:solidFill>
                  <a:srgbClr val="7030A0"/>
                </a:solidFill>
              </a:rPr>
              <a:t>特徵進行</a:t>
            </a:r>
            <a:r>
              <a:rPr lang="en-US" altLang="zh-TW" sz="2800" dirty="0">
                <a:solidFill>
                  <a:srgbClr val="7030A0"/>
                </a:solidFill>
              </a:rPr>
              <a:t>Logistic regression</a:t>
            </a:r>
            <a:r>
              <a:rPr lang="zh-TW" altLang="en-US" sz="2800" dirty="0">
                <a:solidFill>
                  <a:srgbClr val="7030A0"/>
                </a:solidFill>
              </a:rPr>
              <a:t>訓練</a:t>
            </a:r>
          </a:p>
        </p:txBody>
      </p:sp>
      <p:sp>
        <p:nvSpPr>
          <p:cNvPr id="5" name="文字方塊 4">
            <a:extLst>
              <a:ext uri="{FF2B5EF4-FFF2-40B4-BE49-F238E27FC236}">
                <a16:creationId xmlns:a16="http://schemas.microsoft.com/office/drawing/2014/main" id="{80BCBA4B-981A-6BA6-5B35-9A47C6DC3D50}"/>
              </a:ext>
            </a:extLst>
          </p:cNvPr>
          <p:cNvSpPr txBox="1"/>
          <p:nvPr/>
        </p:nvSpPr>
        <p:spPr>
          <a:xfrm>
            <a:off x="2690657" y="1240065"/>
            <a:ext cx="6097162" cy="830997"/>
          </a:xfrm>
          <a:prstGeom prst="rect">
            <a:avLst/>
          </a:prstGeom>
          <a:noFill/>
        </p:spPr>
        <p:txBody>
          <a:bodyPr wrap="square">
            <a:spAutoFit/>
          </a:bodyPr>
          <a:lstStyle/>
          <a:p>
            <a:pPr algn="ctr"/>
            <a:r>
              <a:rPr lang="zh-TW" altLang="en-US" sz="1600" dirty="0">
                <a:solidFill>
                  <a:schemeClr val="accent1">
                    <a:lumMod val="40000"/>
                    <a:lumOff val="60000"/>
                  </a:schemeClr>
                </a:solidFill>
              </a:rPr>
              <a:t>由於由於Logistic Regression在進行優化時，求解器（solver）可能對數據的尺度敏感，標準化可以消除特徵尺度的差異，減小噪聲特徵的影響，並提供更穩定的優化過程。</a:t>
            </a:r>
          </a:p>
        </p:txBody>
      </p:sp>
      <p:sp>
        <p:nvSpPr>
          <p:cNvPr id="8" name="文字方塊 7">
            <a:extLst>
              <a:ext uri="{FF2B5EF4-FFF2-40B4-BE49-F238E27FC236}">
                <a16:creationId xmlns:a16="http://schemas.microsoft.com/office/drawing/2014/main" id="{4FFA099F-3DE6-453D-A524-ACC7EF6145BE}"/>
              </a:ext>
            </a:extLst>
          </p:cNvPr>
          <p:cNvSpPr txBox="1"/>
          <p:nvPr/>
        </p:nvSpPr>
        <p:spPr>
          <a:xfrm>
            <a:off x="1140603" y="2085791"/>
            <a:ext cx="6097162" cy="646331"/>
          </a:xfrm>
          <a:prstGeom prst="rect">
            <a:avLst/>
          </a:prstGeom>
          <a:noFill/>
        </p:spPr>
        <p:txBody>
          <a:bodyPr wrap="square">
            <a:spAutoFit/>
          </a:bodyPr>
          <a:lstStyle/>
          <a:p>
            <a:r>
              <a:rPr lang="en-US" altLang="zh-TW" dirty="0">
                <a:solidFill>
                  <a:schemeClr val="accent2">
                    <a:lumMod val="75000"/>
                  </a:schemeClr>
                </a:solidFill>
              </a:rPr>
              <a:t>training score: 0.9142857142857143</a:t>
            </a:r>
          </a:p>
          <a:p>
            <a:r>
              <a:rPr lang="en-US" altLang="zh-TW" dirty="0">
                <a:solidFill>
                  <a:schemeClr val="accent2">
                    <a:lumMod val="75000"/>
                  </a:schemeClr>
                </a:solidFill>
              </a:rPr>
              <a:t>test score: 0.9473684210526315</a:t>
            </a:r>
            <a:endParaRPr lang="zh-TW" altLang="en-US" dirty="0">
              <a:solidFill>
                <a:schemeClr val="accent2">
                  <a:lumMod val="75000"/>
                </a:schemeClr>
              </a:solidFill>
            </a:endParaRPr>
          </a:p>
        </p:txBody>
      </p:sp>
      <p:sp>
        <p:nvSpPr>
          <p:cNvPr id="10" name="文字方塊 9">
            <a:extLst>
              <a:ext uri="{FF2B5EF4-FFF2-40B4-BE49-F238E27FC236}">
                <a16:creationId xmlns:a16="http://schemas.microsoft.com/office/drawing/2014/main" id="{D43AE331-2E3B-5AE0-1990-C85121AC497E}"/>
              </a:ext>
            </a:extLst>
          </p:cNvPr>
          <p:cNvSpPr txBox="1"/>
          <p:nvPr/>
        </p:nvSpPr>
        <p:spPr>
          <a:xfrm>
            <a:off x="1140603" y="2906433"/>
            <a:ext cx="6097162" cy="923330"/>
          </a:xfrm>
          <a:prstGeom prst="rect">
            <a:avLst/>
          </a:prstGeom>
          <a:noFill/>
        </p:spPr>
        <p:txBody>
          <a:bodyPr wrap="square">
            <a:spAutoFit/>
          </a:bodyPr>
          <a:lstStyle/>
          <a:p>
            <a:r>
              <a:rPr lang="en-US" altLang="zh-TW" dirty="0">
                <a:solidFill>
                  <a:schemeClr val="accent5">
                    <a:lumMod val="75000"/>
                  </a:schemeClr>
                </a:solidFill>
              </a:rPr>
              <a:t>Confusion Matrix:</a:t>
            </a:r>
          </a:p>
          <a:p>
            <a:r>
              <a:rPr lang="en-US" altLang="zh-TW" dirty="0">
                <a:solidFill>
                  <a:schemeClr val="accent5">
                    <a:lumMod val="75000"/>
                  </a:schemeClr>
                </a:solidFill>
              </a:rPr>
              <a:t>[34  5]</a:t>
            </a:r>
          </a:p>
          <a:p>
            <a:r>
              <a:rPr lang="en-US" altLang="zh-TW" dirty="0">
                <a:solidFill>
                  <a:schemeClr val="accent5">
                    <a:lumMod val="75000"/>
                  </a:schemeClr>
                </a:solidFill>
              </a:rPr>
              <a:t>[ 1 74]</a:t>
            </a:r>
            <a:endParaRPr lang="zh-TW" altLang="en-US" dirty="0">
              <a:solidFill>
                <a:schemeClr val="accent5">
                  <a:lumMod val="75000"/>
                </a:schemeClr>
              </a:solidFill>
            </a:endParaRPr>
          </a:p>
        </p:txBody>
      </p:sp>
      <p:sp>
        <p:nvSpPr>
          <p:cNvPr id="15" name="文字方塊 14">
            <a:extLst>
              <a:ext uri="{FF2B5EF4-FFF2-40B4-BE49-F238E27FC236}">
                <a16:creationId xmlns:a16="http://schemas.microsoft.com/office/drawing/2014/main" id="{360F3638-C45F-3F40-D084-5F71EA119807}"/>
              </a:ext>
            </a:extLst>
          </p:cNvPr>
          <p:cNvSpPr txBox="1"/>
          <p:nvPr/>
        </p:nvSpPr>
        <p:spPr>
          <a:xfrm>
            <a:off x="7553511" y="1907793"/>
            <a:ext cx="6097162" cy="1600438"/>
          </a:xfrm>
          <a:prstGeom prst="rect">
            <a:avLst/>
          </a:prstGeom>
          <a:noFill/>
        </p:spPr>
        <p:txBody>
          <a:bodyPr wrap="square">
            <a:spAutoFit/>
          </a:bodyPr>
          <a:lstStyle/>
          <a:p>
            <a:r>
              <a:rPr lang="da-DK" altLang="zh-TW" sz="1400" dirty="0">
                <a:solidFill>
                  <a:srgbClr val="0070C0"/>
                </a:solidFill>
              </a:rPr>
              <a:t>K-fold Scores:</a:t>
            </a:r>
          </a:p>
          <a:p>
            <a:r>
              <a:rPr lang="da-DK" altLang="zh-TW" sz="1400" dirty="0">
                <a:solidFill>
                  <a:srgbClr val="0070C0"/>
                </a:solidFill>
              </a:rPr>
              <a:t>Fold 1: 0.9824561403508771</a:t>
            </a:r>
          </a:p>
          <a:p>
            <a:r>
              <a:rPr lang="da-DK" altLang="zh-TW" sz="1400" dirty="0">
                <a:solidFill>
                  <a:srgbClr val="0070C0"/>
                </a:solidFill>
              </a:rPr>
              <a:t>Fold 2: 0.9736842105263158</a:t>
            </a:r>
          </a:p>
          <a:p>
            <a:r>
              <a:rPr lang="da-DK" altLang="zh-TW" sz="1400" dirty="0">
                <a:solidFill>
                  <a:srgbClr val="0070C0"/>
                </a:solidFill>
              </a:rPr>
              <a:t>Fold 3: 0.9736842105263158</a:t>
            </a:r>
          </a:p>
          <a:p>
            <a:r>
              <a:rPr lang="da-DK" altLang="zh-TW" sz="1400" dirty="0">
                <a:solidFill>
                  <a:srgbClr val="0070C0"/>
                </a:solidFill>
              </a:rPr>
              <a:t>Fold 4: 0.9736842105263158</a:t>
            </a:r>
          </a:p>
          <a:p>
            <a:r>
              <a:rPr lang="da-DK" altLang="zh-TW" sz="1400" dirty="0">
                <a:solidFill>
                  <a:srgbClr val="0070C0"/>
                </a:solidFill>
              </a:rPr>
              <a:t>Fold 5: 0.9911504424778761</a:t>
            </a:r>
          </a:p>
          <a:p>
            <a:r>
              <a:rPr lang="da-DK" altLang="zh-TW" sz="1400" dirty="0">
                <a:solidFill>
                  <a:srgbClr val="0070C0"/>
                </a:solidFill>
              </a:rPr>
              <a:t>Mean Score: 0.9789318428815402</a:t>
            </a:r>
            <a:endParaRPr lang="zh-TW" altLang="en-US" sz="1400" dirty="0">
              <a:solidFill>
                <a:srgbClr val="0070C0"/>
              </a:solidFill>
            </a:endParaRPr>
          </a:p>
        </p:txBody>
      </p:sp>
      <p:pic>
        <p:nvPicPr>
          <p:cNvPr id="15364" name="Picture 4">
            <a:extLst>
              <a:ext uri="{FF2B5EF4-FFF2-40B4-BE49-F238E27FC236}">
                <a16:creationId xmlns:a16="http://schemas.microsoft.com/office/drawing/2014/main" id="{C484D2C6-07B8-FD38-72EB-0948CB1F36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1792" y="3504526"/>
            <a:ext cx="4812878" cy="32696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資料庫圖表 19">
            <a:extLst>
              <a:ext uri="{FF2B5EF4-FFF2-40B4-BE49-F238E27FC236}">
                <a16:creationId xmlns:a16="http://schemas.microsoft.com/office/drawing/2014/main" id="{4EC58258-23F2-3063-542F-ACF9D167CDE2}"/>
              </a:ext>
            </a:extLst>
          </p:cNvPr>
          <p:cNvGraphicFramePr/>
          <p:nvPr>
            <p:extLst>
              <p:ext uri="{D42A27DB-BD31-4B8C-83A1-F6EECF244321}">
                <p14:modId xmlns:p14="http://schemas.microsoft.com/office/powerpoint/2010/main" val="2282147564"/>
              </p:ext>
            </p:extLst>
          </p:nvPr>
        </p:nvGraphicFramePr>
        <p:xfrm>
          <a:off x="1140603" y="4416992"/>
          <a:ext cx="4240442" cy="1908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5414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1D33FA-F16F-9937-5D8C-8D1AFADFB462}"/>
              </a:ext>
            </a:extLst>
          </p:cNvPr>
          <p:cNvSpPr>
            <a:spLocks noGrp="1"/>
          </p:cNvSpPr>
          <p:nvPr>
            <p:ph type="title"/>
          </p:nvPr>
        </p:nvSpPr>
        <p:spPr>
          <a:xfrm>
            <a:off x="2313525" y="439960"/>
            <a:ext cx="8911687" cy="1280890"/>
          </a:xfrm>
        </p:spPr>
        <p:txBody>
          <a:bodyPr>
            <a:normAutofit/>
          </a:bodyPr>
          <a:lstStyle/>
          <a:p>
            <a:pPr algn="ctr"/>
            <a:r>
              <a:rPr lang="zh-TW" altLang="en-US" sz="3200" dirty="0">
                <a:solidFill>
                  <a:srgbClr val="0070C0"/>
                </a:solidFill>
              </a:rPr>
              <a:t>視覺化</a:t>
            </a:r>
            <a:r>
              <a:rPr lang="en-US" altLang="zh-TW" sz="3200" dirty="0">
                <a:solidFill>
                  <a:srgbClr val="0070C0"/>
                </a:solidFill>
              </a:rPr>
              <a:t>Logistic regression</a:t>
            </a:r>
            <a:r>
              <a:rPr lang="zh-TW" altLang="en-US" sz="3200" dirty="0">
                <a:solidFill>
                  <a:srgbClr val="0070C0"/>
                </a:solidFill>
              </a:rPr>
              <a:t>決策邊界線</a:t>
            </a:r>
          </a:p>
        </p:txBody>
      </p:sp>
      <p:pic>
        <p:nvPicPr>
          <p:cNvPr id="7" name="圖片 6">
            <a:extLst>
              <a:ext uri="{FF2B5EF4-FFF2-40B4-BE49-F238E27FC236}">
                <a16:creationId xmlns:a16="http://schemas.microsoft.com/office/drawing/2014/main" id="{48F6DBAF-25B2-CABA-4610-0C26DA2A8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0" y="1182005"/>
            <a:ext cx="6858000" cy="5534025"/>
          </a:xfrm>
          <a:prstGeom prst="rect">
            <a:avLst/>
          </a:prstGeom>
        </p:spPr>
      </p:pic>
    </p:spTree>
    <p:extLst>
      <p:ext uri="{BB962C8B-B14F-4D97-AF65-F5344CB8AC3E}">
        <p14:creationId xmlns:p14="http://schemas.microsoft.com/office/powerpoint/2010/main" val="835062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3EFE76-5FCC-B138-94DF-3FB69CEFB1FB}"/>
              </a:ext>
            </a:extLst>
          </p:cNvPr>
          <p:cNvSpPr>
            <a:spLocks noGrp="1"/>
          </p:cNvSpPr>
          <p:nvPr>
            <p:ph type="title"/>
          </p:nvPr>
        </p:nvSpPr>
        <p:spPr>
          <a:xfrm>
            <a:off x="1560063" y="226755"/>
            <a:ext cx="10515600" cy="1325563"/>
          </a:xfrm>
        </p:spPr>
        <p:txBody>
          <a:bodyPr>
            <a:normAutofit/>
          </a:bodyPr>
          <a:lstStyle/>
          <a:p>
            <a:pPr algn="ctr"/>
            <a:r>
              <a:rPr lang="zh-TW" altLang="en-US" sz="3200" dirty="0">
                <a:solidFill>
                  <a:srgbClr val="7030A0"/>
                </a:solidFill>
              </a:rPr>
              <a:t>在未標準化的數據，只取</a:t>
            </a:r>
            <a:r>
              <a:rPr lang="en-US" altLang="zh-TW" sz="3200" dirty="0">
                <a:solidFill>
                  <a:srgbClr val="7030A0"/>
                </a:solidFill>
              </a:rPr>
              <a:t>'mean concave points', 'area error'</a:t>
            </a:r>
            <a:r>
              <a:rPr lang="zh-TW" altLang="en-US" sz="3200" dirty="0">
                <a:solidFill>
                  <a:srgbClr val="7030A0"/>
                </a:solidFill>
              </a:rPr>
              <a:t>特徵進行</a:t>
            </a:r>
            <a:r>
              <a:rPr lang="en-US" altLang="zh-TW" sz="3200" dirty="0" err="1">
                <a:solidFill>
                  <a:srgbClr val="7030A0"/>
                </a:solidFill>
              </a:rPr>
              <a:t>Adaboost</a:t>
            </a:r>
            <a:r>
              <a:rPr lang="zh-TW" altLang="en-US" sz="3200" dirty="0">
                <a:solidFill>
                  <a:srgbClr val="7030A0"/>
                </a:solidFill>
              </a:rPr>
              <a:t>訓練</a:t>
            </a:r>
          </a:p>
        </p:txBody>
      </p:sp>
      <p:sp>
        <p:nvSpPr>
          <p:cNvPr id="5" name="文字方塊 4">
            <a:extLst>
              <a:ext uri="{FF2B5EF4-FFF2-40B4-BE49-F238E27FC236}">
                <a16:creationId xmlns:a16="http://schemas.microsoft.com/office/drawing/2014/main" id="{20881921-5777-5DBC-C89A-C4E5BFDBC157}"/>
              </a:ext>
            </a:extLst>
          </p:cNvPr>
          <p:cNvSpPr txBox="1"/>
          <p:nvPr/>
        </p:nvSpPr>
        <p:spPr>
          <a:xfrm>
            <a:off x="3047419" y="1284459"/>
            <a:ext cx="6097162" cy="830997"/>
          </a:xfrm>
          <a:prstGeom prst="rect">
            <a:avLst/>
          </a:prstGeom>
          <a:noFill/>
        </p:spPr>
        <p:txBody>
          <a:bodyPr wrap="square">
            <a:spAutoFit/>
          </a:bodyPr>
          <a:lstStyle/>
          <a:p>
            <a:pPr algn="ctr"/>
            <a:r>
              <a:rPr lang="en-US" altLang="zh-TW" sz="1600" dirty="0">
                <a:solidFill>
                  <a:schemeClr val="accent2">
                    <a:lumMod val="60000"/>
                    <a:lumOff val="40000"/>
                  </a:schemeClr>
                </a:solidFill>
              </a:rPr>
              <a:t>AdaBoost</a:t>
            </a:r>
            <a:r>
              <a:rPr lang="zh-TW" altLang="en-US" sz="1600" dirty="0">
                <a:solidFill>
                  <a:schemeClr val="accent2">
                    <a:lumMod val="60000"/>
                    <a:lumOff val="40000"/>
                  </a:schemeClr>
                </a:solidFill>
              </a:rPr>
              <a:t>的主要關注點是樣本的權重調整，而不是特徵的縮放或標準化，因此，即使數據沒有進行縮放或標準化，</a:t>
            </a:r>
            <a:r>
              <a:rPr lang="en-US" altLang="zh-TW" sz="1600" dirty="0">
                <a:solidFill>
                  <a:schemeClr val="accent2">
                    <a:lumMod val="60000"/>
                    <a:lumOff val="40000"/>
                  </a:schemeClr>
                </a:solidFill>
              </a:rPr>
              <a:t>AdaBoost</a:t>
            </a:r>
            <a:r>
              <a:rPr lang="zh-TW" altLang="en-US" sz="1600" dirty="0">
                <a:solidFill>
                  <a:schemeClr val="accent2">
                    <a:lumMod val="60000"/>
                    <a:lumOff val="40000"/>
                  </a:schemeClr>
                </a:solidFill>
              </a:rPr>
              <a:t>仍然可以有效地工作。</a:t>
            </a:r>
          </a:p>
        </p:txBody>
      </p:sp>
      <p:sp>
        <p:nvSpPr>
          <p:cNvPr id="8" name="文字方塊 7">
            <a:extLst>
              <a:ext uri="{FF2B5EF4-FFF2-40B4-BE49-F238E27FC236}">
                <a16:creationId xmlns:a16="http://schemas.microsoft.com/office/drawing/2014/main" id="{C1D8A44C-6B1D-8F5D-50E1-F50AD9B8E7D1}"/>
              </a:ext>
            </a:extLst>
          </p:cNvPr>
          <p:cNvSpPr txBox="1"/>
          <p:nvPr/>
        </p:nvSpPr>
        <p:spPr>
          <a:xfrm>
            <a:off x="615999" y="2052610"/>
            <a:ext cx="6097162" cy="646331"/>
          </a:xfrm>
          <a:prstGeom prst="rect">
            <a:avLst/>
          </a:prstGeom>
          <a:noFill/>
        </p:spPr>
        <p:txBody>
          <a:bodyPr wrap="square">
            <a:spAutoFit/>
          </a:bodyPr>
          <a:lstStyle/>
          <a:p>
            <a:r>
              <a:rPr lang="en-US" altLang="zh-TW" dirty="0">
                <a:solidFill>
                  <a:schemeClr val="accent2">
                    <a:lumMod val="75000"/>
                  </a:schemeClr>
                </a:solidFill>
              </a:rPr>
              <a:t>training score: 0.9604395604395605</a:t>
            </a:r>
          </a:p>
          <a:p>
            <a:r>
              <a:rPr lang="en-US" altLang="zh-TW" dirty="0">
                <a:solidFill>
                  <a:schemeClr val="accent2">
                    <a:lumMod val="75000"/>
                  </a:schemeClr>
                </a:solidFill>
              </a:rPr>
              <a:t>test score: 0.9385964912280702</a:t>
            </a:r>
            <a:endParaRPr lang="zh-TW" altLang="en-US" dirty="0">
              <a:solidFill>
                <a:schemeClr val="accent2">
                  <a:lumMod val="75000"/>
                </a:schemeClr>
              </a:solidFill>
            </a:endParaRPr>
          </a:p>
        </p:txBody>
      </p:sp>
      <p:sp>
        <p:nvSpPr>
          <p:cNvPr id="10" name="文字方塊 9">
            <a:extLst>
              <a:ext uri="{FF2B5EF4-FFF2-40B4-BE49-F238E27FC236}">
                <a16:creationId xmlns:a16="http://schemas.microsoft.com/office/drawing/2014/main" id="{5D28A25B-FB63-BADB-6F8F-D15984229C8A}"/>
              </a:ext>
            </a:extLst>
          </p:cNvPr>
          <p:cNvSpPr txBox="1"/>
          <p:nvPr/>
        </p:nvSpPr>
        <p:spPr>
          <a:xfrm>
            <a:off x="615999" y="2991253"/>
            <a:ext cx="6097162" cy="923330"/>
          </a:xfrm>
          <a:prstGeom prst="rect">
            <a:avLst/>
          </a:prstGeom>
          <a:noFill/>
        </p:spPr>
        <p:txBody>
          <a:bodyPr wrap="square">
            <a:spAutoFit/>
          </a:bodyPr>
          <a:lstStyle/>
          <a:p>
            <a:r>
              <a:rPr lang="en-US" altLang="zh-TW" dirty="0">
                <a:solidFill>
                  <a:schemeClr val="accent5">
                    <a:lumMod val="75000"/>
                  </a:schemeClr>
                </a:solidFill>
              </a:rPr>
              <a:t>Confusion Matrix:</a:t>
            </a:r>
          </a:p>
          <a:p>
            <a:r>
              <a:rPr lang="en-US" altLang="zh-TW" dirty="0">
                <a:solidFill>
                  <a:schemeClr val="accent5">
                    <a:lumMod val="75000"/>
                  </a:schemeClr>
                </a:solidFill>
              </a:rPr>
              <a:t>[36  3]</a:t>
            </a:r>
          </a:p>
          <a:p>
            <a:r>
              <a:rPr lang="en-US" altLang="zh-TW" dirty="0">
                <a:solidFill>
                  <a:schemeClr val="accent5">
                    <a:lumMod val="75000"/>
                  </a:schemeClr>
                </a:solidFill>
              </a:rPr>
              <a:t>[ 4 71]</a:t>
            </a:r>
            <a:endParaRPr lang="zh-TW" altLang="en-US" dirty="0">
              <a:solidFill>
                <a:schemeClr val="accent5">
                  <a:lumMod val="75000"/>
                </a:schemeClr>
              </a:solidFill>
            </a:endParaRPr>
          </a:p>
        </p:txBody>
      </p:sp>
      <p:sp>
        <p:nvSpPr>
          <p:cNvPr id="14" name="文字方塊 13">
            <a:extLst>
              <a:ext uri="{FF2B5EF4-FFF2-40B4-BE49-F238E27FC236}">
                <a16:creationId xmlns:a16="http://schemas.microsoft.com/office/drawing/2014/main" id="{20214794-9668-BC22-511E-B790A2D5EF44}"/>
              </a:ext>
            </a:extLst>
          </p:cNvPr>
          <p:cNvSpPr txBox="1"/>
          <p:nvPr/>
        </p:nvSpPr>
        <p:spPr>
          <a:xfrm>
            <a:off x="7182371" y="1898722"/>
            <a:ext cx="6097162" cy="1600438"/>
          </a:xfrm>
          <a:prstGeom prst="rect">
            <a:avLst/>
          </a:prstGeom>
          <a:noFill/>
        </p:spPr>
        <p:txBody>
          <a:bodyPr wrap="square">
            <a:spAutoFit/>
          </a:bodyPr>
          <a:lstStyle/>
          <a:p>
            <a:r>
              <a:rPr lang="da-DK" altLang="zh-TW" sz="1400" dirty="0">
                <a:solidFill>
                  <a:srgbClr val="0070C0"/>
                </a:solidFill>
              </a:rPr>
              <a:t>K-fold Scores:</a:t>
            </a:r>
          </a:p>
          <a:p>
            <a:r>
              <a:rPr lang="da-DK" altLang="zh-TW" sz="1400" dirty="0">
                <a:solidFill>
                  <a:srgbClr val="0070C0"/>
                </a:solidFill>
              </a:rPr>
              <a:t>Fold 1: 0.9473684210526315</a:t>
            </a:r>
          </a:p>
          <a:p>
            <a:r>
              <a:rPr lang="da-DK" altLang="zh-TW" sz="1400" dirty="0">
                <a:solidFill>
                  <a:srgbClr val="0070C0"/>
                </a:solidFill>
              </a:rPr>
              <a:t>Fold 2: 0.9649122807017544</a:t>
            </a:r>
          </a:p>
          <a:p>
            <a:r>
              <a:rPr lang="da-DK" altLang="zh-TW" sz="1400" dirty="0">
                <a:solidFill>
                  <a:srgbClr val="0070C0"/>
                </a:solidFill>
              </a:rPr>
              <a:t>Fold 3: 0.9912280701754386</a:t>
            </a:r>
          </a:p>
          <a:p>
            <a:r>
              <a:rPr lang="da-DK" altLang="zh-TW" sz="1400" dirty="0">
                <a:solidFill>
                  <a:srgbClr val="0070C0"/>
                </a:solidFill>
              </a:rPr>
              <a:t>Fold 4: 0.9912280701754386</a:t>
            </a:r>
          </a:p>
          <a:p>
            <a:r>
              <a:rPr lang="da-DK" altLang="zh-TW" sz="1400" dirty="0">
                <a:solidFill>
                  <a:srgbClr val="0070C0"/>
                </a:solidFill>
              </a:rPr>
              <a:t>Fold 5: 0.9823008849557522</a:t>
            </a:r>
          </a:p>
          <a:p>
            <a:r>
              <a:rPr lang="da-DK" altLang="zh-TW" sz="1400" dirty="0">
                <a:solidFill>
                  <a:srgbClr val="0070C0"/>
                </a:solidFill>
              </a:rPr>
              <a:t>Mean Score: 0.9754075454122031</a:t>
            </a:r>
            <a:endParaRPr lang="zh-TW" altLang="en-US" sz="1400" dirty="0">
              <a:solidFill>
                <a:srgbClr val="0070C0"/>
              </a:solidFill>
            </a:endParaRPr>
          </a:p>
        </p:txBody>
      </p:sp>
      <p:pic>
        <p:nvPicPr>
          <p:cNvPr id="17411" name="Picture 3">
            <a:extLst>
              <a:ext uri="{FF2B5EF4-FFF2-40B4-BE49-F238E27FC236}">
                <a16:creationId xmlns:a16="http://schemas.microsoft.com/office/drawing/2014/main" id="{666CB6AB-9DD2-1080-23B3-4EFC17489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7863" y="3499160"/>
            <a:ext cx="4206499" cy="32049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資料庫圖表 16">
            <a:extLst>
              <a:ext uri="{FF2B5EF4-FFF2-40B4-BE49-F238E27FC236}">
                <a16:creationId xmlns:a16="http://schemas.microsoft.com/office/drawing/2014/main" id="{DAD4FB0E-0982-76BD-E721-BD61CA43E44F}"/>
              </a:ext>
            </a:extLst>
          </p:cNvPr>
          <p:cNvGraphicFramePr/>
          <p:nvPr>
            <p:extLst>
              <p:ext uri="{D42A27DB-BD31-4B8C-83A1-F6EECF244321}">
                <p14:modId xmlns:p14="http://schemas.microsoft.com/office/powerpoint/2010/main" val="3847810055"/>
              </p:ext>
            </p:extLst>
          </p:nvPr>
        </p:nvGraphicFramePr>
        <p:xfrm>
          <a:off x="615999" y="4206894"/>
          <a:ext cx="4330651" cy="2130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9505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07291E-704D-8F8A-5D5F-73C49E77416E}"/>
              </a:ext>
            </a:extLst>
          </p:cNvPr>
          <p:cNvSpPr>
            <a:spLocks noGrp="1"/>
          </p:cNvSpPr>
          <p:nvPr>
            <p:ph type="title"/>
          </p:nvPr>
        </p:nvSpPr>
        <p:spPr>
          <a:xfrm>
            <a:off x="1974553" y="380708"/>
            <a:ext cx="8911687" cy="1280890"/>
          </a:xfrm>
        </p:spPr>
        <p:txBody>
          <a:bodyPr>
            <a:normAutofit/>
          </a:bodyPr>
          <a:lstStyle/>
          <a:p>
            <a:pPr algn="ctr"/>
            <a:r>
              <a:rPr lang="zh-TW" altLang="en-US" sz="3200" dirty="0">
                <a:solidFill>
                  <a:srgbClr val="0070C0"/>
                </a:solidFill>
              </a:rPr>
              <a:t>視覺化</a:t>
            </a:r>
            <a:r>
              <a:rPr lang="en-US" altLang="zh-TW" sz="3200" dirty="0">
                <a:solidFill>
                  <a:srgbClr val="0070C0"/>
                </a:solidFill>
              </a:rPr>
              <a:t>AdaBoost</a:t>
            </a:r>
            <a:r>
              <a:rPr lang="zh-TW" altLang="en-US" sz="3200" dirty="0">
                <a:solidFill>
                  <a:srgbClr val="0070C0"/>
                </a:solidFill>
              </a:rPr>
              <a:t>決策邊界線</a:t>
            </a:r>
          </a:p>
        </p:txBody>
      </p:sp>
      <p:sp>
        <p:nvSpPr>
          <p:cNvPr id="5" name="文字方塊 4">
            <a:extLst>
              <a:ext uri="{FF2B5EF4-FFF2-40B4-BE49-F238E27FC236}">
                <a16:creationId xmlns:a16="http://schemas.microsoft.com/office/drawing/2014/main" id="{96D9A58E-AC03-9725-73C4-E6CB0D81A2D0}"/>
              </a:ext>
            </a:extLst>
          </p:cNvPr>
          <p:cNvSpPr txBox="1"/>
          <p:nvPr/>
        </p:nvSpPr>
        <p:spPr>
          <a:xfrm>
            <a:off x="3047418" y="1147047"/>
            <a:ext cx="6097162" cy="923330"/>
          </a:xfrm>
          <a:prstGeom prst="rect">
            <a:avLst/>
          </a:prstGeom>
          <a:noFill/>
        </p:spPr>
        <p:txBody>
          <a:bodyPr wrap="square">
            <a:spAutoFit/>
          </a:bodyPr>
          <a:lstStyle/>
          <a:p>
            <a:pPr algn="ctr"/>
            <a:r>
              <a:rPr lang="zh-TW" altLang="en-US" dirty="0">
                <a:solidFill>
                  <a:schemeClr val="accent2">
                    <a:lumMod val="75000"/>
                  </a:schemeClr>
                </a:solidFill>
              </a:rPr>
              <a:t>AdaBoost算法本身並不直接生成決策邊界線；</a:t>
            </a:r>
          </a:p>
          <a:p>
            <a:pPr algn="ctr"/>
            <a:r>
              <a:rPr lang="zh-TW" altLang="en-US" dirty="0">
                <a:solidFill>
                  <a:schemeClr val="accent2">
                    <a:lumMod val="75000"/>
                  </a:schemeClr>
                </a:solidFill>
              </a:rPr>
              <a:t>然而，可以通過繪製模型在特徵空間中的分類結果來近似可視化決策邊界。</a:t>
            </a:r>
          </a:p>
        </p:txBody>
      </p:sp>
      <p:pic>
        <p:nvPicPr>
          <p:cNvPr id="18434" name="Picture 2">
            <a:extLst>
              <a:ext uri="{FF2B5EF4-FFF2-40B4-BE49-F238E27FC236}">
                <a16:creationId xmlns:a16="http://schemas.microsoft.com/office/drawing/2014/main" id="{6968E929-2FF5-C3C8-6EC2-05864B8C6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6612" y="2144565"/>
            <a:ext cx="5860522" cy="4649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495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FD895C-8572-CAB9-31B7-6BC4E3915DF8}"/>
              </a:ext>
            </a:extLst>
          </p:cNvPr>
          <p:cNvSpPr>
            <a:spLocks noGrp="1"/>
          </p:cNvSpPr>
          <p:nvPr>
            <p:ph type="title"/>
          </p:nvPr>
        </p:nvSpPr>
        <p:spPr>
          <a:xfrm>
            <a:off x="1856325" y="409798"/>
            <a:ext cx="8911687" cy="1280890"/>
          </a:xfrm>
        </p:spPr>
        <p:txBody>
          <a:bodyPr>
            <a:normAutofit/>
          </a:bodyPr>
          <a:lstStyle/>
          <a:p>
            <a:pPr algn="ctr"/>
            <a:r>
              <a:rPr lang="zh-TW" altLang="en-US" sz="2800" dirty="0">
                <a:solidFill>
                  <a:srgbClr val="7030A0"/>
                </a:solidFill>
              </a:rPr>
              <a:t>在</a:t>
            </a:r>
            <a:r>
              <a:rPr lang="en-US" altLang="zh-TW" sz="2800" dirty="0">
                <a:solidFill>
                  <a:srgbClr val="7030A0"/>
                </a:solidFill>
              </a:rPr>
              <a:t>AdaBoost</a:t>
            </a:r>
            <a:r>
              <a:rPr lang="zh-TW" altLang="en-US" sz="2800" dirty="0">
                <a:solidFill>
                  <a:srgbClr val="7030A0"/>
                </a:solidFill>
              </a:rPr>
              <a:t>訓練下的兩個特徵的相對重要性程度</a:t>
            </a:r>
          </a:p>
        </p:txBody>
      </p:sp>
      <p:pic>
        <p:nvPicPr>
          <p:cNvPr id="6" name="圖片 5">
            <a:extLst>
              <a:ext uri="{FF2B5EF4-FFF2-40B4-BE49-F238E27FC236}">
                <a16:creationId xmlns:a16="http://schemas.microsoft.com/office/drawing/2014/main" id="{BC97CC62-FB44-7F3A-187F-907F8D57E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800" y="1378482"/>
            <a:ext cx="6772275" cy="4685388"/>
          </a:xfrm>
          <a:prstGeom prst="rect">
            <a:avLst/>
          </a:prstGeom>
        </p:spPr>
      </p:pic>
    </p:spTree>
    <p:extLst>
      <p:ext uri="{BB962C8B-B14F-4D97-AF65-F5344CB8AC3E}">
        <p14:creationId xmlns:p14="http://schemas.microsoft.com/office/powerpoint/2010/main" val="4176846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B0508C-C1AD-6E3C-F599-92CAC0B4894F}"/>
              </a:ext>
            </a:extLst>
          </p:cNvPr>
          <p:cNvSpPr>
            <a:spLocks noGrp="1"/>
          </p:cNvSpPr>
          <p:nvPr>
            <p:ph type="title"/>
          </p:nvPr>
        </p:nvSpPr>
        <p:spPr>
          <a:xfrm>
            <a:off x="1761075" y="192231"/>
            <a:ext cx="8911687" cy="1280890"/>
          </a:xfrm>
        </p:spPr>
        <p:txBody>
          <a:bodyPr>
            <a:normAutofit/>
          </a:bodyPr>
          <a:lstStyle/>
          <a:p>
            <a:pPr algn="ctr"/>
            <a:r>
              <a:rPr lang="zh-TW" altLang="en-US" sz="2800" dirty="0">
                <a:solidFill>
                  <a:srgbClr val="7030A0"/>
                </a:solidFill>
              </a:rPr>
              <a:t>在已標準化後的數據，只取</a:t>
            </a:r>
            <a:r>
              <a:rPr lang="en-US" altLang="zh-TW" sz="2800" dirty="0">
                <a:solidFill>
                  <a:srgbClr val="7030A0"/>
                </a:solidFill>
              </a:rPr>
              <a:t>'mean concave points', 'area error'</a:t>
            </a:r>
            <a:r>
              <a:rPr lang="zh-TW" altLang="en-US" sz="2800" dirty="0">
                <a:solidFill>
                  <a:srgbClr val="7030A0"/>
                </a:solidFill>
              </a:rPr>
              <a:t>特徵進行</a:t>
            </a:r>
            <a:r>
              <a:rPr lang="en-US" altLang="zh-TW" sz="2800" dirty="0">
                <a:solidFill>
                  <a:srgbClr val="7030A0"/>
                </a:solidFill>
              </a:rPr>
              <a:t>SVM</a:t>
            </a:r>
            <a:r>
              <a:rPr lang="zh-TW" altLang="en-US" sz="2800" dirty="0">
                <a:solidFill>
                  <a:srgbClr val="7030A0"/>
                </a:solidFill>
              </a:rPr>
              <a:t>的線性的核函數訓練</a:t>
            </a:r>
          </a:p>
        </p:txBody>
      </p:sp>
      <p:sp>
        <p:nvSpPr>
          <p:cNvPr id="5" name="文字方塊 4">
            <a:extLst>
              <a:ext uri="{FF2B5EF4-FFF2-40B4-BE49-F238E27FC236}">
                <a16:creationId xmlns:a16="http://schemas.microsoft.com/office/drawing/2014/main" id="{2C6A6B4C-A40F-57A2-99D5-1E27F8B17DB3}"/>
              </a:ext>
            </a:extLst>
          </p:cNvPr>
          <p:cNvSpPr txBox="1"/>
          <p:nvPr/>
        </p:nvSpPr>
        <p:spPr>
          <a:xfrm>
            <a:off x="745132" y="1437521"/>
            <a:ext cx="6097162" cy="646331"/>
          </a:xfrm>
          <a:prstGeom prst="rect">
            <a:avLst/>
          </a:prstGeom>
          <a:noFill/>
        </p:spPr>
        <p:txBody>
          <a:bodyPr wrap="square">
            <a:spAutoFit/>
          </a:bodyPr>
          <a:lstStyle/>
          <a:p>
            <a:r>
              <a:rPr lang="en-US" altLang="zh-TW" dirty="0">
                <a:solidFill>
                  <a:schemeClr val="accent2">
                    <a:lumMod val="60000"/>
                    <a:lumOff val="40000"/>
                  </a:schemeClr>
                </a:solidFill>
              </a:rPr>
              <a:t>training score: 0.9120879120879121</a:t>
            </a:r>
          </a:p>
          <a:p>
            <a:r>
              <a:rPr lang="en-US" altLang="zh-TW" dirty="0">
                <a:solidFill>
                  <a:schemeClr val="accent2">
                    <a:lumMod val="60000"/>
                    <a:lumOff val="40000"/>
                  </a:schemeClr>
                </a:solidFill>
              </a:rPr>
              <a:t>test score: 0.9473684210526315</a:t>
            </a:r>
            <a:endParaRPr lang="zh-TW" altLang="en-US" dirty="0">
              <a:solidFill>
                <a:schemeClr val="accent2">
                  <a:lumMod val="60000"/>
                  <a:lumOff val="40000"/>
                </a:schemeClr>
              </a:solidFill>
            </a:endParaRPr>
          </a:p>
        </p:txBody>
      </p:sp>
      <p:sp>
        <p:nvSpPr>
          <p:cNvPr id="7" name="文字方塊 6">
            <a:extLst>
              <a:ext uri="{FF2B5EF4-FFF2-40B4-BE49-F238E27FC236}">
                <a16:creationId xmlns:a16="http://schemas.microsoft.com/office/drawing/2014/main" id="{527D22F7-97FB-8600-82E9-A485F1E20D68}"/>
              </a:ext>
            </a:extLst>
          </p:cNvPr>
          <p:cNvSpPr txBox="1"/>
          <p:nvPr/>
        </p:nvSpPr>
        <p:spPr>
          <a:xfrm>
            <a:off x="745132" y="2392442"/>
            <a:ext cx="6097162" cy="923330"/>
          </a:xfrm>
          <a:prstGeom prst="rect">
            <a:avLst/>
          </a:prstGeom>
          <a:noFill/>
        </p:spPr>
        <p:txBody>
          <a:bodyPr wrap="square">
            <a:spAutoFit/>
          </a:bodyPr>
          <a:lstStyle/>
          <a:p>
            <a:r>
              <a:rPr lang="en-US" altLang="zh-TW" dirty="0">
                <a:solidFill>
                  <a:schemeClr val="accent4">
                    <a:lumMod val="75000"/>
                  </a:schemeClr>
                </a:solidFill>
              </a:rPr>
              <a:t>Confusion Matrix:</a:t>
            </a:r>
          </a:p>
          <a:p>
            <a:r>
              <a:rPr lang="en-US" altLang="zh-TW" dirty="0">
                <a:solidFill>
                  <a:schemeClr val="accent4">
                    <a:lumMod val="75000"/>
                  </a:schemeClr>
                </a:solidFill>
              </a:rPr>
              <a:t>[35  4]</a:t>
            </a:r>
          </a:p>
          <a:p>
            <a:r>
              <a:rPr lang="en-US" altLang="zh-TW" dirty="0">
                <a:solidFill>
                  <a:schemeClr val="accent4">
                    <a:lumMod val="75000"/>
                  </a:schemeClr>
                </a:solidFill>
              </a:rPr>
              <a:t>[ 2 73]</a:t>
            </a:r>
            <a:endParaRPr lang="zh-TW" altLang="en-US" dirty="0">
              <a:solidFill>
                <a:schemeClr val="accent4">
                  <a:lumMod val="75000"/>
                </a:schemeClr>
              </a:solidFill>
            </a:endParaRPr>
          </a:p>
        </p:txBody>
      </p:sp>
      <p:sp>
        <p:nvSpPr>
          <p:cNvPr id="11" name="文字方塊 10">
            <a:extLst>
              <a:ext uri="{FF2B5EF4-FFF2-40B4-BE49-F238E27FC236}">
                <a16:creationId xmlns:a16="http://schemas.microsoft.com/office/drawing/2014/main" id="{33A24577-72BA-D1ED-1DB2-D6FC2C6B7965}"/>
              </a:ext>
            </a:extLst>
          </p:cNvPr>
          <p:cNvSpPr txBox="1"/>
          <p:nvPr/>
        </p:nvSpPr>
        <p:spPr>
          <a:xfrm>
            <a:off x="6597215" y="1332766"/>
            <a:ext cx="6097162" cy="1815882"/>
          </a:xfrm>
          <a:prstGeom prst="rect">
            <a:avLst/>
          </a:prstGeom>
          <a:noFill/>
        </p:spPr>
        <p:txBody>
          <a:bodyPr wrap="square">
            <a:spAutoFit/>
          </a:bodyPr>
          <a:lstStyle/>
          <a:p>
            <a:r>
              <a:rPr lang="da-DK" altLang="zh-TW" sz="1600" dirty="0">
                <a:solidFill>
                  <a:srgbClr val="0070C0"/>
                </a:solidFill>
              </a:rPr>
              <a:t>K-fold Scores:</a:t>
            </a:r>
          </a:p>
          <a:p>
            <a:r>
              <a:rPr lang="da-DK" altLang="zh-TW" sz="1600" dirty="0">
                <a:solidFill>
                  <a:srgbClr val="0070C0"/>
                </a:solidFill>
              </a:rPr>
              <a:t>Fold 1: 0.956140350877193</a:t>
            </a:r>
          </a:p>
          <a:p>
            <a:r>
              <a:rPr lang="da-DK" altLang="zh-TW" sz="1600" dirty="0">
                <a:solidFill>
                  <a:srgbClr val="0070C0"/>
                </a:solidFill>
              </a:rPr>
              <a:t>Fold 2: 0.9824561403508771</a:t>
            </a:r>
          </a:p>
          <a:p>
            <a:r>
              <a:rPr lang="da-DK" altLang="zh-TW" sz="1600" dirty="0">
                <a:solidFill>
                  <a:srgbClr val="0070C0"/>
                </a:solidFill>
              </a:rPr>
              <a:t>Fold 3: 0.9649122807017544</a:t>
            </a:r>
          </a:p>
          <a:p>
            <a:r>
              <a:rPr lang="da-DK" altLang="zh-TW" sz="1600" dirty="0">
                <a:solidFill>
                  <a:srgbClr val="0070C0"/>
                </a:solidFill>
              </a:rPr>
              <a:t>Fold 4: 0.9649122807017544</a:t>
            </a:r>
          </a:p>
          <a:p>
            <a:r>
              <a:rPr lang="da-DK" altLang="zh-TW" sz="1600" dirty="0">
                <a:solidFill>
                  <a:srgbClr val="0070C0"/>
                </a:solidFill>
              </a:rPr>
              <a:t>Fold 5: 0.9823008849557522</a:t>
            </a:r>
          </a:p>
          <a:p>
            <a:r>
              <a:rPr lang="da-DK" altLang="zh-TW" sz="1600" dirty="0">
                <a:solidFill>
                  <a:srgbClr val="0070C0"/>
                </a:solidFill>
              </a:rPr>
              <a:t>Mean Score: 0.9701443875174661</a:t>
            </a:r>
            <a:endParaRPr lang="zh-TW" altLang="en-US" sz="1600" dirty="0">
              <a:solidFill>
                <a:srgbClr val="0070C0"/>
              </a:solidFill>
            </a:endParaRPr>
          </a:p>
        </p:txBody>
      </p:sp>
      <p:pic>
        <p:nvPicPr>
          <p:cNvPr id="19458" name="Picture 2">
            <a:extLst>
              <a:ext uri="{FF2B5EF4-FFF2-40B4-BE49-F238E27FC236}">
                <a16:creationId xmlns:a16="http://schemas.microsoft.com/office/drawing/2014/main" id="{38C57849-2E32-9C8B-EBA1-0C15DCFB2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3214" y="3224259"/>
            <a:ext cx="4769285" cy="363374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資料庫圖表 13">
            <a:extLst>
              <a:ext uri="{FF2B5EF4-FFF2-40B4-BE49-F238E27FC236}">
                <a16:creationId xmlns:a16="http://schemas.microsoft.com/office/drawing/2014/main" id="{73F68589-D6D2-FC3A-AEE1-E5AB9839682F}"/>
              </a:ext>
            </a:extLst>
          </p:cNvPr>
          <p:cNvGraphicFramePr/>
          <p:nvPr>
            <p:extLst>
              <p:ext uri="{D42A27DB-BD31-4B8C-83A1-F6EECF244321}">
                <p14:modId xmlns:p14="http://schemas.microsoft.com/office/powerpoint/2010/main" val="992073378"/>
              </p:ext>
            </p:extLst>
          </p:nvPr>
        </p:nvGraphicFramePr>
        <p:xfrm>
          <a:off x="745132" y="3784600"/>
          <a:ext cx="4550768" cy="2292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9038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B43677-99FA-B6EA-40BA-C9BED837C3FC}"/>
              </a:ext>
            </a:extLst>
          </p:cNvPr>
          <p:cNvSpPr>
            <a:spLocks noGrp="1"/>
          </p:cNvSpPr>
          <p:nvPr>
            <p:ph type="title"/>
          </p:nvPr>
        </p:nvSpPr>
        <p:spPr>
          <a:xfrm>
            <a:off x="1564225" y="371698"/>
            <a:ext cx="8911687" cy="1126902"/>
          </a:xfrm>
        </p:spPr>
        <p:txBody>
          <a:bodyPr/>
          <a:lstStyle/>
          <a:p>
            <a:pPr algn="ctr"/>
            <a:r>
              <a:rPr lang="zh-TW" altLang="en-US" dirty="0">
                <a:solidFill>
                  <a:srgbClr val="7030A0"/>
                </a:solidFill>
              </a:rPr>
              <a:t>視覺化</a:t>
            </a:r>
            <a:r>
              <a:rPr lang="en-US" altLang="zh-TW" dirty="0">
                <a:solidFill>
                  <a:srgbClr val="7030A0"/>
                </a:solidFill>
              </a:rPr>
              <a:t>SVM</a:t>
            </a:r>
            <a:r>
              <a:rPr lang="zh-TW" altLang="en-US" dirty="0">
                <a:solidFill>
                  <a:srgbClr val="7030A0"/>
                </a:solidFill>
              </a:rPr>
              <a:t>決策邊界線</a:t>
            </a:r>
          </a:p>
        </p:txBody>
      </p:sp>
      <p:pic>
        <p:nvPicPr>
          <p:cNvPr id="9" name="圖片 8">
            <a:extLst>
              <a:ext uri="{FF2B5EF4-FFF2-40B4-BE49-F238E27FC236}">
                <a16:creationId xmlns:a16="http://schemas.microsoft.com/office/drawing/2014/main" id="{20A03016-B3C4-5E5C-B55D-0C69F7800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634" y="1199712"/>
            <a:ext cx="6578868" cy="5286590"/>
          </a:xfrm>
          <a:prstGeom prst="rect">
            <a:avLst/>
          </a:prstGeom>
        </p:spPr>
      </p:pic>
    </p:spTree>
    <p:extLst>
      <p:ext uri="{BB962C8B-B14F-4D97-AF65-F5344CB8AC3E}">
        <p14:creationId xmlns:p14="http://schemas.microsoft.com/office/powerpoint/2010/main" val="2225318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E8CD93-FA9C-18CA-3BE4-AA39C8BAB143}"/>
              </a:ext>
            </a:extLst>
          </p:cNvPr>
          <p:cNvSpPr>
            <a:spLocks noGrp="1"/>
          </p:cNvSpPr>
          <p:nvPr>
            <p:ph type="title"/>
          </p:nvPr>
        </p:nvSpPr>
        <p:spPr>
          <a:xfrm>
            <a:off x="1722975" y="420910"/>
            <a:ext cx="8911687" cy="1280890"/>
          </a:xfrm>
        </p:spPr>
        <p:txBody>
          <a:bodyPr/>
          <a:lstStyle/>
          <a:p>
            <a:pPr algn="ctr"/>
            <a:r>
              <a:rPr lang="zh-TW" altLang="en-US" dirty="0">
                <a:solidFill>
                  <a:srgbClr val="7030A0"/>
                </a:solidFill>
              </a:rPr>
              <a:t>解釋視覺化</a:t>
            </a:r>
            <a:r>
              <a:rPr lang="en-US" altLang="zh-TW" dirty="0">
                <a:solidFill>
                  <a:srgbClr val="7030A0"/>
                </a:solidFill>
              </a:rPr>
              <a:t>SVM</a:t>
            </a:r>
            <a:r>
              <a:rPr lang="zh-TW" altLang="en-US" dirty="0">
                <a:solidFill>
                  <a:srgbClr val="7030A0"/>
                </a:solidFill>
              </a:rPr>
              <a:t>決策邊界線</a:t>
            </a:r>
          </a:p>
        </p:txBody>
      </p:sp>
      <p:sp>
        <p:nvSpPr>
          <p:cNvPr id="3" name="內容版面配置區 2">
            <a:extLst>
              <a:ext uri="{FF2B5EF4-FFF2-40B4-BE49-F238E27FC236}">
                <a16:creationId xmlns:a16="http://schemas.microsoft.com/office/drawing/2014/main" id="{2ED7B472-50B7-F20F-C5FB-C0FF8C1A1226}"/>
              </a:ext>
            </a:extLst>
          </p:cNvPr>
          <p:cNvSpPr>
            <a:spLocks noGrp="1"/>
          </p:cNvSpPr>
          <p:nvPr>
            <p:ph idx="1"/>
          </p:nvPr>
        </p:nvSpPr>
        <p:spPr>
          <a:xfrm>
            <a:off x="1833562" y="1924050"/>
            <a:ext cx="8915400" cy="3777622"/>
          </a:xfrm>
        </p:spPr>
        <p:txBody>
          <a:bodyPr>
            <a:normAutofit/>
          </a:bodyPr>
          <a:lstStyle/>
          <a:p>
            <a:r>
              <a:rPr lang="zh-TW" altLang="en-US" sz="2000" dirty="0"/>
              <a:t>多個黑色圈圈出現在決策邊界上的涵義是這些點被標識為支持向量（</a:t>
            </a:r>
            <a:r>
              <a:rPr lang="en-US" altLang="zh-TW" sz="2000" dirty="0"/>
              <a:t>Support Vectors</a:t>
            </a:r>
            <a:r>
              <a:rPr lang="zh-TW" altLang="en-US" sz="2000" dirty="0"/>
              <a:t>），這有助於將它們與其他數據點區分開來，並強調它們在模型中的重要性。 </a:t>
            </a:r>
            <a:endParaRPr lang="en-US" altLang="zh-TW" sz="2000" dirty="0"/>
          </a:p>
          <a:p>
            <a:endParaRPr lang="en-US" altLang="zh-TW" sz="2000" dirty="0"/>
          </a:p>
          <a:p>
            <a:endParaRPr lang="zh-TW" altLang="en-US" sz="2000" dirty="0"/>
          </a:p>
          <a:p>
            <a:r>
              <a:rPr lang="zh-TW" altLang="en-US" sz="2000" dirty="0"/>
              <a:t>因此，當在</a:t>
            </a:r>
            <a:r>
              <a:rPr lang="en-US" altLang="zh-TW" sz="2000" dirty="0"/>
              <a:t>SVM</a:t>
            </a:r>
            <a:r>
              <a:rPr lang="zh-TW" altLang="en-US" sz="2000" dirty="0"/>
              <a:t>的決策邊界上看到多個黑色圈圈時，它們表示了訓練數據中離決策邊界最近的支持向量點，這些點對於模型的決策邊界起到關鍵作用，因為它們確定了決策邊界的位置和形狀。</a:t>
            </a:r>
          </a:p>
        </p:txBody>
      </p:sp>
    </p:spTree>
    <p:extLst>
      <p:ext uri="{BB962C8B-B14F-4D97-AF65-F5344CB8AC3E}">
        <p14:creationId xmlns:p14="http://schemas.microsoft.com/office/powerpoint/2010/main" val="414961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B0CF9E-F373-ACD7-0AC2-59048F4A52BA}"/>
              </a:ext>
            </a:extLst>
          </p:cNvPr>
          <p:cNvSpPr>
            <a:spLocks noGrp="1"/>
          </p:cNvSpPr>
          <p:nvPr>
            <p:ph type="title"/>
          </p:nvPr>
        </p:nvSpPr>
        <p:spPr>
          <a:xfrm>
            <a:off x="838200" y="1"/>
            <a:ext cx="10515600" cy="896938"/>
          </a:xfrm>
        </p:spPr>
        <p:txBody>
          <a:bodyPr/>
          <a:lstStyle/>
          <a:p>
            <a:pPr algn="ctr"/>
            <a:r>
              <a:rPr lang="zh-TW" altLang="en-US" dirty="0">
                <a:solidFill>
                  <a:srgbClr val="7030A0"/>
                </a:solidFill>
              </a:rPr>
              <a:t>數據集之屬性特徵</a:t>
            </a:r>
          </a:p>
        </p:txBody>
      </p:sp>
      <p:graphicFrame>
        <p:nvGraphicFramePr>
          <p:cNvPr id="11" name="資料庫圖表 10">
            <a:extLst>
              <a:ext uri="{FF2B5EF4-FFF2-40B4-BE49-F238E27FC236}">
                <a16:creationId xmlns:a16="http://schemas.microsoft.com/office/drawing/2014/main" id="{8AC34F46-36DD-7E53-468E-B3E99EEBAA74}"/>
              </a:ext>
            </a:extLst>
          </p:cNvPr>
          <p:cNvGraphicFramePr/>
          <p:nvPr>
            <p:extLst>
              <p:ext uri="{D42A27DB-BD31-4B8C-83A1-F6EECF244321}">
                <p14:modId xmlns:p14="http://schemas.microsoft.com/office/powerpoint/2010/main" val="1547355228"/>
              </p:ext>
            </p:extLst>
          </p:nvPr>
        </p:nvGraphicFramePr>
        <p:xfrm>
          <a:off x="4311650" y="965199"/>
          <a:ext cx="8640000" cy="576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資料庫圖表 9">
            <a:extLst>
              <a:ext uri="{FF2B5EF4-FFF2-40B4-BE49-F238E27FC236}">
                <a16:creationId xmlns:a16="http://schemas.microsoft.com/office/drawing/2014/main" id="{0625AEDA-19D9-29A7-4C89-A2D96CB1334D}"/>
              </a:ext>
            </a:extLst>
          </p:cNvPr>
          <p:cNvGraphicFramePr/>
          <p:nvPr>
            <p:extLst>
              <p:ext uri="{D42A27DB-BD31-4B8C-83A1-F6EECF244321}">
                <p14:modId xmlns:p14="http://schemas.microsoft.com/office/powerpoint/2010/main" val="2939720229"/>
              </p:ext>
            </p:extLst>
          </p:nvPr>
        </p:nvGraphicFramePr>
        <p:xfrm>
          <a:off x="0" y="965200"/>
          <a:ext cx="8640000" cy="576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10540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B00C71-441B-31D3-3FE2-00DFB9FFC64A}"/>
              </a:ext>
            </a:extLst>
          </p:cNvPr>
          <p:cNvSpPr>
            <a:spLocks noGrp="1"/>
          </p:cNvSpPr>
          <p:nvPr>
            <p:ph type="title"/>
          </p:nvPr>
        </p:nvSpPr>
        <p:spPr>
          <a:xfrm>
            <a:off x="1033208" y="285863"/>
            <a:ext cx="10515600" cy="986887"/>
          </a:xfrm>
        </p:spPr>
        <p:txBody>
          <a:bodyPr/>
          <a:lstStyle/>
          <a:p>
            <a:pPr algn="ctr"/>
            <a:r>
              <a:rPr lang="zh-TW" altLang="en-US" dirty="0">
                <a:solidFill>
                  <a:srgbClr val="7030A0"/>
                </a:solidFill>
              </a:rPr>
              <a:t>結論</a:t>
            </a:r>
          </a:p>
        </p:txBody>
      </p:sp>
      <p:sp>
        <p:nvSpPr>
          <p:cNvPr id="3" name="內容版面配置區 2">
            <a:extLst>
              <a:ext uri="{FF2B5EF4-FFF2-40B4-BE49-F238E27FC236}">
                <a16:creationId xmlns:a16="http://schemas.microsoft.com/office/drawing/2014/main" id="{BE55356F-1F38-46CC-A357-2A8667DE56B4}"/>
              </a:ext>
            </a:extLst>
          </p:cNvPr>
          <p:cNvSpPr>
            <a:spLocks noGrp="1"/>
          </p:cNvSpPr>
          <p:nvPr>
            <p:ph idx="1"/>
          </p:nvPr>
        </p:nvSpPr>
        <p:spPr>
          <a:xfrm>
            <a:off x="969805" y="1235486"/>
            <a:ext cx="10579003" cy="5109000"/>
          </a:xfrm>
        </p:spPr>
        <p:txBody>
          <a:bodyPr>
            <a:noAutofit/>
          </a:bodyPr>
          <a:lstStyle/>
          <a:p>
            <a:r>
              <a:rPr lang="zh-TW" altLang="en-US" sz="2000" dirty="0"/>
              <a:t>綜合以上，本專題透過</a:t>
            </a:r>
            <a:r>
              <a:rPr lang="en-US" altLang="zh-TW" sz="2000" dirty="0"/>
              <a:t>AdaBoost</a:t>
            </a:r>
            <a:r>
              <a:rPr lang="zh-TW" altLang="en-US" sz="2000" dirty="0"/>
              <a:t>、</a:t>
            </a:r>
            <a:r>
              <a:rPr lang="en-US" altLang="zh-TW" sz="2000" dirty="0" err="1"/>
              <a:t>RandomForest</a:t>
            </a:r>
            <a:r>
              <a:rPr lang="zh-TW" altLang="en-US" sz="2000" dirty="0"/>
              <a:t>與</a:t>
            </a:r>
            <a:r>
              <a:rPr lang="en-US" altLang="zh-TW" sz="2000" dirty="0" err="1"/>
              <a:t>LogisticRegression</a:t>
            </a:r>
            <a:r>
              <a:rPr lang="zh-TW" altLang="en-US" sz="2000" dirty="0"/>
              <a:t>分類器的特徵重要度排序前</a:t>
            </a:r>
            <a:r>
              <a:rPr lang="en-US" altLang="zh-TW" sz="2000" dirty="0"/>
              <a:t>10</a:t>
            </a:r>
            <a:r>
              <a:rPr lang="zh-TW" altLang="en-US" sz="2000" dirty="0"/>
              <a:t>名，獲得同樣排序前</a:t>
            </a:r>
            <a:r>
              <a:rPr lang="en-US" altLang="zh-TW" sz="2000" dirty="0"/>
              <a:t>10</a:t>
            </a:r>
            <a:r>
              <a:rPr lang="zh-TW" altLang="en-US" sz="2000" dirty="0"/>
              <a:t>名的共同特徵，該共同特徵組合為</a:t>
            </a:r>
            <a:r>
              <a:rPr lang="en-US" altLang="zh-TW" sz="2000" dirty="0"/>
              <a:t>'mean concave points'</a:t>
            </a:r>
            <a:r>
              <a:rPr lang="zh-TW" altLang="en-US" sz="2000" dirty="0"/>
              <a:t>以及</a:t>
            </a:r>
            <a:r>
              <a:rPr lang="en-US" altLang="zh-TW" sz="2000" dirty="0"/>
              <a:t>'area error'</a:t>
            </a:r>
            <a:r>
              <a:rPr lang="zh-TW" altLang="en-US" sz="2000" dirty="0"/>
              <a:t>，並且使用該組合透過各個分類器，預測該組合是否皆具有一定的預測能力。</a:t>
            </a:r>
            <a:endParaRPr lang="en-US" altLang="zh-TW" sz="2000" dirty="0"/>
          </a:p>
          <a:p>
            <a:endParaRPr lang="zh-TW" altLang="en-US" sz="2000" dirty="0"/>
          </a:p>
          <a:p>
            <a:r>
              <a:rPr lang="zh-TW" altLang="en-US" sz="2000" dirty="0"/>
              <a:t>結果透過</a:t>
            </a:r>
            <a:r>
              <a:rPr lang="en-US" altLang="zh-TW" sz="2000" dirty="0"/>
              <a:t>K-fold</a:t>
            </a:r>
            <a:r>
              <a:rPr lang="zh-TW" altLang="en-US" sz="2000" dirty="0"/>
              <a:t>驗證法：</a:t>
            </a:r>
            <a:r>
              <a:rPr lang="en-US" altLang="zh-TW" sz="2000" dirty="0"/>
              <a:t>SVM</a:t>
            </a:r>
            <a:r>
              <a:rPr lang="zh-TW" altLang="en-US" sz="2000" dirty="0"/>
              <a:t>的</a:t>
            </a:r>
            <a:r>
              <a:rPr lang="en-US" altLang="zh-TW" sz="2000" dirty="0"/>
              <a:t>RBF</a:t>
            </a:r>
            <a:r>
              <a:rPr lang="zh-TW" altLang="en-US" sz="2000" dirty="0"/>
              <a:t>核函數分數為</a:t>
            </a:r>
            <a:r>
              <a:rPr lang="en-US" altLang="zh-TW" sz="2000" dirty="0"/>
              <a:t>0.956</a:t>
            </a:r>
            <a:r>
              <a:rPr lang="zh-TW" altLang="en-US" sz="2000" dirty="0"/>
              <a:t>； </a:t>
            </a:r>
            <a:r>
              <a:rPr lang="en-US" altLang="zh-TW" sz="2000" dirty="0"/>
              <a:t>SVM</a:t>
            </a:r>
            <a:r>
              <a:rPr lang="zh-TW" altLang="en-US" sz="2000" dirty="0"/>
              <a:t>的線性核函數分數為</a:t>
            </a:r>
            <a:r>
              <a:rPr lang="en-US" altLang="zh-TW" sz="2000" dirty="0"/>
              <a:t>0.970</a:t>
            </a:r>
            <a:r>
              <a:rPr lang="zh-TW" altLang="en-US" sz="2000" dirty="0"/>
              <a:t>； </a:t>
            </a:r>
            <a:r>
              <a:rPr lang="en-US" altLang="zh-TW" sz="2000" dirty="0"/>
              <a:t>Decision tree</a:t>
            </a:r>
            <a:r>
              <a:rPr lang="zh-TW" altLang="en-US" sz="2000" dirty="0"/>
              <a:t>在深度為</a:t>
            </a:r>
            <a:r>
              <a:rPr lang="en-US" altLang="zh-TW" sz="2000" dirty="0"/>
              <a:t>3</a:t>
            </a:r>
            <a:r>
              <a:rPr lang="zh-TW" altLang="en-US" sz="2000" dirty="0"/>
              <a:t>的分數為</a:t>
            </a:r>
            <a:r>
              <a:rPr lang="en-US" altLang="zh-TW" sz="2000" dirty="0"/>
              <a:t>0.933</a:t>
            </a:r>
            <a:r>
              <a:rPr lang="zh-TW" altLang="en-US" sz="2000" dirty="0"/>
              <a:t> ；</a:t>
            </a:r>
            <a:r>
              <a:rPr lang="en-US" altLang="zh-TW" sz="2000" dirty="0" err="1"/>
              <a:t>LogisticRegression</a:t>
            </a:r>
            <a:r>
              <a:rPr lang="zh-TW" altLang="en-US" sz="2000" dirty="0"/>
              <a:t>在</a:t>
            </a:r>
            <a:r>
              <a:rPr lang="en-US" altLang="zh-TW" sz="2000" dirty="0"/>
              <a:t>solver</a:t>
            </a:r>
            <a:r>
              <a:rPr lang="zh-TW" altLang="en-US" sz="2000" dirty="0"/>
              <a:t>為</a:t>
            </a:r>
            <a:r>
              <a:rPr lang="en-US" altLang="zh-TW" sz="2000" dirty="0" err="1"/>
              <a:t>liblinear</a:t>
            </a:r>
            <a:r>
              <a:rPr lang="zh-TW" altLang="en-US" sz="2000" dirty="0"/>
              <a:t>的分數為</a:t>
            </a:r>
            <a:r>
              <a:rPr lang="en-US" altLang="zh-TW" sz="2000" dirty="0"/>
              <a:t>0.978</a:t>
            </a:r>
            <a:r>
              <a:rPr lang="zh-TW" altLang="en-US" sz="2000" dirty="0"/>
              <a:t>； </a:t>
            </a:r>
            <a:r>
              <a:rPr lang="en-US" altLang="zh-TW" sz="2000" dirty="0"/>
              <a:t>AdaBoost</a:t>
            </a:r>
            <a:r>
              <a:rPr lang="zh-TW" altLang="en-US" sz="2000" dirty="0"/>
              <a:t>的分數為</a:t>
            </a:r>
            <a:r>
              <a:rPr lang="en-US" altLang="zh-TW" sz="2000" dirty="0"/>
              <a:t>0.973</a:t>
            </a:r>
            <a:r>
              <a:rPr lang="zh-TW" altLang="en-US" sz="2000" dirty="0"/>
              <a:t>。</a:t>
            </a:r>
            <a:endParaRPr lang="en-US" altLang="zh-TW" sz="2000" dirty="0"/>
          </a:p>
          <a:p>
            <a:endParaRPr lang="zh-TW" altLang="en-US" sz="2000" dirty="0"/>
          </a:p>
          <a:p>
            <a:r>
              <a:rPr lang="zh-TW" altLang="en-US" sz="2000" dirty="0"/>
              <a:t>相對原</a:t>
            </a:r>
            <a:r>
              <a:rPr lang="en-US" altLang="zh-TW" sz="2000" dirty="0"/>
              <a:t>breast cancer</a:t>
            </a:r>
            <a:r>
              <a:rPr lang="zh-TW" altLang="en-US" sz="2000" dirty="0"/>
              <a:t>資料具有的</a:t>
            </a:r>
            <a:r>
              <a:rPr lang="en-US" altLang="zh-TW" sz="2000" dirty="0"/>
              <a:t>30</a:t>
            </a:r>
            <a:r>
              <a:rPr lang="zh-TW" altLang="en-US" sz="2000" dirty="0"/>
              <a:t>個特徵，只透過</a:t>
            </a:r>
            <a:r>
              <a:rPr lang="en-US" altLang="zh-TW" sz="2000" dirty="0"/>
              <a:t>2</a:t>
            </a:r>
            <a:r>
              <a:rPr lang="zh-TW" altLang="en-US" sz="2000" dirty="0"/>
              <a:t>個共同特徵的組合，就應已具有對於</a:t>
            </a:r>
            <a:r>
              <a:rPr lang="en-US" altLang="zh-TW" sz="2000" dirty="0"/>
              <a:t>breast cancer</a:t>
            </a:r>
            <a:r>
              <a:rPr lang="zh-TW" altLang="en-US" sz="2000" dirty="0"/>
              <a:t>是否為良性或惡性的一定預測能力。</a:t>
            </a:r>
            <a:endParaRPr lang="en-US" altLang="zh-TW" sz="2000" dirty="0"/>
          </a:p>
          <a:p>
            <a:endParaRPr lang="zh-TW" altLang="en-US" sz="2000" dirty="0"/>
          </a:p>
          <a:p>
            <a:r>
              <a:rPr lang="zh-TW" altLang="en-US" sz="2000" dirty="0"/>
              <a:t>故透過上述方式，應可大幅減少對於多個特徵的前處理以及取得，並可聚焦在該共同特徵的信息量與關鍵解釋因素上。</a:t>
            </a:r>
          </a:p>
        </p:txBody>
      </p:sp>
    </p:spTree>
    <p:extLst>
      <p:ext uri="{BB962C8B-B14F-4D97-AF65-F5344CB8AC3E}">
        <p14:creationId xmlns:p14="http://schemas.microsoft.com/office/powerpoint/2010/main" val="1618955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A79DB6-187A-F20B-E942-44CCB87B34DF}"/>
              </a:ext>
            </a:extLst>
          </p:cNvPr>
          <p:cNvSpPr>
            <a:spLocks noGrp="1"/>
          </p:cNvSpPr>
          <p:nvPr>
            <p:ph type="title"/>
          </p:nvPr>
        </p:nvSpPr>
        <p:spPr>
          <a:xfrm>
            <a:off x="2103975" y="357410"/>
            <a:ext cx="8911687" cy="912590"/>
          </a:xfrm>
        </p:spPr>
        <p:txBody>
          <a:bodyPr/>
          <a:lstStyle/>
          <a:p>
            <a:pPr algn="ctr"/>
            <a:r>
              <a:rPr lang="en-US" altLang="zh-TW" b="0" i="0" dirty="0">
                <a:solidFill>
                  <a:srgbClr val="7030A0"/>
                </a:solidFill>
                <a:effectLst/>
                <a:latin typeface="Söhne"/>
              </a:rPr>
              <a:t>mean concave point</a:t>
            </a:r>
            <a:r>
              <a:rPr lang="zh-TW" altLang="en-US" b="0" i="0" dirty="0">
                <a:solidFill>
                  <a:srgbClr val="7030A0"/>
                </a:solidFill>
                <a:effectLst/>
                <a:latin typeface="Söhne"/>
              </a:rPr>
              <a:t>的特徵涵義</a:t>
            </a:r>
            <a:endParaRPr lang="zh-TW" altLang="en-US" dirty="0">
              <a:solidFill>
                <a:srgbClr val="7030A0"/>
              </a:solidFill>
            </a:endParaRPr>
          </a:p>
        </p:txBody>
      </p:sp>
      <p:sp>
        <p:nvSpPr>
          <p:cNvPr id="3" name="內容版面配置區 2">
            <a:extLst>
              <a:ext uri="{FF2B5EF4-FFF2-40B4-BE49-F238E27FC236}">
                <a16:creationId xmlns:a16="http://schemas.microsoft.com/office/drawing/2014/main" id="{0C2B87FB-05B9-CCD7-A43B-7CF555584FFA}"/>
              </a:ext>
            </a:extLst>
          </p:cNvPr>
          <p:cNvSpPr>
            <a:spLocks noGrp="1"/>
          </p:cNvSpPr>
          <p:nvPr>
            <p:ph idx="1"/>
          </p:nvPr>
        </p:nvSpPr>
        <p:spPr>
          <a:xfrm>
            <a:off x="2100262" y="1473200"/>
            <a:ext cx="8915400" cy="3777622"/>
          </a:xfrm>
        </p:spPr>
        <p:txBody>
          <a:bodyPr>
            <a:noAutofit/>
          </a:bodyPr>
          <a:lstStyle/>
          <a:p>
            <a:r>
              <a:rPr lang="zh-TW" altLang="en-US" sz="2000" dirty="0"/>
              <a:t>在乳腺癌數據集中，</a:t>
            </a:r>
            <a:r>
              <a:rPr lang="en-US" altLang="zh-TW" sz="2000" dirty="0"/>
              <a:t>“mean concave point”</a:t>
            </a:r>
            <a:r>
              <a:rPr lang="zh-TW" altLang="en-US" sz="2000" dirty="0"/>
              <a:t>（平均凹點）是一個特徵，用於描述細胞核輪廓的凹陷程度。</a:t>
            </a:r>
            <a:endParaRPr lang="en-US" altLang="zh-TW" sz="2000" dirty="0"/>
          </a:p>
          <a:p>
            <a:endParaRPr lang="en-US" altLang="zh-TW" sz="2000" dirty="0"/>
          </a:p>
          <a:p>
            <a:r>
              <a:rPr lang="zh-TW" altLang="en-US" sz="2000" dirty="0"/>
              <a:t>它是通過測量細胞核邊界的凹陷點的平均值來計算得出的。</a:t>
            </a:r>
            <a:r>
              <a:rPr lang="en-US" altLang="zh-TW" sz="2000" dirty="0"/>
              <a:t>“mean concave point” </a:t>
            </a:r>
            <a:r>
              <a:rPr lang="zh-TW" altLang="en-US" sz="2000" dirty="0"/>
              <a:t>的含義是細胞核輪廓的凹陷性。</a:t>
            </a:r>
            <a:endParaRPr lang="en-US" altLang="zh-TW" sz="2000" dirty="0"/>
          </a:p>
          <a:p>
            <a:endParaRPr lang="en-US" altLang="zh-TW" sz="2000" dirty="0"/>
          </a:p>
          <a:p>
            <a:r>
              <a:rPr lang="zh-TW" altLang="en-US" sz="2000" dirty="0"/>
              <a:t>乳腺癌中的細胞核通常具有不規則的輪廓，其中包含凹陷的區域。這些凹陷點可能是由於細胞核內的不規則結構或細胞核之間的粘連引起的。</a:t>
            </a:r>
            <a:endParaRPr lang="en-US" altLang="zh-TW" sz="2000" dirty="0"/>
          </a:p>
          <a:p>
            <a:endParaRPr lang="en-US" altLang="zh-TW" sz="2000" dirty="0"/>
          </a:p>
          <a:p>
            <a:r>
              <a:rPr lang="en-US" altLang="zh-TW" sz="2000" dirty="0"/>
              <a:t>“mean concave point” </a:t>
            </a:r>
            <a:r>
              <a:rPr lang="zh-TW" altLang="en-US" sz="2000" dirty="0"/>
              <a:t>的值越高，表示細胞核輪廓的凹陷程度越大，細胞核的形狀可能更加不規則。這可能與腫瘤的惡性程度有關，因為惡性腫瘤的細胞核通常具有更多的凹陷點和不規則的輪廓。</a:t>
            </a:r>
          </a:p>
        </p:txBody>
      </p:sp>
    </p:spTree>
    <p:extLst>
      <p:ext uri="{BB962C8B-B14F-4D97-AF65-F5344CB8AC3E}">
        <p14:creationId xmlns:p14="http://schemas.microsoft.com/office/powerpoint/2010/main" val="2253208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DA62E1-811C-FC83-ABF1-ADF80F7D507B}"/>
              </a:ext>
            </a:extLst>
          </p:cNvPr>
          <p:cNvSpPr>
            <a:spLocks noGrp="1"/>
          </p:cNvSpPr>
          <p:nvPr>
            <p:ph type="title"/>
          </p:nvPr>
        </p:nvSpPr>
        <p:spPr>
          <a:xfrm>
            <a:off x="1881725" y="395510"/>
            <a:ext cx="8911687" cy="1280890"/>
          </a:xfrm>
        </p:spPr>
        <p:txBody>
          <a:bodyPr/>
          <a:lstStyle/>
          <a:p>
            <a:pPr algn="ctr"/>
            <a:r>
              <a:rPr lang="en-US" altLang="zh-TW" b="0" i="0" dirty="0">
                <a:solidFill>
                  <a:srgbClr val="7030A0"/>
                </a:solidFill>
                <a:effectLst/>
                <a:latin typeface="Söhne"/>
              </a:rPr>
              <a:t>area error</a:t>
            </a:r>
            <a:r>
              <a:rPr lang="zh-TW" altLang="en-US" b="0" i="0" dirty="0">
                <a:solidFill>
                  <a:srgbClr val="7030A0"/>
                </a:solidFill>
                <a:effectLst/>
                <a:latin typeface="Söhne"/>
              </a:rPr>
              <a:t>的特徵涵義</a:t>
            </a:r>
            <a:endParaRPr lang="zh-TW" altLang="en-US" dirty="0">
              <a:solidFill>
                <a:srgbClr val="7030A0"/>
              </a:solidFill>
            </a:endParaRPr>
          </a:p>
        </p:txBody>
      </p:sp>
      <p:sp>
        <p:nvSpPr>
          <p:cNvPr id="3" name="內容版面配置區 2">
            <a:extLst>
              <a:ext uri="{FF2B5EF4-FFF2-40B4-BE49-F238E27FC236}">
                <a16:creationId xmlns:a16="http://schemas.microsoft.com/office/drawing/2014/main" id="{479A6BB8-0A3C-8B14-468A-D542CF5BDB75}"/>
              </a:ext>
            </a:extLst>
          </p:cNvPr>
          <p:cNvSpPr>
            <a:spLocks noGrp="1"/>
          </p:cNvSpPr>
          <p:nvPr>
            <p:ph idx="1"/>
          </p:nvPr>
        </p:nvSpPr>
        <p:spPr>
          <a:xfrm>
            <a:off x="2043112" y="1587500"/>
            <a:ext cx="8915400" cy="3777622"/>
          </a:xfrm>
        </p:spPr>
        <p:txBody>
          <a:bodyPr>
            <a:noAutofit/>
          </a:bodyPr>
          <a:lstStyle/>
          <a:p>
            <a:r>
              <a:rPr lang="zh-TW" altLang="en-US" sz="2000" dirty="0"/>
              <a:t>在乳腺癌數據集中，</a:t>
            </a:r>
            <a:r>
              <a:rPr lang="en-US" altLang="zh-TW" sz="2000" dirty="0"/>
              <a:t>"area error"</a:t>
            </a:r>
            <a:r>
              <a:rPr lang="zh-TW" altLang="en-US" sz="2000" dirty="0"/>
              <a:t>（面積誤差）是一個特徵，用於描述細胞核的邊界區域的變異程度。</a:t>
            </a:r>
            <a:endParaRPr lang="en-US" altLang="zh-TW" sz="2000" dirty="0"/>
          </a:p>
          <a:p>
            <a:endParaRPr lang="en-US" altLang="zh-TW" sz="2000" dirty="0"/>
          </a:p>
          <a:p>
            <a:r>
              <a:rPr lang="zh-TW" altLang="en-US" sz="2000" dirty="0"/>
              <a:t>它是通過測量每個細胞核邊界與最佳邊界的差異來計算得出的。</a:t>
            </a:r>
            <a:r>
              <a:rPr lang="en-US" altLang="zh-TW" sz="2000" dirty="0"/>
              <a:t>"area error" </a:t>
            </a:r>
            <a:r>
              <a:rPr lang="zh-TW" altLang="en-US" sz="2000" dirty="0"/>
              <a:t>的含義是細胞核邊界區域的變異性。乳腺癌中的細胞核通常具有較大的不規則形狀和邊界模糊性。</a:t>
            </a:r>
            <a:endParaRPr lang="en-US" altLang="zh-TW" sz="2000" dirty="0"/>
          </a:p>
          <a:p>
            <a:endParaRPr lang="en-US" altLang="zh-TW" sz="2000" dirty="0"/>
          </a:p>
          <a:p>
            <a:r>
              <a:rPr lang="zh-TW" altLang="en-US" sz="2000" dirty="0"/>
              <a:t>因此，</a:t>
            </a:r>
            <a:r>
              <a:rPr lang="en-US" altLang="zh-TW" sz="2000" dirty="0"/>
              <a:t>"area error" </a:t>
            </a:r>
            <a:r>
              <a:rPr lang="zh-TW" altLang="en-US" sz="2000" dirty="0"/>
              <a:t>可以提供關於細胞核形狀和邊界的信息。</a:t>
            </a:r>
            <a:endParaRPr lang="en-US" altLang="zh-TW" sz="2000" dirty="0"/>
          </a:p>
          <a:p>
            <a:endParaRPr lang="en-US" altLang="zh-TW" sz="2000" dirty="0"/>
          </a:p>
          <a:p>
            <a:r>
              <a:rPr lang="en-US" altLang="zh-TW" sz="2000" dirty="0"/>
              <a:t>"area error" </a:t>
            </a:r>
            <a:r>
              <a:rPr lang="zh-TW" altLang="en-US" sz="2000" dirty="0"/>
              <a:t>的值越大，表示細胞核邊界的變異性越大，細胞核的形狀可能更加不規則。這可能與腫瘤的惡性程度有關，因為惡性腫瘤的細胞核通常具有不規則形狀和邊界模糊。</a:t>
            </a:r>
          </a:p>
        </p:txBody>
      </p:sp>
    </p:spTree>
    <p:extLst>
      <p:ext uri="{BB962C8B-B14F-4D97-AF65-F5344CB8AC3E}">
        <p14:creationId xmlns:p14="http://schemas.microsoft.com/office/powerpoint/2010/main" val="218660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550BB1-CE3B-7291-DD4F-9FED274393AB}"/>
              </a:ext>
            </a:extLst>
          </p:cNvPr>
          <p:cNvSpPr>
            <a:spLocks noGrp="1"/>
          </p:cNvSpPr>
          <p:nvPr>
            <p:ph type="title"/>
          </p:nvPr>
        </p:nvSpPr>
        <p:spPr>
          <a:xfrm>
            <a:off x="838200" y="365125"/>
            <a:ext cx="10515600" cy="1114667"/>
          </a:xfrm>
        </p:spPr>
        <p:txBody>
          <a:bodyPr>
            <a:normAutofit fontScale="90000"/>
          </a:bodyPr>
          <a:lstStyle/>
          <a:p>
            <a:pPr algn="ctr"/>
            <a:r>
              <a:rPr lang="zh-TW" altLang="en-US" dirty="0">
                <a:solidFill>
                  <a:srgbClr val="7030A0"/>
                </a:solidFill>
              </a:rPr>
              <a:t>測試</a:t>
            </a:r>
            <a:r>
              <a:rPr lang="en-US" altLang="zh-TW" dirty="0" err="1">
                <a:solidFill>
                  <a:srgbClr val="7030A0"/>
                </a:solidFill>
              </a:rPr>
              <a:t>AdaBoostClassifier</a:t>
            </a:r>
            <a:r>
              <a:rPr lang="zh-TW" altLang="en-US" dirty="0">
                <a:solidFill>
                  <a:srgbClr val="7030A0"/>
                </a:solidFill>
              </a:rPr>
              <a:t>，進行標準化前後是否影響特徵重要度排序</a:t>
            </a:r>
          </a:p>
        </p:txBody>
      </p:sp>
      <p:pic>
        <p:nvPicPr>
          <p:cNvPr id="9" name="圖片 8">
            <a:extLst>
              <a:ext uri="{FF2B5EF4-FFF2-40B4-BE49-F238E27FC236}">
                <a16:creationId xmlns:a16="http://schemas.microsoft.com/office/drawing/2014/main" id="{16E39FEC-3727-0B8D-C00D-A133FD8A8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587" y="1479792"/>
            <a:ext cx="10868025" cy="4610100"/>
          </a:xfrm>
          <a:prstGeom prst="rect">
            <a:avLst/>
          </a:prstGeom>
        </p:spPr>
      </p:pic>
    </p:spTree>
    <p:extLst>
      <p:ext uri="{BB962C8B-B14F-4D97-AF65-F5344CB8AC3E}">
        <p14:creationId xmlns:p14="http://schemas.microsoft.com/office/powerpoint/2010/main" val="208103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資料庫圖表 12">
            <a:extLst>
              <a:ext uri="{FF2B5EF4-FFF2-40B4-BE49-F238E27FC236}">
                <a16:creationId xmlns:a16="http://schemas.microsoft.com/office/drawing/2014/main" id="{A6E701FC-22DB-A3A5-A7C3-8B8B50128E2F}"/>
              </a:ext>
            </a:extLst>
          </p:cNvPr>
          <p:cNvGraphicFramePr/>
          <p:nvPr>
            <p:extLst>
              <p:ext uri="{D42A27DB-BD31-4B8C-83A1-F6EECF244321}">
                <p14:modId xmlns:p14="http://schemas.microsoft.com/office/powerpoint/2010/main" val="3240320206"/>
              </p:ext>
            </p:extLst>
          </p:nvPr>
        </p:nvGraphicFramePr>
        <p:xfrm>
          <a:off x="-1607180" y="18000"/>
          <a:ext cx="10800000" cy="684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資料庫圖表 15">
            <a:extLst>
              <a:ext uri="{FF2B5EF4-FFF2-40B4-BE49-F238E27FC236}">
                <a16:creationId xmlns:a16="http://schemas.microsoft.com/office/drawing/2014/main" id="{270C4BB2-0E23-383D-6B42-83546B2F2171}"/>
              </a:ext>
            </a:extLst>
          </p:cNvPr>
          <p:cNvGraphicFramePr/>
          <p:nvPr>
            <p:extLst>
              <p:ext uri="{D42A27DB-BD31-4B8C-83A1-F6EECF244321}">
                <p14:modId xmlns:p14="http://schemas.microsoft.com/office/powerpoint/2010/main" val="2071407853"/>
              </p:ext>
            </p:extLst>
          </p:nvPr>
        </p:nvGraphicFramePr>
        <p:xfrm>
          <a:off x="3486585" y="18000"/>
          <a:ext cx="10800000" cy="684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377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FAAFD1-111D-7F84-D298-DECE69075585}"/>
              </a:ext>
            </a:extLst>
          </p:cNvPr>
          <p:cNvSpPr>
            <a:spLocks noGrp="1"/>
          </p:cNvSpPr>
          <p:nvPr>
            <p:ph type="title"/>
          </p:nvPr>
        </p:nvSpPr>
        <p:spPr>
          <a:xfrm>
            <a:off x="2204512" y="465083"/>
            <a:ext cx="8911687" cy="1280890"/>
          </a:xfrm>
        </p:spPr>
        <p:txBody>
          <a:bodyPr/>
          <a:lstStyle/>
          <a:p>
            <a:pPr algn="ctr"/>
            <a:r>
              <a:rPr lang="zh-TW" altLang="en-US" dirty="0">
                <a:solidFill>
                  <a:srgbClr val="7030A0"/>
                </a:solidFill>
              </a:rPr>
              <a:t>標準化是否並不影響</a:t>
            </a:r>
            <a:r>
              <a:rPr lang="en-US" altLang="zh-TW" dirty="0">
                <a:solidFill>
                  <a:srgbClr val="7030A0"/>
                </a:solidFill>
              </a:rPr>
              <a:t>AdaBoost</a:t>
            </a:r>
            <a:r>
              <a:rPr lang="zh-TW" altLang="en-US" dirty="0">
                <a:solidFill>
                  <a:srgbClr val="7030A0"/>
                </a:solidFill>
              </a:rPr>
              <a:t>之原因</a:t>
            </a:r>
          </a:p>
        </p:txBody>
      </p:sp>
      <p:sp>
        <p:nvSpPr>
          <p:cNvPr id="3" name="內容版面配置區 2">
            <a:extLst>
              <a:ext uri="{FF2B5EF4-FFF2-40B4-BE49-F238E27FC236}">
                <a16:creationId xmlns:a16="http://schemas.microsoft.com/office/drawing/2014/main" id="{F2E6D3F0-C85C-DFFE-3E80-DAD9BF203F6B}"/>
              </a:ext>
            </a:extLst>
          </p:cNvPr>
          <p:cNvSpPr>
            <a:spLocks noGrp="1"/>
          </p:cNvSpPr>
          <p:nvPr>
            <p:ph idx="1"/>
          </p:nvPr>
        </p:nvSpPr>
        <p:spPr>
          <a:xfrm>
            <a:off x="1987550" y="1625600"/>
            <a:ext cx="9345612" cy="4126872"/>
          </a:xfrm>
        </p:spPr>
        <p:txBody>
          <a:bodyPr>
            <a:noAutofit/>
          </a:bodyPr>
          <a:lstStyle/>
          <a:p>
            <a:r>
              <a:rPr lang="en-US" altLang="zh-TW" sz="2000" dirty="0"/>
              <a:t>AdaBoost</a:t>
            </a:r>
            <a:r>
              <a:rPr lang="zh-TW" altLang="en-US" sz="2000" dirty="0"/>
              <a:t>的核心思想是根據先前分類器的錯誤來加權訓練數據，以便下一個分類器可以更好地處理錯誤分類的樣本。</a:t>
            </a:r>
            <a:endParaRPr lang="en-US" altLang="zh-TW" sz="2000" dirty="0"/>
          </a:p>
          <a:p>
            <a:endParaRPr lang="zh-TW" altLang="en-US" sz="2000" dirty="0"/>
          </a:p>
          <a:p>
            <a:r>
              <a:rPr lang="zh-TW" altLang="en-US" sz="2000" dirty="0"/>
              <a:t>這種加權過程可以讓</a:t>
            </a:r>
            <a:r>
              <a:rPr lang="en-US" altLang="zh-TW" sz="2000" dirty="0"/>
              <a:t>AdaBoost</a:t>
            </a:r>
            <a:r>
              <a:rPr lang="zh-TW" altLang="en-US" sz="2000" dirty="0"/>
              <a:t>在處理非線性、不平衡或具有噪聲的數據時表現出很強的魯棒性。</a:t>
            </a:r>
            <a:endParaRPr lang="en-US" altLang="zh-TW" sz="2000" dirty="0"/>
          </a:p>
          <a:p>
            <a:endParaRPr lang="zh-TW" altLang="en-US" sz="2000" dirty="0"/>
          </a:p>
          <a:p>
            <a:r>
              <a:rPr lang="en-US" altLang="zh-TW" sz="2000" dirty="0"/>
              <a:t>AdaBoost</a:t>
            </a:r>
            <a:r>
              <a:rPr lang="zh-TW" altLang="en-US" sz="2000" dirty="0"/>
              <a:t>本身不要求對數據進行標準化或縮放，但根據具體情況和數據特點，雖然可以選擇在訓練之前對數據進行適當的標準化或縮放操作，以獲得更好的結果。</a:t>
            </a:r>
            <a:endParaRPr lang="en-US" altLang="zh-TW" sz="2000" dirty="0"/>
          </a:p>
          <a:p>
            <a:endParaRPr lang="zh-TW" altLang="en-US" sz="2000" dirty="0"/>
          </a:p>
          <a:p>
            <a:r>
              <a:rPr lang="zh-TW" altLang="en-US" sz="2000" dirty="0"/>
              <a:t>然對於該</a:t>
            </a:r>
            <a:r>
              <a:rPr lang="en-US" altLang="zh-TW" sz="2000" dirty="0"/>
              <a:t>breast cancer</a:t>
            </a:r>
            <a:r>
              <a:rPr lang="zh-TW" altLang="en-US" sz="2000" dirty="0"/>
              <a:t>數據判斷良性或惡性腫瘤而言，數據是否標準化並不影響</a:t>
            </a:r>
            <a:r>
              <a:rPr lang="en-US" altLang="zh-TW" sz="2000" dirty="0"/>
              <a:t>AdaBoost</a:t>
            </a:r>
            <a:r>
              <a:rPr lang="zh-TW" altLang="en-US" sz="2000" dirty="0"/>
              <a:t>對特徵的重要度排序。</a:t>
            </a:r>
          </a:p>
        </p:txBody>
      </p:sp>
    </p:spTree>
    <p:extLst>
      <p:ext uri="{BB962C8B-B14F-4D97-AF65-F5344CB8AC3E}">
        <p14:creationId xmlns:p14="http://schemas.microsoft.com/office/powerpoint/2010/main" val="334927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B8B0F2-CF82-BA92-888A-01F2B2CE0D73}"/>
              </a:ext>
            </a:extLst>
          </p:cNvPr>
          <p:cNvSpPr>
            <a:spLocks noGrp="1"/>
          </p:cNvSpPr>
          <p:nvPr>
            <p:ph type="title"/>
          </p:nvPr>
        </p:nvSpPr>
        <p:spPr>
          <a:xfrm>
            <a:off x="1352550" y="333375"/>
            <a:ext cx="10515600" cy="1100707"/>
          </a:xfrm>
        </p:spPr>
        <p:txBody>
          <a:bodyPr>
            <a:normAutofit fontScale="90000"/>
          </a:bodyPr>
          <a:lstStyle/>
          <a:p>
            <a:pPr algn="ctr"/>
            <a:r>
              <a:rPr lang="zh-TW" altLang="en-US" dirty="0">
                <a:solidFill>
                  <a:srgbClr val="7030A0"/>
                </a:solidFill>
              </a:rPr>
              <a:t>測試</a:t>
            </a:r>
            <a:r>
              <a:rPr lang="en-US" altLang="zh-TW" dirty="0" err="1">
                <a:solidFill>
                  <a:srgbClr val="7030A0"/>
                </a:solidFill>
              </a:rPr>
              <a:t>RandomForestClassifier</a:t>
            </a:r>
            <a:r>
              <a:rPr lang="zh-TW" altLang="en-US" dirty="0">
                <a:solidFill>
                  <a:srgbClr val="7030A0"/>
                </a:solidFill>
              </a:rPr>
              <a:t>，進行標準化前後是否影響特徵重要度排序</a:t>
            </a:r>
          </a:p>
        </p:txBody>
      </p:sp>
      <p:pic>
        <p:nvPicPr>
          <p:cNvPr id="7" name="圖片 6">
            <a:extLst>
              <a:ext uri="{FF2B5EF4-FFF2-40B4-BE49-F238E27FC236}">
                <a16:creationId xmlns:a16="http://schemas.microsoft.com/office/drawing/2014/main" id="{267F14DF-E881-A5D7-97BE-C5BCECA7B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537" y="1619250"/>
            <a:ext cx="10410825" cy="4457700"/>
          </a:xfrm>
          <a:prstGeom prst="rect">
            <a:avLst/>
          </a:prstGeom>
        </p:spPr>
      </p:pic>
    </p:spTree>
    <p:extLst>
      <p:ext uri="{BB962C8B-B14F-4D97-AF65-F5344CB8AC3E}">
        <p14:creationId xmlns:p14="http://schemas.microsoft.com/office/powerpoint/2010/main" val="2318634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7354F0A4-07CE-FC77-841D-BFE15C38CE90}"/>
              </a:ext>
            </a:extLst>
          </p:cNvPr>
          <p:cNvSpPr>
            <a:spLocks noChangeArrowheads="1"/>
          </p:cNvSpPr>
          <p:nvPr/>
        </p:nvSpPr>
        <p:spPr bwMode="auto">
          <a:xfrm>
            <a:off x="0" y="2444115"/>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dist"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graphicFrame>
        <p:nvGraphicFramePr>
          <p:cNvPr id="15" name="資料庫圖表 14">
            <a:extLst>
              <a:ext uri="{FF2B5EF4-FFF2-40B4-BE49-F238E27FC236}">
                <a16:creationId xmlns:a16="http://schemas.microsoft.com/office/drawing/2014/main" id="{CFD54151-C23E-C97A-7312-A3E2B6AE8297}"/>
              </a:ext>
            </a:extLst>
          </p:cNvPr>
          <p:cNvGraphicFramePr/>
          <p:nvPr>
            <p:extLst>
              <p:ext uri="{D42A27DB-BD31-4B8C-83A1-F6EECF244321}">
                <p14:modId xmlns:p14="http://schemas.microsoft.com/office/powerpoint/2010/main" val="4259933947"/>
              </p:ext>
            </p:extLst>
          </p:nvPr>
        </p:nvGraphicFramePr>
        <p:xfrm>
          <a:off x="-2073957" y="0"/>
          <a:ext cx="10800000" cy="684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9" name="資料庫圖表 18">
            <a:extLst>
              <a:ext uri="{FF2B5EF4-FFF2-40B4-BE49-F238E27FC236}">
                <a16:creationId xmlns:a16="http://schemas.microsoft.com/office/drawing/2014/main" id="{D0B52E30-2FFF-77B3-083E-3193541B9B70}"/>
              </a:ext>
            </a:extLst>
          </p:cNvPr>
          <p:cNvGraphicFramePr/>
          <p:nvPr>
            <p:extLst>
              <p:ext uri="{D42A27DB-BD31-4B8C-83A1-F6EECF244321}">
                <p14:modId xmlns:p14="http://schemas.microsoft.com/office/powerpoint/2010/main" val="4033638465"/>
              </p:ext>
            </p:extLst>
          </p:nvPr>
        </p:nvGraphicFramePr>
        <p:xfrm>
          <a:off x="3758812" y="18000"/>
          <a:ext cx="10800000" cy="684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56803340"/>
      </p:ext>
    </p:extLst>
  </p:cSld>
  <p:clrMapOvr>
    <a:masterClrMapping/>
  </p:clrMapOvr>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399</TotalTime>
  <Words>4802</Words>
  <Application>Microsoft Office PowerPoint</Application>
  <PresentationFormat>寬螢幕</PresentationFormat>
  <Paragraphs>509</Paragraphs>
  <Slides>42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42</vt:i4>
      </vt:variant>
    </vt:vector>
  </HeadingPairs>
  <TitlesOfParts>
    <vt:vector size="47" baseType="lpstr">
      <vt:lpstr>Söhne</vt:lpstr>
      <vt:lpstr>Arial</vt:lpstr>
      <vt:lpstr>Century Gothic</vt:lpstr>
      <vt:lpstr>Wingdings 3</vt:lpstr>
      <vt:lpstr>絲縷</vt:lpstr>
      <vt:lpstr>特徵重要度排序</vt:lpstr>
      <vt:lpstr>研究目的</vt:lpstr>
      <vt:lpstr>資料來源：威斯康星州乳腺癌數據集</vt:lpstr>
      <vt:lpstr>數據集之屬性特徵</vt:lpstr>
      <vt:lpstr>測試AdaBoostClassifier，進行標準化前後是否影響特徵重要度排序</vt:lpstr>
      <vt:lpstr>PowerPoint 簡報</vt:lpstr>
      <vt:lpstr>標準化是否並不影響AdaBoost之原因</vt:lpstr>
      <vt:lpstr>測試RandomForestClassifier，進行標準化前後是否影響特徵重要度排序</vt:lpstr>
      <vt:lpstr>PowerPoint 簡報</vt:lpstr>
      <vt:lpstr>標準化是否並不影響RandomForest之原因</vt:lpstr>
      <vt:lpstr>比較Adaboost與RandomForest的特徵重要度排序結果</vt:lpstr>
      <vt:lpstr>Adaboost與RandomForest的特徵重要度排序結果不同之理由</vt:lpstr>
      <vt:lpstr>在AdaBoost與RandomForest的特徵重要度的排序前10名中，取得共同的特徵</vt:lpstr>
      <vt:lpstr>在AdaBoost與RandomForest的特徵重要度的排序前10名中，取得共同的特徵之理由</vt:lpstr>
      <vt:lpstr>測試Logistic regression特徵重要度排序之事前需知</vt:lpstr>
      <vt:lpstr>測試Logistic regression,進行標準化前後是否影響特徵重要度排序</vt:lpstr>
      <vt:lpstr>PowerPoint 簡報</vt:lpstr>
      <vt:lpstr>標準化影響Logistic Regression之原因</vt:lpstr>
      <vt:lpstr>使用Logistic Regression，在進行標準化前後數據特徵重要度的排序前10名中，取得共同的特徵</vt:lpstr>
      <vt:lpstr>使用Logistic Regression，在進行標準化前後數據特徵重要度的排序前10名中，取得共同的特徵之原因</vt:lpstr>
      <vt:lpstr>在AdaBoost與Logistic Regression(標準化後)的特徵重要度的排序前10名中，取得共同的特徵</vt:lpstr>
      <vt:lpstr>在RandomForest與Logistic Regression(標準化後)的特徵重要度的排序前10名中，取得共同的特徵</vt:lpstr>
      <vt:lpstr>在AdaBoost、RandomForest與Logistic Regression的特徵重要度的排序前10名中，取得共同的特徵</vt:lpstr>
      <vt:lpstr>在AdaBoost、Random Forest和Logistic Regression的特徵重要度的排序前10名中，取得共同的特徵的理由</vt:lpstr>
      <vt:lpstr>在已標準化後的數據，只取'mean concave points', 'area error'特徵進行SVM訓練</vt:lpstr>
      <vt:lpstr>在已標準化後的數據中，將全部30種屬性的特徵進行SVM訓練</vt:lpstr>
      <vt:lpstr>探討使用共同的特徵與全部的特徵在SVM訓練下之差異</vt:lpstr>
      <vt:lpstr>在已標準化後的數據並進行SVM訓練之下，找到兩個特徵組合集的重要度排序</vt:lpstr>
      <vt:lpstr>探討共同特徵集在進行兩個特徵組合集的重要度排序SVM訓練之下，只有第10名之原因</vt:lpstr>
      <vt:lpstr>在未標準化的數據，只取'mean concave points', 'area error'特徵進行decision tree訓練</vt:lpstr>
      <vt:lpstr>視覺化決策樹(設定最大深度為3)</vt:lpstr>
      <vt:lpstr>在已標準化的數據，只取'mean concave points', 'area error'特徵進行Logistic regression訓練</vt:lpstr>
      <vt:lpstr>視覺化Logistic regression決策邊界線</vt:lpstr>
      <vt:lpstr>在未標準化的數據，只取'mean concave points', 'area error'特徵進行Adaboost訓練</vt:lpstr>
      <vt:lpstr>視覺化AdaBoost決策邊界線</vt:lpstr>
      <vt:lpstr>在AdaBoost訓練下的兩個特徵的相對重要性程度</vt:lpstr>
      <vt:lpstr>在已標準化後的數據，只取'mean concave points', 'area error'特徵進行SVM的線性的核函數訓練</vt:lpstr>
      <vt:lpstr>視覺化SVM決策邊界線</vt:lpstr>
      <vt:lpstr>解釋視覺化SVM決策邊界線</vt:lpstr>
      <vt:lpstr>結論</vt:lpstr>
      <vt:lpstr>mean concave point的特徵涵義</vt:lpstr>
      <vt:lpstr>area error的特徵涵義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特徵重要度排序</dc:title>
  <dc:creator>建宏 劉</dc:creator>
  <cp:lastModifiedBy>建宏 劉</cp:lastModifiedBy>
  <cp:revision>8</cp:revision>
  <dcterms:created xsi:type="dcterms:W3CDTF">2023-07-15T08:01:11Z</dcterms:created>
  <dcterms:modified xsi:type="dcterms:W3CDTF">2023-07-15T15:18:23Z</dcterms:modified>
</cp:coreProperties>
</file>