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Lst>
  <p:sldSz cy="32918400" cx="58521600"/>
  <p:notesSz cx="6858000" cy="9144000"/>
  <p:embeddedFontLst>
    <p:embeddedFont>
      <p:font typeface="Source Sans Pro Light"/>
      <p:regular r:id="rId7"/>
      <p:bold r:id="rId8"/>
      <p:italic r:id="rId9"/>
      <p:boldItalic r:id="rId10"/>
    </p:embeddedFont>
    <p:embeddedFont>
      <p:font typeface="Source Sans Pro SemiBold"/>
      <p:regular r:id="rId11"/>
      <p:bold r:id="rId12"/>
      <p:italic r:id="rId13"/>
      <p:boldItalic r:id="rId14"/>
    </p:embeddedFont>
    <p:embeddedFont>
      <p:font typeface="Lato"/>
      <p:regular r:id="rId15"/>
      <p:bold r:id="rId16"/>
      <p:italic r:id="rId17"/>
      <p:boldItalic r:id="rId18"/>
    </p:embeddedFont>
    <p:embeddedFont>
      <p:font typeface="Source Sans Pro Black"/>
      <p:bold r:id="rId19"/>
      <p:boldItalic r:id="rId20"/>
    </p:embeddedFont>
    <p:embeddedFont>
      <p:font typeface="Helvetica Neue"/>
      <p:regular r:id="rId21"/>
      <p:bold r:id="rId22"/>
      <p:italic r:id="rId23"/>
      <p:boldItalic r:id="rId24"/>
    </p:embeddedFont>
    <p:embeddedFont>
      <p:font typeface="Source Sans Pro"/>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9AA0A6"/>
          </p15:clr>
        </p15:guide>
        <p15:guide id="2" pos="184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84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Black-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italic.fntdata"/><Relationship Id="rId26" Type="http://schemas.openxmlformats.org/officeDocument/2006/relationships/font" Target="fonts/SourceSansPro-boldItalic.fntdata"/><Relationship Id="rId25"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urceSansProLight-regular.fntdata"/><Relationship Id="rId8" Type="http://schemas.openxmlformats.org/officeDocument/2006/relationships/font" Target="fonts/SourceSansProLight-bold.fntdata"/><Relationship Id="rId11" Type="http://schemas.openxmlformats.org/officeDocument/2006/relationships/font" Target="fonts/SourceSansProSemiBold-regular.fntdata"/><Relationship Id="rId10" Type="http://schemas.openxmlformats.org/officeDocument/2006/relationships/font" Target="fonts/SourceSansProLight-boldItalic.fntdata"/><Relationship Id="rId13" Type="http://schemas.openxmlformats.org/officeDocument/2006/relationships/font" Target="fonts/SourceSansProSemiBold-italic.fntdata"/><Relationship Id="rId12" Type="http://schemas.openxmlformats.org/officeDocument/2006/relationships/font" Target="fonts/SourceSansProSemiBold-bold.fntdata"/><Relationship Id="rId15" Type="http://schemas.openxmlformats.org/officeDocument/2006/relationships/font" Target="fonts/Lato-regular.fntdata"/><Relationship Id="rId14" Type="http://schemas.openxmlformats.org/officeDocument/2006/relationships/font" Target="fonts/SourceSansProSemiBold-boldItalic.fntdata"/><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SourceSansProBlack-bold.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719667" y="685800"/>
            <a:ext cx="5418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81fcce3b5_41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g981fcce3b5_41_1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US">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US">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US">
                <a:latin typeface="Calibri"/>
                <a:ea typeface="Calibri"/>
                <a:cs typeface="Calibri"/>
                <a:sym typeface="Calibri"/>
              </a:rPr>
              <a:t>Author list: Don’t split names onto two lines (e.g., “Jimmy [break] Smith”). If that happens, use a new line, unless you need the space. </a:t>
            </a:r>
            <a:r>
              <a:rPr b="1" lang="en-US"/>
              <a:t>Bold the first names of anybody who’s presenting</a:t>
            </a:r>
            <a:r>
              <a:rPr lang="en-US">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US">
                <a:latin typeface="Calibri"/>
                <a:ea typeface="Calibri"/>
                <a:cs typeface="Calibri"/>
                <a:sym typeface="Calibri"/>
              </a:rPr>
              <a:t>Intro/methods/result: </a:t>
            </a:r>
            <a:r>
              <a:rPr b="1" lang="en-US"/>
              <a:t>Do not drop below font size 28</a:t>
            </a:r>
            <a:r>
              <a:rPr lang="en-US">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US">
                <a:latin typeface="Calibri"/>
                <a:ea typeface="Calibri"/>
                <a:cs typeface="Calibri"/>
                <a:sym typeface="Calibri"/>
              </a:rPr>
              <a:t>Do not use color in the sidebars except in graphs/figures. It’ll pull attention from the center and slow interpretation for passersby.</a:t>
            </a:r>
            <a:endParaRPr>
              <a:latin typeface="Calibri"/>
              <a:ea typeface="Calibri"/>
              <a:cs typeface="Calibri"/>
              <a:sym typeface="Calibri"/>
            </a:endParaRPr>
          </a:p>
          <a:p>
            <a:pPr indent="0" lvl="0" marL="0" rtl="0" algn="l">
              <a:spcBef>
                <a:spcPts val="0"/>
              </a:spcBef>
              <a:spcAft>
                <a:spcPts val="0"/>
              </a:spcAft>
              <a:buNone/>
            </a:pPr>
            <a:r>
              <a:rPr lang="en-US">
                <a:solidFill>
                  <a:srgbClr val="2C365E"/>
                </a:solidFill>
                <a:latin typeface="Source Sans Pro SemiBold"/>
                <a:ea typeface="Source Sans Pro SemiBold"/>
                <a:cs typeface="Source Sans Pro SemiBold"/>
                <a:sym typeface="Source Sans Pro SemiBold"/>
              </a:rPr>
              <a:t>Our model yielded the best root-mean-squared error and lowest variation (R2 coefficient), which clearly beat XGBoost and Support Vector Machine Regression.</a:t>
            </a:r>
            <a:endParaRPr>
              <a:solidFill>
                <a:srgbClr val="2C365E"/>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a:solidFill>
                <a:srgbClr val="2C365E"/>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a:solidFill>
                <a:srgbClr val="2C365E"/>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4023359" y="8763000"/>
            <a:ext cx="50475000" cy="208863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2" name="Google Shape;12;p2"/>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sp>
        <p:nvSpPr>
          <p:cNvPr id="46" name="Google Shape;46;p11"/>
          <p:cNvSpPr txBox="1"/>
          <p:nvPr>
            <p:ph type="title"/>
          </p:nvPr>
        </p:nvSpPr>
        <p:spPr>
          <a:xfrm>
            <a:off x="4389120" y="5387342"/>
            <a:ext cx="49743300" cy="114606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7" name="Google Shape;47;p11"/>
          <p:cNvSpPr txBox="1"/>
          <p:nvPr>
            <p:ph idx="1" type="body"/>
          </p:nvPr>
        </p:nvSpPr>
        <p:spPr>
          <a:xfrm>
            <a:off x="7315200" y="17289781"/>
            <a:ext cx="43891200" cy="794760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8" name="Google Shape;48;p11"/>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9" name="Shape 49"/>
        <p:cNvGrpSpPr/>
        <p:nvPr/>
      </p:nvGrpSpPr>
      <p:grpSpPr>
        <a:xfrm>
          <a:off x="0" y="0"/>
          <a:ext cx="0" cy="0"/>
          <a:chOff x="0" y="0"/>
          <a:chExt cx="0" cy="0"/>
        </a:xfrm>
      </p:grpSpPr>
      <p:sp>
        <p:nvSpPr>
          <p:cNvPr id="50" name="Google Shape;50;p12"/>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12"/>
          <p:cNvSpPr txBox="1"/>
          <p:nvPr>
            <p:ph idx="1" type="body"/>
          </p:nvPr>
        </p:nvSpPr>
        <p:spPr>
          <a:xfrm>
            <a:off x="4023359" y="8763000"/>
            <a:ext cx="50475000" cy="208863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2" name="Google Shape;52;p12"/>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53" name="Shape 53"/>
        <p:cNvGrpSpPr/>
        <p:nvPr/>
      </p:nvGrpSpPr>
      <p:grpSpPr>
        <a:xfrm>
          <a:off x="0" y="0"/>
          <a:ext cx="0" cy="0"/>
          <a:chOff x="0" y="0"/>
          <a:chExt cx="0" cy="0"/>
        </a:xfrm>
      </p:grpSpPr>
      <p:sp>
        <p:nvSpPr>
          <p:cNvPr id="54" name="Google Shape;54;p13"/>
          <p:cNvSpPr txBox="1"/>
          <p:nvPr>
            <p:ph type="title"/>
          </p:nvPr>
        </p:nvSpPr>
        <p:spPr>
          <a:xfrm>
            <a:off x="3992883" y="8206748"/>
            <a:ext cx="50475000" cy="13693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5" name="Google Shape;55;p13"/>
          <p:cNvSpPr txBox="1"/>
          <p:nvPr>
            <p:ph idx="1" type="body"/>
          </p:nvPr>
        </p:nvSpPr>
        <p:spPr>
          <a:xfrm>
            <a:off x="3992883" y="22029428"/>
            <a:ext cx="50475000" cy="72009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56" name="Google Shape;56;p13"/>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57" name="Shape 57"/>
        <p:cNvGrpSpPr/>
        <p:nvPr/>
      </p:nvGrpSpPr>
      <p:grpSpPr>
        <a:xfrm>
          <a:off x="0" y="0"/>
          <a:ext cx="0" cy="0"/>
          <a:chOff x="0" y="0"/>
          <a:chExt cx="0" cy="0"/>
        </a:xfrm>
      </p:grpSpPr>
      <p:sp>
        <p:nvSpPr>
          <p:cNvPr id="58" name="Google Shape;58;p14"/>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9" name="Google Shape;59;p14"/>
          <p:cNvSpPr txBox="1"/>
          <p:nvPr>
            <p:ph idx="1" type="body"/>
          </p:nvPr>
        </p:nvSpPr>
        <p:spPr>
          <a:xfrm>
            <a:off x="4023359" y="8763000"/>
            <a:ext cx="24871800" cy="208863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0" name="Google Shape;60;p14"/>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61" name="Shape 61"/>
        <p:cNvGrpSpPr/>
        <p:nvPr/>
      </p:nvGrpSpPr>
      <p:grpSpPr>
        <a:xfrm>
          <a:off x="0" y="0"/>
          <a:ext cx="0" cy="0"/>
          <a:chOff x="0" y="0"/>
          <a:chExt cx="0" cy="0"/>
        </a:xfrm>
      </p:grpSpPr>
      <p:sp>
        <p:nvSpPr>
          <p:cNvPr id="62" name="Google Shape;62;p15"/>
          <p:cNvSpPr txBox="1"/>
          <p:nvPr>
            <p:ph type="title"/>
          </p:nvPr>
        </p:nvSpPr>
        <p:spPr>
          <a:xfrm>
            <a:off x="4030983"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3" name="Google Shape;63;p15"/>
          <p:cNvSpPr txBox="1"/>
          <p:nvPr>
            <p:ph idx="1" type="body"/>
          </p:nvPr>
        </p:nvSpPr>
        <p:spPr>
          <a:xfrm>
            <a:off x="4030989" y="8069581"/>
            <a:ext cx="24757500" cy="3954900"/>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4" name="Google Shape;64;p15"/>
          <p:cNvSpPr txBox="1"/>
          <p:nvPr>
            <p:ph idx="2" type="body"/>
          </p:nvPr>
        </p:nvSpPr>
        <p:spPr>
          <a:xfrm>
            <a:off x="29626563" y="8069581"/>
            <a:ext cx="24879300" cy="3954900"/>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65" name="Google Shape;65;p15"/>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66" name="Shape 66"/>
        <p:cNvGrpSpPr/>
        <p:nvPr/>
      </p:nvGrpSpPr>
      <p:grpSpPr>
        <a:xfrm>
          <a:off x="0" y="0"/>
          <a:ext cx="0" cy="0"/>
          <a:chOff x="0" y="0"/>
          <a:chExt cx="0" cy="0"/>
        </a:xfrm>
      </p:grpSpPr>
      <p:sp>
        <p:nvSpPr>
          <p:cNvPr id="67" name="Google Shape;67;p16"/>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8" name="Google Shape;68;p16"/>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69" name="Shape 69"/>
        <p:cNvGrpSpPr/>
        <p:nvPr/>
      </p:nvGrpSpPr>
      <p:grpSpPr>
        <a:xfrm>
          <a:off x="0" y="0"/>
          <a:ext cx="0" cy="0"/>
          <a:chOff x="0" y="0"/>
          <a:chExt cx="0" cy="0"/>
        </a:xfrm>
      </p:grpSpPr>
      <p:sp>
        <p:nvSpPr>
          <p:cNvPr id="70" name="Google Shape;70;p17"/>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71" name="Shape 71"/>
        <p:cNvGrpSpPr/>
        <p:nvPr/>
      </p:nvGrpSpPr>
      <p:grpSpPr>
        <a:xfrm>
          <a:off x="0" y="0"/>
          <a:ext cx="0" cy="0"/>
          <a:chOff x="0" y="0"/>
          <a:chExt cx="0" cy="0"/>
        </a:xfrm>
      </p:grpSpPr>
      <p:sp>
        <p:nvSpPr>
          <p:cNvPr id="72" name="Google Shape;72;p18"/>
          <p:cNvSpPr txBox="1"/>
          <p:nvPr>
            <p:ph type="title"/>
          </p:nvPr>
        </p:nvSpPr>
        <p:spPr>
          <a:xfrm>
            <a:off x="4030983" y="2194560"/>
            <a:ext cx="18874800" cy="76809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3" name="Google Shape;73;p18"/>
          <p:cNvSpPr txBox="1"/>
          <p:nvPr>
            <p:ph idx="1" type="body"/>
          </p:nvPr>
        </p:nvSpPr>
        <p:spPr>
          <a:xfrm>
            <a:off x="24879304" y="4739647"/>
            <a:ext cx="29626500" cy="23393400"/>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4" name="Google Shape;74;p18"/>
          <p:cNvSpPr txBox="1"/>
          <p:nvPr>
            <p:ph idx="2" type="body"/>
          </p:nvPr>
        </p:nvSpPr>
        <p:spPr>
          <a:xfrm>
            <a:off x="4030983" y="9875519"/>
            <a:ext cx="18874800" cy="182955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75" name="Google Shape;75;p18"/>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2">
    <p:spTree>
      <p:nvGrpSpPr>
        <p:cNvPr id="76" name="Shape 76"/>
        <p:cNvGrpSpPr/>
        <p:nvPr/>
      </p:nvGrpSpPr>
      <p:grpSpPr>
        <a:xfrm>
          <a:off x="0" y="0"/>
          <a:ext cx="0" cy="0"/>
          <a:chOff x="0" y="0"/>
          <a:chExt cx="0" cy="0"/>
        </a:xfrm>
      </p:grpSpPr>
      <p:sp>
        <p:nvSpPr>
          <p:cNvPr id="77" name="Google Shape;77;p19"/>
          <p:cNvSpPr txBox="1"/>
          <p:nvPr>
            <p:ph type="title"/>
          </p:nvPr>
        </p:nvSpPr>
        <p:spPr>
          <a:xfrm>
            <a:off x="4030983" y="2194560"/>
            <a:ext cx="18874800" cy="76809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78" name="Google Shape;78;p19"/>
          <p:cNvSpPr/>
          <p:nvPr>
            <p:ph idx="2" type="pic"/>
          </p:nvPr>
        </p:nvSpPr>
        <p:spPr>
          <a:xfrm>
            <a:off x="24879304" y="4739647"/>
            <a:ext cx="29626500" cy="23393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79" name="Google Shape;79;p19"/>
          <p:cNvSpPr txBox="1"/>
          <p:nvPr>
            <p:ph idx="1" type="body"/>
          </p:nvPr>
        </p:nvSpPr>
        <p:spPr>
          <a:xfrm>
            <a:off x="4030983" y="9875519"/>
            <a:ext cx="18874800" cy="182955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0" name="Google Shape;80;p19"/>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bg>
      <p:bgPr>
        <a:solidFill>
          <a:srgbClr val="00306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389120" y="10226041"/>
            <a:ext cx="49743300" cy="7056000"/>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3" name="Google Shape;83;p20"/>
          <p:cNvSpPr txBox="1"/>
          <p:nvPr>
            <p:ph idx="1" type="body"/>
          </p:nvPr>
        </p:nvSpPr>
        <p:spPr>
          <a:xfrm>
            <a:off x="8778240" y="18653759"/>
            <a:ext cx="40965000" cy="8412600"/>
          </a:xfrm>
          <a:prstGeom prst="rect">
            <a:avLst/>
          </a:prstGeom>
          <a:noFill/>
          <a:ln>
            <a:noFill/>
          </a:ln>
        </p:spPr>
        <p:txBody>
          <a:bodyPr anchorCtr="0" anchor="t" bIns="219450" lIns="219450" spcFirstLastPara="1" rIns="219450" wrap="square" tIns="219450">
            <a:noAutofit/>
          </a:bodyPr>
          <a:lstStyle>
            <a:lvl1pPr indent="-228600" lvl="0" marL="457200" algn="ctr">
              <a:lnSpc>
                <a:spcPct val="100000"/>
              </a:lnSpc>
              <a:spcBef>
                <a:spcPts val="3600"/>
              </a:spcBef>
              <a:spcAft>
                <a:spcPts val="0"/>
              </a:spcAft>
              <a:buClr>
                <a:srgbClr val="888888"/>
              </a:buClr>
              <a:buSzPts val="15400"/>
              <a:buFont typeface="Calibri"/>
              <a:buNone/>
              <a:defRPr sz="15400">
                <a:solidFill>
                  <a:srgbClr val="888888"/>
                </a:solidFill>
              </a:defRPr>
            </a:lvl1pPr>
            <a:lvl2pPr indent="-228600" lvl="1" marL="914400" algn="ctr">
              <a:lnSpc>
                <a:spcPct val="100000"/>
              </a:lnSpc>
              <a:spcBef>
                <a:spcPts val="3600"/>
              </a:spcBef>
              <a:spcAft>
                <a:spcPts val="0"/>
              </a:spcAft>
              <a:buClr>
                <a:srgbClr val="888888"/>
              </a:buClr>
              <a:buSzPts val="15400"/>
              <a:buFont typeface="Calibri"/>
              <a:buNone/>
              <a:defRPr sz="15400">
                <a:solidFill>
                  <a:srgbClr val="888888"/>
                </a:solidFill>
              </a:defRPr>
            </a:lvl2pPr>
            <a:lvl3pPr indent="-228600" lvl="2" marL="1371600" algn="ctr">
              <a:lnSpc>
                <a:spcPct val="100000"/>
              </a:lnSpc>
              <a:spcBef>
                <a:spcPts val="3600"/>
              </a:spcBef>
              <a:spcAft>
                <a:spcPts val="0"/>
              </a:spcAft>
              <a:buClr>
                <a:srgbClr val="888888"/>
              </a:buClr>
              <a:buSzPts val="15400"/>
              <a:buFont typeface="Calibri"/>
              <a:buNone/>
              <a:defRPr sz="15400">
                <a:solidFill>
                  <a:srgbClr val="888888"/>
                </a:solidFill>
              </a:defRPr>
            </a:lvl3pPr>
            <a:lvl4pPr indent="-228600" lvl="3" marL="1828800" algn="ctr">
              <a:lnSpc>
                <a:spcPct val="100000"/>
              </a:lnSpc>
              <a:spcBef>
                <a:spcPts val="3600"/>
              </a:spcBef>
              <a:spcAft>
                <a:spcPts val="0"/>
              </a:spcAft>
              <a:buClr>
                <a:srgbClr val="888888"/>
              </a:buClr>
              <a:buSzPts val="15400"/>
              <a:buFont typeface="Calibri"/>
              <a:buNone/>
              <a:defRPr sz="15400">
                <a:solidFill>
                  <a:srgbClr val="888888"/>
                </a:solidFill>
              </a:defRPr>
            </a:lvl4pPr>
            <a:lvl5pPr indent="-228600" lvl="4" marL="2286000" algn="ctr">
              <a:lnSpc>
                <a:spcPct val="100000"/>
              </a:lnSpc>
              <a:spcBef>
                <a:spcPts val="3600"/>
              </a:spcBef>
              <a:spcAft>
                <a:spcPts val="0"/>
              </a:spcAft>
              <a:buClr>
                <a:srgbClr val="888888"/>
              </a:buClr>
              <a:buSzPts val="15400"/>
              <a:buFont typeface="Calibri"/>
              <a:buNone/>
              <a:defRPr sz="154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4" name="Google Shape;84;p20"/>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title"/>
          </p:nvPr>
        </p:nvSpPr>
        <p:spPr>
          <a:xfrm>
            <a:off x="4389120" y="5387342"/>
            <a:ext cx="49743300" cy="114606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2C365E"/>
              </a:buClr>
              <a:buSzPts val="14000"/>
              <a:buFont typeface="Source Sans Pro Black"/>
              <a:buNone/>
              <a:defRPr sz="140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7315200" y="17289781"/>
            <a:ext cx="43891200" cy="7947600"/>
          </a:xfrm>
          <a:prstGeom prst="rect">
            <a:avLst/>
          </a:prstGeom>
          <a:noFill/>
          <a:ln>
            <a:noFill/>
          </a:ln>
        </p:spPr>
        <p:txBody>
          <a:bodyPr anchorCtr="0" anchor="t" bIns="45700" lIns="45700" spcFirstLastPara="1" rIns="45700" wrap="square" tIns="45700">
            <a:noAutofit/>
          </a:bodyPr>
          <a:lstStyle>
            <a:lvl1pPr indent="-228600" lvl="0" marL="457200" algn="ctr">
              <a:lnSpc>
                <a:spcPct val="90000"/>
              </a:lnSpc>
              <a:spcBef>
                <a:spcPts val="4800"/>
              </a:spcBef>
              <a:spcAft>
                <a:spcPts val="0"/>
              </a:spcAft>
              <a:buClr>
                <a:srgbClr val="000000"/>
              </a:buClr>
              <a:buSzPts val="11500"/>
              <a:buFont typeface="Calibri"/>
              <a:buNone/>
              <a:defRPr sz="11500"/>
            </a:lvl1pPr>
            <a:lvl2pPr indent="-228600" lvl="1" marL="914400" algn="ctr">
              <a:lnSpc>
                <a:spcPct val="90000"/>
              </a:lnSpc>
              <a:spcBef>
                <a:spcPts val="4800"/>
              </a:spcBef>
              <a:spcAft>
                <a:spcPts val="0"/>
              </a:spcAft>
              <a:buClr>
                <a:srgbClr val="000000"/>
              </a:buClr>
              <a:buSzPts val="11500"/>
              <a:buFont typeface="Calibri"/>
              <a:buNone/>
              <a:defRPr sz="11500"/>
            </a:lvl2pPr>
            <a:lvl3pPr indent="-228600" lvl="2" marL="1371600" algn="ctr">
              <a:lnSpc>
                <a:spcPct val="90000"/>
              </a:lnSpc>
              <a:spcBef>
                <a:spcPts val="4800"/>
              </a:spcBef>
              <a:spcAft>
                <a:spcPts val="0"/>
              </a:spcAft>
              <a:buClr>
                <a:srgbClr val="000000"/>
              </a:buClr>
              <a:buSzPts val="11500"/>
              <a:buFont typeface="Calibri"/>
              <a:buNone/>
              <a:defRPr sz="11500"/>
            </a:lvl3pPr>
            <a:lvl4pPr indent="-228600" lvl="3" marL="1828800" algn="ctr">
              <a:lnSpc>
                <a:spcPct val="90000"/>
              </a:lnSpc>
              <a:spcBef>
                <a:spcPts val="4800"/>
              </a:spcBef>
              <a:spcAft>
                <a:spcPts val="0"/>
              </a:spcAft>
              <a:buClr>
                <a:srgbClr val="000000"/>
              </a:buClr>
              <a:buSzPts val="11500"/>
              <a:buFont typeface="Calibri"/>
              <a:buNone/>
              <a:defRPr sz="11500"/>
            </a:lvl4pPr>
            <a:lvl5pPr indent="-228600" lvl="4" marL="2286000" algn="ctr">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6" name="Google Shape;16;p3"/>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
    <p:bg>
      <p:bgPr>
        <a:solidFill>
          <a:srgbClr val="003062"/>
        </a:solidFill>
      </p:bgPr>
    </p:bg>
    <p:spTree>
      <p:nvGrpSpPr>
        <p:cNvPr id="85" name="Shape 85"/>
        <p:cNvGrpSpPr/>
        <p:nvPr/>
      </p:nvGrpSpPr>
      <p:grpSpPr>
        <a:xfrm>
          <a:off x="0" y="0"/>
          <a:ext cx="0" cy="0"/>
          <a:chOff x="0" y="0"/>
          <a:chExt cx="0" cy="0"/>
        </a:xfrm>
      </p:grpSpPr>
      <p:sp>
        <p:nvSpPr>
          <p:cNvPr id="86" name="Google Shape;86;p21"/>
          <p:cNvSpPr txBox="1"/>
          <p:nvPr>
            <p:ph type="title"/>
          </p:nvPr>
        </p:nvSpPr>
        <p:spPr>
          <a:xfrm>
            <a:off x="2926079" y="1318261"/>
            <a:ext cx="52669500" cy="5486400"/>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87" name="Google Shape;87;p21"/>
          <p:cNvSpPr txBox="1"/>
          <p:nvPr>
            <p:ph idx="1" type="body"/>
          </p:nvPr>
        </p:nvSpPr>
        <p:spPr>
          <a:xfrm>
            <a:off x="2926079" y="7680962"/>
            <a:ext cx="52669500" cy="21724500"/>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88" name="Google Shape;88;p21"/>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3">
    <p:bg>
      <p:bgPr>
        <a:solidFill>
          <a:srgbClr val="003062"/>
        </a:solidFill>
      </p:bgPr>
    </p:bg>
    <p:spTree>
      <p:nvGrpSpPr>
        <p:cNvPr id="89" name="Shape 89"/>
        <p:cNvGrpSpPr/>
        <p:nvPr/>
      </p:nvGrpSpPr>
      <p:grpSpPr>
        <a:xfrm>
          <a:off x="0" y="0"/>
          <a:ext cx="0" cy="0"/>
          <a:chOff x="0" y="0"/>
          <a:chExt cx="0" cy="0"/>
        </a:xfrm>
      </p:grpSpPr>
      <p:sp>
        <p:nvSpPr>
          <p:cNvPr id="90" name="Google Shape;90;p22"/>
          <p:cNvSpPr txBox="1"/>
          <p:nvPr>
            <p:ph type="title"/>
          </p:nvPr>
        </p:nvSpPr>
        <p:spPr>
          <a:xfrm>
            <a:off x="4622802" y="21153120"/>
            <a:ext cx="49743300" cy="6537900"/>
          </a:xfrm>
          <a:prstGeom prst="rect">
            <a:avLst/>
          </a:prstGeom>
          <a:noFill/>
          <a:ln>
            <a:noFill/>
          </a:ln>
        </p:spPr>
        <p:txBody>
          <a:bodyPr anchorCtr="0" anchor="t" bIns="219450" lIns="219450" spcFirstLastPara="1" rIns="219450" wrap="square" tIns="219450">
            <a:noAutofit/>
          </a:bodyPr>
          <a:lstStyle>
            <a:lvl1pPr lvl="0" algn="l">
              <a:lnSpc>
                <a:spcPct val="100000"/>
              </a:lnSpc>
              <a:spcBef>
                <a:spcPts val="0"/>
              </a:spcBef>
              <a:spcAft>
                <a:spcPts val="0"/>
              </a:spcAft>
              <a:buClr>
                <a:srgbClr val="000000"/>
              </a:buClr>
              <a:buSzPts val="19200"/>
              <a:buFont typeface="Calibri"/>
              <a:buNone/>
              <a:defRPr b="1" sz="19200" cap="none">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1" name="Google Shape;91;p22"/>
          <p:cNvSpPr txBox="1"/>
          <p:nvPr>
            <p:ph idx="1" type="body"/>
          </p:nvPr>
        </p:nvSpPr>
        <p:spPr>
          <a:xfrm>
            <a:off x="4622802" y="13952223"/>
            <a:ext cx="49743300" cy="7200900"/>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300"/>
              </a:spcBef>
              <a:spcAft>
                <a:spcPts val="0"/>
              </a:spcAft>
              <a:buClr>
                <a:srgbClr val="888888"/>
              </a:buClr>
              <a:buSzPts val="9600"/>
              <a:buFont typeface="Calibri"/>
              <a:buNone/>
              <a:defRPr sz="9600">
                <a:solidFill>
                  <a:srgbClr val="888888"/>
                </a:solidFill>
              </a:defRPr>
            </a:lvl1pPr>
            <a:lvl2pPr indent="-228600" lvl="1" marL="914400" algn="l">
              <a:lnSpc>
                <a:spcPct val="100000"/>
              </a:lnSpc>
              <a:spcBef>
                <a:spcPts val="2300"/>
              </a:spcBef>
              <a:spcAft>
                <a:spcPts val="0"/>
              </a:spcAft>
              <a:buClr>
                <a:srgbClr val="888888"/>
              </a:buClr>
              <a:buSzPts val="9600"/>
              <a:buFont typeface="Calibri"/>
              <a:buNone/>
              <a:defRPr sz="9600">
                <a:solidFill>
                  <a:srgbClr val="888888"/>
                </a:solidFill>
              </a:defRPr>
            </a:lvl2pPr>
            <a:lvl3pPr indent="-228600" lvl="2" marL="1371600" algn="l">
              <a:lnSpc>
                <a:spcPct val="100000"/>
              </a:lnSpc>
              <a:spcBef>
                <a:spcPts val="2300"/>
              </a:spcBef>
              <a:spcAft>
                <a:spcPts val="0"/>
              </a:spcAft>
              <a:buClr>
                <a:srgbClr val="888888"/>
              </a:buClr>
              <a:buSzPts val="9600"/>
              <a:buFont typeface="Calibri"/>
              <a:buNone/>
              <a:defRPr sz="9600">
                <a:solidFill>
                  <a:srgbClr val="888888"/>
                </a:solidFill>
              </a:defRPr>
            </a:lvl3pPr>
            <a:lvl4pPr indent="-228600" lvl="3" marL="1828800" algn="l">
              <a:lnSpc>
                <a:spcPct val="100000"/>
              </a:lnSpc>
              <a:spcBef>
                <a:spcPts val="2300"/>
              </a:spcBef>
              <a:spcAft>
                <a:spcPts val="0"/>
              </a:spcAft>
              <a:buClr>
                <a:srgbClr val="888888"/>
              </a:buClr>
              <a:buSzPts val="9600"/>
              <a:buFont typeface="Calibri"/>
              <a:buNone/>
              <a:defRPr sz="9600">
                <a:solidFill>
                  <a:srgbClr val="888888"/>
                </a:solidFill>
              </a:defRPr>
            </a:lvl4pPr>
            <a:lvl5pPr indent="-228600" lvl="4" marL="2286000" algn="l">
              <a:lnSpc>
                <a:spcPct val="100000"/>
              </a:lnSpc>
              <a:spcBef>
                <a:spcPts val="2300"/>
              </a:spcBef>
              <a:spcAft>
                <a:spcPts val="0"/>
              </a:spcAft>
              <a:buClr>
                <a:srgbClr val="888888"/>
              </a:buClr>
              <a:buSzPts val="9600"/>
              <a:buFont typeface="Calibri"/>
              <a:buNone/>
              <a:defRPr sz="9600">
                <a:solidFill>
                  <a:srgbClr val="888888"/>
                </a:solidFill>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2" name="Google Shape;92;p22"/>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3">
    <p:bg>
      <p:bgPr>
        <a:solidFill>
          <a:srgbClr val="003062"/>
        </a:solidFill>
      </p:bgPr>
    </p:bg>
    <p:spTree>
      <p:nvGrpSpPr>
        <p:cNvPr id="93" name="Shape 93"/>
        <p:cNvGrpSpPr/>
        <p:nvPr/>
      </p:nvGrpSpPr>
      <p:grpSpPr>
        <a:xfrm>
          <a:off x="0" y="0"/>
          <a:ext cx="0" cy="0"/>
          <a:chOff x="0" y="0"/>
          <a:chExt cx="0" cy="0"/>
        </a:xfrm>
      </p:grpSpPr>
      <p:sp>
        <p:nvSpPr>
          <p:cNvPr id="94" name="Google Shape;94;p23"/>
          <p:cNvSpPr txBox="1"/>
          <p:nvPr>
            <p:ph type="title"/>
          </p:nvPr>
        </p:nvSpPr>
        <p:spPr>
          <a:xfrm>
            <a:off x="2926079" y="1318261"/>
            <a:ext cx="52669500" cy="5486400"/>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5" name="Google Shape;95;p23"/>
          <p:cNvSpPr txBox="1"/>
          <p:nvPr>
            <p:ph idx="1" type="body"/>
          </p:nvPr>
        </p:nvSpPr>
        <p:spPr>
          <a:xfrm>
            <a:off x="2926079" y="7680962"/>
            <a:ext cx="25847100" cy="21724500"/>
          </a:xfrm>
          <a:prstGeom prst="rect">
            <a:avLst/>
          </a:prstGeom>
          <a:noFill/>
          <a:ln>
            <a:noFill/>
          </a:ln>
        </p:spPr>
        <p:txBody>
          <a:bodyPr anchorCtr="0" anchor="t" bIns="219450" lIns="219450" spcFirstLastPara="1" rIns="219450" wrap="square" tIns="219450">
            <a:noAutofit/>
          </a:bodyPr>
          <a:lstStyle>
            <a:lvl1pPr indent="-342900" lvl="0" marL="457200" algn="l">
              <a:lnSpc>
                <a:spcPct val="100000"/>
              </a:lnSpc>
              <a:spcBef>
                <a:spcPts val="3200"/>
              </a:spcBef>
              <a:spcAft>
                <a:spcPts val="0"/>
              </a:spcAft>
              <a:buClr>
                <a:srgbClr val="000000"/>
              </a:buClr>
              <a:buSzPts val="1800"/>
              <a:buChar char="•"/>
              <a:defRPr/>
            </a:lvl1pPr>
            <a:lvl2pPr indent="-342900" lvl="1" marL="914400" algn="l">
              <a:lnSpc>
                <a:spcPct val="100000"/>
              </a:lnSpc>
              <a:spcBef>
                <a:spcPts val="3200"/>
              </a:spcBef>
              <a:spcAft>
                <a:spcPts val="0"/>
              </a:spcAft>
              <a:buClr>
                <a:srgbClr val="000000"/>
              </a:buClr>
              <a:buSzPts val="1800"/>
              <a:buChar char="–"/>
              <a:defRPr/>
            </a:lvl2pPr>
            <a:lvl3pPr indent="-342900" lvl="2" marL="1371600" algn="l">
              <a:lnSpc>
                <a:spcPct val="100000"/>
              </a:lnSpc>
              <a:spcBef>
                <a:spcPts val="3200"/>
              </a:spcBef>
              <a:spcAft>
                <a:spcPts val="0"/>
              </a:spcAft>
              <a:buClr>
                <a:srgbClr val="000000"/>
              </a:buClr>
              <a:buSzPts val="1800"/>
              <a:buChar char="•"/>
              <a:defRPr/>
            </a:lvl3pPr>
            <a:lvl4pPr indent="-342900" lvl="3" marL="1828800" algn="l">
              <a:lnSpc>
                <a:spcPct val="100000"/>
              </a:lnSpc>
              <a:spcBef>
                <a:spcPts val="3200"/>
              </a:spcBef>
              <a:spcAft>
                <a:spcPts val="0"/>
              </a:spcAft>
              <a:buClr>
                <a:srgbClr val="000000"/>
              </a:buClr>
              <a:buSzPts val="1800"/>
              <a:buChar char="–"/>
              <a:defRPr/>
            </a:lvl4pPr>
            <a:lvl5pPr indent="-342900" lvl="4" marL="2286000" algn="l">
              <a:lnSpc>
                <a:spcPct val="100000"/>
              </a:lnSpc>
              <a:spcBef>
                <a:spcPts val="32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96" name="Google Shape;96;p23"/>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3">
    <p:bg>
      <p:bgPr>
        <a:solidFill>
          <a:srgbClr val="003062"/>
        </a:solidFill>
      </p:bgPr>
    </p:bg>
    <p:spTree>
      <p:nvGrpSpPr>
        <p:cNvPr id="97" name="Shape 97"/>
        <p:cNvGrpSpPr/>
        <p:nvPr/>
      </p:nvGrpSpPr>
      <p:grpSpPr>
        <a:xfrm>
          <a:off x="0" y="0"/>
          <a:ext cx="0" cy="0"/>
          <a:chOff x="0" y="0"/>
          <a:chExt cx="0" cy="0"/>
        </a:xfrm>
      </p:grpSpPr>
      <p:sp>
        <p:nvSpPr>
          <p:cNvPr id="98" name="Google Shape;98;p24"/>
          <p:cNvSpPr txBox="1"/>
          <p:nvPr>
            <p:ph type="title"/>
          </p:nvPr>
        </p:nvSpPr>
        <p:spPr>
          <a:xfrm>
            <a:off x="2926079" y="1318261"/>
            <a:ext cx="52669500" cy="5486400"/>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9" name="Google Shape;99;p24"/>
          <p:cNvSpPr txBox="1"/>
          <p:nvPr>
            <p:ph idx="1" type="body"/>
          </p:nvPr>
        </p:nvSpPr>
        <p:spPr>
          <a:xfrm>
            <a:off x="2926079" y="7368541"/>
            <a:ext cx="25857300" cy="3070800"/>
          </a:xfrm>
          <a:prstGeom prst="rect">
            <a:avLst/>
          </a:prstGeom>
          <a:noFill/>
          <a:ln>
            <a:noFill/>
          </a:ln>
        </p:spPr>
        <p:txBody>
          <a:bodyPr anchorCtr="0" anchor="b" bIns="219450" lIns="219450" spcFirstLastPara="1" rIns="219450" wrap="square" tIns="219450">
            <a:noAutofit/>
          </a:bodyPr>
          <a:lstStyle>
            <a:lvl1pPr indent="-228600" lvl="0" marL="457200" algn="l">
              <a:lnSpc>
                <a:spcPct val="100000"/>
              </a:lnSpc>
              <a:spcBef>
                <a:spcPts val="2700"/>
              </a:spcBef>
              <a:spcAft>
                <a:spcPts val="0"/>
              </a:spcAft>
              <a:buClr>
                <a:srgbClr val="000000"/>
              </a:buClr>
              <a:buSzPts val="11500"/>
              <a:buFont typeface="Calibri"/>
              <a:buNone/>
              <a:defRPr b="1" sz="11500"/>
            </a:lvl1pPr>
            <a:lvl2pPr indent="-228600" lvl="1" marL="914400" algn="l">
              <a:lnSpc>
                <a:spcPct val="100000"/>
              </a:lnSpc>
              <a:spcBef>
                <a:spcPts val="2700"/>
              </a:spcBef>
              <a:spcAft>
                <a:spcPts val="0"/>
              </a:spcAft>
              <a:buClr>
                <a:srgbClr val="000000"/>
              </a:buClr>
              <a:buSzPts val="11500"/>
              <a:buFont typeface="Calibri"/>
              <a:buNone/>
              <a:defRPr b="1" sz="11500"/>
            </a:lvl2pPr>
            <a:lvl3pPr indent="-228600" lvl="2" marL="1371600" algn="l">
              <a:lnSpc>
                <a:spcPct val="100000"/>
              </a:lnSpc>
              <a:spcBef>
                <a:spcPts val="2700"/>
              </a:spcBef>
              <a:spcAft>
                <a:spcPts val="0"/>
              </a:spcAft>
              <a:buClr>
                <a:srgbClr val="000000"/>
              </a:buClr>
              <a:buSzPts val="11500"/>
              <a:buFont typeface="Calibri"/>
              <a:buNone/>
              <a:defRPr b="1" sz="11500"/>
            </a:lvl3pPr>
            <a:lvl4pPr indent="-228600" lvl="3" marL="1828800" algn="l">
              <a:lnSpc>
                <a:spcPct val="100000"/>
              </a:lnSpc>
              <a:spcBef>
                <a:spcPts val="2700"/>
              </a:spcBef>
              <a:spcAft>
                <a:spcPts val="0"/>
              </a:spcAft>
              <a:buClr>
                <a:srgbClr val="000000"/>
              </a:buClr>
              <a:buSzPts val="11500"/>
              <a:buFont typeface="Calibri"/>
              <a:buNone/>
              <a:defRPr b="1" sz="11500"/>
            </a:lvl4pPr>
            <a:lvl5pPr indent="-228600" lvl="4" marL="2286000" algn="l">
              <a:lnSpc>
                <a:spcPct val="100000"/>
              </a:lnSpc>
              <a:spcBef>
                <a:spcPts val="27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0" name="Google Shape;100;p24"/>
          <p:cNvSpPr txBox="1"/>
          <p:nvPr>
            <p:ph idx="2" type="body"/>
          </p:nvPr>
        </p:nvSpPr>
        <p:spPr>
          <a:xfrm>
            <a:off x="29728163" y="7368541"/>
            <a:ext cx="25867500" cy="3070800"/>
          </a:xfrm>
          <a:prstGeom prst="rect">
            <a:avLst/>
          </a:prstGeom>
          <a:noFill/>
          <a:ln>
            <a:noFill/>
          </a:ln>
        </p:spPr>
        <p:txBody>
          <a:bodyPr anchorCtr="0" anchor="b"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01" name="Google Shape;101;p24"/>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3">
    <p:bg>
      <p:bgPr>
        <a:solidFill>
          <a:srgbClr val="003062"/>
        </a:solidFill>
      </p:bgPr>
    </p:bg>
    <p:spTree>
      <p:nvGrpSpPr>
        <p:cNvPr id="102" name="Shape 102"/>
        <p:cNvGrpSpPr/>
        <p:nvPr/>
      </p:nvGrpSpPr>
      <p:grpSpPr>
        <a:xfrm>
          <a:off x="0" y="0"/>
          <a:ext cx="0" cy="0"/>
          <a:chOff x="0" y="0"/>
          <a:chExt cx="0" cy="0"/>
        </a:xfrm>
      </p:grpSpPr>
      <p:sp>
        <p:nvSpPr>
          <p:cNvPr id="103" name="Google Shape;103;p25"/>
          <p:cNvSpPr txBox="1"/>
          <p:nvPr>
            <p:ph type="title"/>
          </p:nvPr>
        </p:nvSpPr>
        <p:spPr>
          <a:xfrm>
            <a:off x="2926079" y="1318261"/>
            <a:ext cx="52669500" cy="5486400"/>
          </a:xfrm>
          <a:prstGeom prst="rect">
            <a:avLst/>
          </a:prstGeom>
          <a:noFill/>
          <a:ln>
            <a:noFill/>
          </a:ln>
        </p:spPr>
        <p:txBody>
          <a:bodyPr anchorCtr="0" anchor="ctr" bIns="219450" lIns="219450" spcFirstLastPara="1" rIns="219450" wrap="square" tIns="219450">
            <a:noAutofit/>
          </a:bodyPr>
          <a:lstStyle>
            <a:lvl1pPr lvl="0" algn="l">
              <a:lnSpc>
                <a:spcPct val="100000"/>
              </a:lnSpc>
              <a:spcBef>
                <a:spcPts val="0"/>
              </a:spcBef>
              <a:spcAft>
                <a:spcPts val="0"/>
              </a:spcAft>
              <a:buClr>
                <a:srgbClr val="2C365E"/>
              </a:buClr>
              <a:buSzPts val="11500"/>
              <a:buFont typeface="Source Sans Pro Black"/>
              <a:buNone/>
              <a:defRPr sz="11500">
                <a:solidFill>
                  <a:srgbClr val="2C365E"/>
                </a:solidFill>
                <a:latin typeface="Source Sans Pro Black"/>
                <a:ea typeface="Source Sans Pro Black"/>
                <a:cs typeface="Source Sans Pro Black"/>
                <a:sym typeface="Source Sans Pro Black"/>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4" name="Google Shape;104;p25"/>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3">
    <p:bg>
      <p:bgPr>
        <a:solidFill>
          <a:srgbClr val="003062"/>
        </a:solidFill>
      </p:bgPr>
    </p:bg>
    <p:spTree>
      <p:nvGrpSpPr>
        <p:cNvPr id="105" name="Shape 105"/>
        <p:cNvGrpSpPr/>
        <p:nvPr/>
      </p:nvGrpSpPr>
      <p:grpSpPr>
        <a:xfrm>
          <a:off x="0" y="0"/>
          <a:ext cx="0" cy="0"/>
          <a:chOff x="0" y="0"/>
          <a:chExt cx="0" cy="0"/>
        </a:xfrm>
      </p:grpSpPr>
      <p:sp>
        <p:nvSpPr>
          <p:cNvPr id="106" name="Google Shape;106;p26"/>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3">
    <p:bg>
      <p:bgPr>
        <a:solidFill>
          <a:srgbClr val="003062"/>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2926084" y="1310639"/>
            <a:ext cx="19253100" cy="5577900"/>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9" name="Google Shape;109;p27"/>
          <p:cNvSpPr txBox="1"/>
          <p:nvPr>
            <p:ph idx="1" type="body"/>
          </p:nvPr>
        </p:nvSpPr>
        <p:spPr>
          <a:xfrm>
            <a:off x="22880319" y="1310642"/>
            <a:ext cx="32715300" cy="28095000"/>
          </a:xfrm>
          <a:prstGeom prst="rect">
            <a:avLst/>
          </a:prstGeom>
          <a:noFill/>
          <a:ln>
            <a:noFill/>
          </a:ln>
        </p:spPr>
        <p:txBody>
          <a:bodyPr anchorCtr="0" anchor="t" bIns="219450" lIns="219450" spcFirstLastPara="1" rIns="219450" wrap="square" tIns="219450">
            <a:noAutofit/>
          </a:bodyPr>
          <a:lstStyle>
            <a:lvl1pPr indent="-1206500" lvl="0" marL="457200" algn="l">
              <a:lnSpc>
                <a:spcPct val="100000"/>
              </a:lnSpc>
              <a:spcBef>
                <a:spcPts val="3600"/>
              </a:spcBef>
              <a:spcAft>
                <a:spcPts val="0"/>
              </a:spcAft>
              <a:buClr>
                <a:srgbClr val="000000"/>
              </a:buClr>
              <a:buSzPts val="15400"/>
              <a:buChar char="•"/>
              <a:defRPr sz="15400"/>
            </a:lvl1pPr>
            <a:lvl2pPr indent="-1206500" lvl="1" marL="914400" algn="l">
              <a:lnSpc>
                <a:spcPct val="100000"/>
              </a:lnSpc>
              <a:spcBef>
                <a:spcPts val="3600"/>
              </a:spcBef>
              <a:spcAft>
                <a:spcPts val="0"/>
              </a:spcAft>
              <a:buClr>
                <a:srgbClr val="000000"/>
              </a:buClr>
              <a:buSzPts val="15400"/>
              <a:buChar char="–"/>
              <a:defRPr sz="15400"/>
            </a:lvl2pPr>
            <a:lvl3pPr indent="-1206500" lvl="2" marL="1371600" algn="l">
              <a:lnSpc>
                <a:spcPct val="100000"/>
              </a:lnSpc>
              <a:spcBef>
                <a:spcPts val="3600"/>
              </a:spcBef>
              <a:spcAft>
                <a:spcPts val="0"/>
              </a:spcAft>
              <a:buClr>
                <a:srgbClr val="000000"/>
              </a:buClr>
              <a:buSzPts val="15400"/>
              <a:buChar char="•"/>
              <a:defRPr sz="15400"/>
            </a:lvl3pPr>
            <a:lvl4pPr indent="-1206500" lvl="3" marL="1828800" algn="l">
              <a:lnSpc>
                <a:spcPct val="100000"/>
              </a:lnSpc>
              <a:spcBef>
                <a:spcPts val="3600"/>
              </a:spcBef>
              <a:spcAft>
                <a:spcPts val="0"/>
              </a:spcAft>
              <a:buClr>
                <a:srgbClr val="000000"/>
              </a:buClr>
              <a:buSzPts val="15400"/>
              <a:buChar char="–"/>
              <a:defRPr sz="15400"/>
            </a:lvl4pPr>
            <a:lvl5pPr indent="-1206500" lvl="4" marL="2286000" algn="l">
              <a:lnSpc>
                <a:spcPct val="100000"/>
              </a:lnSpc>
              <a:spcBef>
                <a:spcPts val="3600"/>
              </a:spcBef>
              <a:spcAft>
                <a:spcPts val="0"/>
              </a:spcAft>
              <a:buClr>
                <a:srgbClr val="000000"/>
              </a:buClr>
              <a:buSzPts val="15400"/>
              <a:buChar char="»"/>
              <a:defRPr sz="154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0" name="Google Shape;110;p27"/>
          <p:cNvSpPr txBox="1"/>
          <p:nvPr>
            <p:ph idx="2" type="body"/>
          </p:nvPr>
        </p:nvSpPr>
        <p:spPr>
          <a:xfrm>
            <a:off x="2926084" y="6888481"/>
            <a:ext cx="19253100" cy="22517100"/>
          </a:xfrm>
          <a:prstGeom prst="rect">
            <a:avLst/>
          </a:prstGeom>
          <a:noFill/>
          <a:ln>
            <a:noFill/>
          </a:ln>
        </p:spPr>
        <p:txBody>
          <a:bodyPr anchorCtr="0" anchor="t" bIns="219450" lIns="219450" spcFirstLastPara="1" rIns="219450" wrap="square" tIns="21945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1" name="Google Shape;111;p27"/>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3">
    <p:bg>
      <p:bgPr>
        <a:solidFill>
          <a:srgbClr val="00306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11470642" y="23042880"/>
            <a:ext cx="35112900" cy="2720400"/>
          </a:xfrm>
          <a:prstGeom prst="rect">
            <a:avLst/>
          </a:prstGeom>
          <a:noFill/>
          <a:ln>
            <a:noFill/>
          </a:ln>
        </p:spPr>
        <p:txBody>
          <a:bodyPr anchorCtr="0" anchor="b" bIns="219450" lIns="219450" spcFirstLastPara="1" rIns="219450" wrap="square" tIns="219450">
            <a:noAutofit/>
          </a:bodyPr>
          <a:lstStyle>
            <a:lvl1pPr lvl="0" algn="l">
              <a:lnSpc>
                <a:spcPct val="100000"/>
              </a:lnSpc>
              <a:spcBef>
                <a:spcPts val="0"/>
              </a:spcBef>
              <a:spcAft>
                <a:spcPts val="0"/>
              </a:spcAft>
              <a:buClr>
                <a:srgbClr val="000000"/>
              </a:buClr>
              <a:buSzPts val="9600"/>
              <a:buFont typeface="Calibri"/>
              <a:buNone/>
              <a:defRPr b="1" sz="9600">
                <a:latin typeface="Calibri"/>
                <a:ea typeface="Calibri"/>
                <a:cs typeface="Calibri"/>
                <a:sym typeface="Calibri"/>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4" name="Google Shape;114;p28"/>
          <p:cNvSpPr/>
          <p:nvPr>
            <p:ph idx="2" type="pic"/>
          </p:nvPr>
        </p:nvSpPr>
        <p:spPr>
          <a:xfrm>
            <a:off x="11470642" y="2941320"/>
            <a:ext cx="35112900" cy="197511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115" name="Google Shape;115;p28"/>
          <p:cNvSpPr txBox="1"/>
          <p:nvPr>
            <p:ph idx="1" type="body"/>
          </p:nvPr>
        </p:nvSpPr>
        <p:spPr>
          <a:xfrm>
            <a:off x="11470642" y="25763220"/>
            <a:ext cx="35112900" cy="3863400"/>
          </a:xfrm>
          <a:prstGeom prst="rect">
            <a:avLst/>
          </a:prstGeom>
          <a:noFill/>
          <a:ln>
            <a:noFill/>
          </a:ln>
        </p:spPr>
        <p:txBody>
          <a:bodyPr anchorCtr="0" anchor="t" bIns="219450" lIns="219450" spcFirstLastPara="1" rIns="219450" wrap="square" tIns="219450">
            <a:noAutofit/>
          </a:bodyPr>
          <a:lstStyle>
            <a:lvl1pPr indent="-228600" lvl="0" marL="457200" algn="l">
              <a:lnSpc>
                <a:spcPct val="100000"/>
              </a:lnSpc>
              <a:spcBef>
                <a:spcPts val="1600"/>
              </a:spcBef>
              <a:spcAft>
                <a:spcPts val="0"/>
              </a:spcAft>
              <a:buClr>
                <a:srgbClr val="000000"/>
              </a:buClr>
              <a:buSzPts val="6700"/>
              <a:buFont typeface="Calibri"/>
              <a:buNone/>
              <a:defRPr sz="6700"/>
            </a:lvl1pPr>
            <a:lvl2pPr indent="-228600" lvl="1" marL="914400" algn="l">
              <a:lnSpc>
                <a:spcPct val="100000"/>
              </a:lnSpc>
              <a:spcBef>
                <a:spcPts val="1600"/>
              </a:spcBef>
              <a:spcAft>
                <a:spcPts val="0"/>
              </a:spcAft>
              <a:buClr>
                <a:srgbClr val="000000"/>
              </a:buClr>
              <a:buSzPts val="6700"/>
              <a:buFont typeface="Calibri"/>
              <a:buNone/>
              <a:defRPr sz="6700"/>
            </a:lvl2pPr>
            <a:lvl3pPr indent="-228600" lvl="2" marL="1371600" algn="l">
              <a:lnSpc>
                <a:spcPct val="100000"/>
              </a:lnSpc>
              <a:spcBef>
                <a:spcPts val="1600"/>
              </a:spcBef>
              <a:spcAft>
                <a:spcPts val="0"/>
              </a:spcAft>
              <a:buClr>
                <a:srgbClr val="000000"/>
              </a:buClr>
              <a:buSzPts val="6700"/>
              <a:buFont typeface="Calibri"/>
              <a:buNone/>
              <a:defRPr sz="6700"/>
            </a:lvl3pPr>
            <a:lvl4pPr indent="-228600" lvl="3" marL="1828800" algn="l">
              <a:lnSpc>
                <a:spcPct val="100000"/>
              </a:lnSpc>
              <a:spcBef>
                <a:spcPts val="1600"/>
              </a:spcBef>
              <a:spcAft>
                <a:spcPts val="0"/>
              </a:spcAft>
              <a:buClr>
                <a:srgbClr val="000000"/>
              </a:buClr>
              <a:buSzPts val="6700"/>
              <a:buFont typeface="Calibri"/>
              <a:buNone/>
              <a:defRPr sz="6700"/>
            </a:lvl4pPr>
            <a:lvl5pPr indent="-228600" lvl="4" marL="2286000" algn="l">
              <a:lnSpc>
                <a:spcPct val="100000"/>
              </a:lnSpc>
              <a:spcBef>
                <a:spcPts val="1600"/>
              </a:spcBef>
              <a:spcAft>
                <a:spcPts val="0"/>
              </a:spcAft>
              <a:buClr>
                <a:srgbClr val="000000"/>
              </a:buClr>
              <a:buSzPts val="6700"/>
              <a:buFont typeface="Calibri"/>
              <a:buNone/>
              <a:defRPr sz="67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116" name="Google Shape;116;p28"/>
          <p:cNvSpPr txBox="1"/>
          <p:nvPr>
            <p:ph idx="12" type="sldNum"/>
          </p:nvPr>
        </p:nvSpPr>
        <p:spPr>
          <a:xfrm>
            <a:off x="54175330" y="30716475"/>
            <a:ext cx="1420200" cy="1340700"/>
          </a:xfrm>
          <a:prstGeom prst="rect">
            <a:avLst/>
          </a:prstGeom>
          <a:noFill/>
          <a:ln>
            <a:noFill/>
          </a:ln>
        </p:spPr>
        <p:txBody>
          <a:bodyPr anchorCtr="0" anchor="ctr" bIns="219450" lIns="219450" spcFirstLastPara="1" rIns="219450" wrap="square" tIns="219450">
            <a:noAutofit/>
          </a:bodyPr>
          <a:lstStyle>
            <a:lvl1pPr indent="0" lvl="0" marL="0" algn="r">
              <a:lnSpc>
                <a:spcPct val="100000"/>
              </a:lnSpc>
              <a:spcBef>
                <a:spcPts val="0"/>
              </a:spcBef>
              <a:spcAft>
                <a:spcPts val="0"/>
              </a:spcAft>
              <a:buClr>
                <a:srgbClr val="888888"/>
              </a:buClr>
              <a:buSzPts val="5800"/>
              <a:buFont typeface="Calibri"/>
              <a:buNone/>
              <a:defRPr sz="5800"/>
            </a:lvl1pPr>
            <a:lvl2pPr indent="0" lvl="1" marL="0" algn="r">
              <a:lnSpc>
                <a:spcPct val="100000"/>
              </a:lnSpc>
              <a:spcBef>
                <a:spcPts val="0"/>
              </a:spcBef>
              <a:spcAft>
                <a:spcPts val="0"/>
              </a:spcAft>
              <a:buClr>
                <a:srgbClr val="888888"/>
              </a:buClr>
              <a:buSzPts val="5800"/>
              <a:buFont typeface="Calibri"/>
              <a:buNone/>
              <a:defRPr sz="5800"/>
            </a:lvl2pPr>
            <a:lvl3pPr indent="0" lvl="2" marL="0" algn="r">
              <a:lnSpc>
                <a:spcPct val="100000"/>
              </a:lnSpc>
              <a:spcBef>
                <a:spcPts val="0"/>
              </a:spcBef>
              <a:spcAft>
                <a:spcPts val="0"/>
              </a:spcAft>
              <a:buClr>
                <a:srgbClr val="888888"/>
              </a:buClr>
              <a:buSzPts val="5800"/>
              <a:buFont typeface="Calibri"/>
              <a:buNone/>
              <a:defRPr sz="5800"/>
            </a:lvl3pPr>
            <a:lvl4pPr indent="0" lvl="3" marL="0" algn="r">
              <a:lnSpc>
                <a:spcPct val="100000"/>
              </a:lnSpc>
              <a:spcBef>
                <a:spcPts val="0"/>
              </a:spcBef>
              <a:spcAft>
                <a:spcPts val="0"/>
              </a:spcAft>
              <a:buClr>
                <a:srgbClr val="888888"/>
              </a:buClr>
              <a:buSzPts val="5800"/>
              <a:buFont typeface="Calibri"/>
              <a:buNone/>
              <a:defRPr sz="5800"/>
            </a:lvl4pPr>
            <a:lvl5pPr indent="0" lvl="4" marL="0" algn="r">
              <a:lnSpc>
                <a:spcPct val="100000"/>
              </a:lnSpc>
              <a:spcBef>
                <a:spcPts val="0"/>
              </a:spcBef>
              <a:spcAft>
                <a:spcPts val="0"/>
              </a:spcAft>
              <a:buClr>
                <a:srgbClr val="888888"/>
              </a:buClr>
              <a:buSzPts val="5800"/>
              <a:buFont typeface="Calibri"/>
              <a:buNone/>
              <a:defRPr sz="5800"/>
            </a:lvl5pPr>
            <a:lvl6pPr indent="0" lvl="5" marL="0" algn="r">
              <a:lnSpc>
                <a:spcPct val="100000"/>
              </a:lnSpc>
              <a:spcBef>
                <a:spcPts val="0"/>
              </a:spcBef>
              <a:spcAft>
                <a:spcPts val="0"/>
              </a:spcAft>
              <a:buClr>
                <a:srgbClr val="888888"/>
              </a:buClr>
              <a:buSzPts val="5800"/>
              <a:buFont typeface="Calibri"/>
              <a:buNone/>
              <a:defRPr sz="5800"/>
            </a:lvl6pPr>
            <a:lvl7pPr indent="0" lvl="6" marL="0" algn="r">
              <a:lnSpc>
                <a:spcPct val="100000"/>
              </a:lnSpc>
              <a:spcBef>
                <a:spcPts val="0"/>
              </a:spcBef>
              <a:spcAft>
                <a:spcPts val="0"/>
              </a:spcAft>
              <a:buClr>
                <a:srgbClr val="888888"/>
              </a:buClr>
              <a:buSzPts val="5800"/>
              <a:buFont typeface="Calibri"/>
              <a:buNone/>
              <a:defRPr sz="5800"/>
            </a:lvl7pPr>
            <a:lvl8pPr indent="0" lvl="7" marL="0" algn="r">
              <a:lnSpc>
                <a:spcPct val="100000"/>
              </a:lnSpc>
              <a:spcBef>
                <a:spcPts val="0"/>
              </a:spcBef>
              <a:spcAft>
                <a:spcPts val="0"/>
              </a:spcAft>
              <a:buClr>
                <a:srgbClr val="888888"/>
              </a:buClr>
              <a:buSzPts val="5800"/>
              <a:buFont typeface="Calibri"/>
              <a:buNone/>
              <a:defRPr sz="5800"/>
            </a:lvl8pPr>
            <a:lvl9pPr indent="0" lvl="8" marL="0" algn="r">
              <a:lnSpc>
                <a:spcPct val="100000"/>
              </a:lnSpc>
              <a:spcBef>
                <a:spcPts val="0"/>
              </a:spcBef>
              <a:spcAft>
                <a:spcPts val="0"/>
              </a:spcAft>
              <a:buClr>
                <a:srgbClr val="888888"/>
              </a:buClr>
              <a:buSzPts val="5800"/>
              <a:buFont typeface="Calibri"/>
              <a:buNone/>
              <a:defRPr sz="5800"/>
            </a:lvl9pPr>
          </a:lstStyle>
          <a:p>
            <a:pPr indent="0" lvl="0" marL="0" rtl="0" algn="r">
              <a:spcBef>
                <a:spcPts val="0"/>
              </a:spcBef>
              <a:spcAft>
                <a:spcPts val="0"/>
              </a:spcAft>
              <a:buNone/>
            </a:pPr>
            <a:fld id="{00000000-1234-1234-1234-123412341234}" type="slidenum">
              <a:rPr lang="en-US"/>
              <a:t>‹#›</a:t>
            </a:fld>
            <a:endParaRPr b="0" i="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17" name="Shape 117"/>
        <p:cNvGrpSpPr/>
        <p:nvPr/>
      </p:nvGrpSpPr>
      <p:grpSpPr>
        <a:xfrm>
          <a:off x="0" y="0"/>
          <a:ext cx="0" cy="0"/>
          <a:chOff x="0" y="0"/>
          <a:chExt cx="0" cy="0"/>
        </a:xfrm>
      </p:grpSpPr>
      <p:sp>
        <p:nvSpPr>
          <p:cNvPr id="118" name="Google Shape;118;p29"/>
          <p:cNvSpPr txBox="1"/>
          <p:nvPr>
            <p:ph type="title"/>
          </p:nvPr>
        </p:nvSpPr>
        <p:spPr>
          <a:xfrm>
            <a:off x="4023360" y="1752607"/>
            <a:ext cx="50475000" cy="6362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1100"/>
              <a:buNone/>
              <a:defRPr/>
            </a:lvl2pPr>
            <a:lvl3pPr lvl="2" rtl="0">
              <a:spcBef>
                <a:spcPts val="0"/>
              </a:spcBef>
              <a:spcAft>
                <a:spcPts val="0"/>
              </a:spcAft>
              <a:buSzPts val="21100"/>
              <a:buNone/>
              <a:defRPr/>
            </a:lvl3pPr>
            <a:lvl4pPr lvl="3" rtl="0">
              <a:spcBef>
                <a:spcPts val="0"/>
              </a:spcBef>
              <a:spcAft>
                <a:spcPts val="0"/>
              </a:spcAft>
              <a:buSzPts val="21100"/>
              <a:buNone/>
              <a:defRPr/>
            </a:lvl4pPr>
            <a:lvl5pPr lvl="4" rtl="0">
              <a:spcBef>
                <a:spcPts val="0"/>
              </a:spcBef>
              <a:spcAft>
                <a:spcPts val="0"/>
              </a:spcAft>
              <a:buSzPts val="21100"/>
              <a:buNone/>
              <a:defRPr/>
            </a:lvl5pPr>
            <a:lvl6pPr lvl="5" rtl="0">
              <a:spcBef>
                <a:spcPts val="0"/>
              </a:spcBef>
              <a:spcAft>
                <a:spcPts val="0"/>
              </a:spcAft>
              <a:buSzPts val="21100"/>
              <a:buNone/>
              <a:defRPr/>
            </a:lvl6pPr>
            <a:lvl7pPr lvl="6" rtl="0">
              <a:spcBef>
                <a:spcPts val="0"/>
              </a:spcBef>
              <a:spcAft>
                <a:spcPts val="0"/>
              </a:spcAft>
              <a:buSzPts val="21100"/>
              <a:buNone/>
              <a:defRPr/>
            </a:lvl7pPr>
            <a:lvl8pPr lvl="7" rtl="0">
              <a:spcBef>
                <a:spcPts val="0"/>
              </a:spcBef>
              <a:spcAft>
                <a:spcPts val="0"/>
              </a:spcAft>
              <a:buSzPts val="21100"/>
              <a:buNone/>
              <a:defRPr/>
            </a:lvl8pPr>
            <a:lvl9pPr lvl="8" rtl="0">
              <a:spcBef>
                <a:spcPts val="0"/>
              </a:spcBef>
              <a:spcAft>
                <a:spcPts val="0"/>
              </a:spcAft>
              <a:buSzPts val="21100"/>
              <a:buNone/>
              <a:defRPr/>
            </a:lvl9pPr>
          </a:lstStyle>
          <a:p/>
        </p:txBody>
      </p:sp>
      <p:sp>
        <p:nvSpPr>
          <p:cNvPr id="119" name="Google Shape;119;p29"/>
          <p:cNvSpPr txBox="1"/>
          <p:nvPr>
            <p:ph idx="1" type="body"/>
          </p:nvPr>
        </p:nvSpPr>
        <p:spPr>
          <a:xfrm>
            <a:off x="4023360" y="8763000"/>
            <a:ext cx="50475000" cy="20886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4800"/>
              </a:spcBef>
              <a:spcAft>
                <a:spcPts val="0"/>
              </a:spcAft>
              <a:buClr>
                <a:schemeClr val="dk1"/>
              </a:buClr>
              <a:buSzPts val="1800"/>
              <a:buChar char="•"/>
              <a:defRPr/>
            </a:lvl1pPr>
            <a:lvl2pPr indent="-342900" lvl="1" marL="914400" rtl="0" algn="l">
              <a:lnSpc>
                <a:spcPct val="90000"/>
              </a:lnSpc>
              <a:spcBef>
                <a:spcPts val="2400"/>
              </a:spcBef>
              <a:spcAft>
                <a:spcPts val="0"/>
              </a:spcAft>
              <a:buClr>
                <a:schemeClr val="dk1"/>
              </a:buClr>
              <a:buSzPts val="1800"/>
              <a:buChar char="•"/>
              <a:defRPr/>
            </a:lvl2pPr>
            <a:lvl3pPr indent="-342900" lvl="2" marL="1371600" rtl="0" algn="l">
              <a:lnSpc>
                <a:spcPct val="90000"/>
              </a:lnSpc>
              <a:spcBef>
                <a:spcPts val="2400"/>
              </a:spcBef>
              <a:spcAft>
                <a:spcPts val="0"/>
              </a:spcAft>
              <a:buClr>
                <a:schemeClr val="dk1"/>
              </a:buClr>
              <a:buSzPts val="1800"/>
              <a:buChar char="•"/>
              <a:defRPr/>
            </a:lvl3pPr>
            <a:lvl4pPr indent="-342900" lvl="3" marL="1828800" rtl="0" algn="l">
              <a:lnSpc>
                <a:spcPct val="90000"/>
              </a:lnSpc>
              <a:spcBef>
                <a:spcPts val="2400"/>
              </a:spcBef>
              <a:spcAft>
                <a:spcPts val="0"/>
              </a:spcAft>
              <a:buClr>
                <a:schemeClr val="dk1"/>
              </a:buClr>
              <a:buSzPts val="1800"/>
              <a:buChar char="•"/>
              <a:defRPr/>
            </a:lvl4pPr>
            <a:lvl5pPr indent="-342900" lvl="4" marL="2286000" rtl="0" algn="l">
              <a:lnSpc>
                <a:spcPct val="90000"/>
              </a:lnSpc>
              <a:spcBef>
                <a:spcPts val="2400"/>
              </a:spcBef>
              <a:spcAft>
                <a:spcPts val="0"/>
              </a:spcAft>
              <a:buClr>
                <a:schemeClr val="dk1"/>
              </a:buClr>
              <a:buSzPts val="1800"/>
              <a:buChar char="•"/>
              <a:defRPr/>
            </a:lvl5pPr>
            <a:lvl6pPr indent="-342900" lvl="5" marL="2743200" rtl="0" algn="l">
              <a:lnSpc>
                <a:spcPct val="90000"/>
              </a:lnSpc>
              <a:spcBef>
                <a:spcPts val="2400"/>
              </a:spcBef>
              <a:spcAft>
                <a:spcPts val="0"/>
              </a:spcAft>
              <a:buClr>
                <a:schemeClr val="dk1"/>
              </a:buClr>
              <a:buSzPts val="1800"/>
              <a:buChar char="•"/>
              <a:defRPr/>
            </a:lvl6pPr>
            <a:lvl7pPr indent="-342900" lvl="6" marL="3200400" rtl="0" algn="l">
              <a:lnSpc>
                <a:spcPct val="90000"/>
              </a:lnSpc>
              <a:spcBef>
                <a:spcPts val="2400"/>
              </a:spcBef>
              <a:spcAft>
                <a:spcPts val="0"/>
              </a:spcAft>
              <a:buClr>
                <a:schemeClr val="dk1"/>
              </a:buClr>
              <a:buSzPts val="1800"/>
              <a:buChar char="•"/>
              <a:defRPr/>
            </a:lvl7pPr>
            <a:lvl8pPr indent="-342900" lvl="7" marL="3657600" rtl="0" algn="l">
              <a:lnSpc>
                <a:spcPct val="90000"/>
              </a:lnSpc>
              <a:spcBef>
                <a:spcPts val="2400"/>
              </a:spcBef>
              <a:spcAft>
                <a:spcPts val="0"/>
              </a:spcAft>
              <a:buClr>
                <a:schemeClr val="dk1"/>
              </a:buClr>
              <a:buSzPts val="1800"/>
              <a:buChar char="•"/>
              <a:defRPr/>
            </a:lvl8pPr>
            <a:lvl9pPr indent="-342900" lvl="8" marL="4114800" rtl="0" algn="l">
              <a:lnSpc>
                <a:spcPct val="90000"/>
              </a:lnSpc>
              <a:spcBef>
                <a:spcPts val="2400"/>
              </a:spcBef>
              <a:spcAft>
                <a:spcPts val="0"/>
              </a:spcAft>
              <a:buClr>
                <a:schemeClr val="dk1"/>
              </a:buClr>
              <a:buSzPts val="1800"/>
              <a:buChar char="•"/>
              <a:defRPr/>
            </a:lvl9pPr>
          </a:lstStyle>
          <a:p/>
        </p:txBody>
      </p:sp>
      <p:sp>
        <p:nvSpPr>
          <p:cNvPr id="120" name="Google Shape;120;p29"/>
          <p:cNvSpPr txBox="1"/>
          <p:nvPr>
            <p:ph idx="10" type="dt"/>
          </p:nvPr>
        </p:nvSpPr>
        <p:spPr>
          <a:xfrm>
            <a:off x="4023360" y="30510488"/>
            <a:ext cx="13167300" cy="17526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29"/>
          <p:cNvSpPr txBox="1"/>
          <p:nvPr>
            <p:ph idx="11" type="ftr"/>
          </p:nvPr>
        </p:nvSpPr>
        <p:spPr>
          <a:xfrm>
            <a:off x="19385280" y="30510488"/>
            <a:ext cx="19751100" cy="17526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9"/>
          <p:cNvSpPr txBox="1"/>
          <p:nvPr>
            <p:ph idx="12" type="sldNum"/>
          </p:nvPr>
        </p:nvSpPr>
        <p:spPr>
          <a:xfrm>
            <a:off x="41330881" y="30510488"/>
            <a:ext cx="13167300" cy="1752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7" name="Shape 17"/>
        <p:cNvGrpSpPr/>
        <p:nvPr/>
      </p:nvGrpSpPr>
      <p:grpSpPr>
        <a:xfrm>
          <a:off x="0" y="0"/>
          <a:ext cx="0" cy="0"/>
          <a:chOff x="0" y="0"/>
          <a:chExt cx="0" cy="0"/>
        </a:xfrm>
      </p:grpSpPr>
      <p:sp>
        <p:nvSpPr>
          <p:cNvPr id="18" name="Google Shape;18;p4"/>
          <p:cNvSpPr txBox="1"/>
          <p:nvPr>
            <p:ph type="title"/>
          </p:nvPr>
        </p:nvSpPr>
        <p:spPr>
          <a:xfrm>
            <a:off x="3992883" y="8206748"/>
            <a:ext cx="50475000" cy="136932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28800"/>
              <a:buFont typeface="Calibri"/>
              <a:buNone/>
              <a:defRPr sz="288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3992883" y="22029428"/>
            <a:ext cx="50475000" cy="72009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sz="11500"/>
            </a:lvl1pPr>
            <a:lvl2pPr indent="-228600" lvl="1" marL="914400" algn="l">
              <a:lnSpc>
                <a:spcPct val="90000"/>
              </a:lnSpc>
              <a:spcBef>
                <a:spcPts val="4800"/>
              </a:spcBef>
              <a:spcAft>
                <a:spcPts val="0"/>
              </a:spcAft>
              <a:buClr>
                <a:srgbClr val="000000"/>
              </a:buClr>
              <a:buSzPts val="11500"/>
              <a:buFont typeface="Calibri"/>
              <a:buNone/>
              <a:defRPr sz="11500"/>
            </a:lvl2pPr>
            <a:lvl3pPr indent="-228600" lvl="2" marL="1371600" algn="l">
              <a:lnSpc>
                <a:spcPct val="90000"/>
              </a:lnSpc>
              <a:spcBef>
                <a:spcPts val="4800"/>
              </a:spcBef>
              <a:spcAft>
                <a:spcPts val="0"/>
              </a:spcAft>
              <a:buClr>
                <a:srgbClr val="000000"/>
              </a:buClr>
              <a:buSzPts val="11500"/>
              <a:buFont typeface="Calibri"/>
              <a:buNone/>
              <a:defRPr sz="11500"/>
            </a:lvl3pPr>
            <a:lvl4pPr indent="-228600" lvl="3" marL="1828800" algn="l">
              <a:lnSpc>
                <a:spcPct val="90000"/>
              </a:lnSpc>
              <a:spcBef>
                <a:spcPts val="4800"/>
              </a:spcBef>
              <a:spcAft>
                <a:spcPts val="0"/>
              </a:spcAft>
              <a:buClr>
                <a:srgbClr val="000000"/>
              </a:buClr>
              <a:buSzPts val="11500"/>
              <a:buFont typeface="Calibri"/>
              <a:buNone/>
              <a:defRPr sz="11500"/>
            </a:lvl4pPr>
            <a:lvl5pPr indent="-228600" lvl="4" marL="2286000" algn="l">
              <a:lnSpc>
                <a:spcPct val="90000"/>
              </a:lnSpc>
              <a:spcBef>
                <a:spcPts val="4800"/>
              </a:spcBef>
              <a:spcAft>
                <a:spcPts val="0"/>
              </a:spcAft>
              <a:buClr>
                <a:srgbClr val="000000"/>
              </a:buClr>
              <a:buSzPts val="11500"/>
              <a:buFont typeface="Calibri"/>
              <a:buNone/>
              <a:defRPr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0" name="Google Shape;20;p4"/>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 name="Shape 21"/>
        <p:cNvGrpSpPr/>
        <p:nvPr/>
      </p:nvGrpSpPr>
      <p:grpSpPr>
        <a:xfrm>
          <a:off x="0" y="0"/>
          <a:ext cx="0" cy="0"/>
          <a:chOff x="0" y="0"/>
          <a:chExt cx="0" cy="0"/>
        </a:xfrm>
      </p:grpSpPr>
      <p:sp>
        <p:nvSpPr>
          <p:cNvPr id="22" name="Google Shape;22;p5"/>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4023359" y="8763000"/>
            <a:ext cx="24871800" cy="208863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4" name="Google Shape;24;p5"/>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5" name="Shape 25"/>
        <p:cNvGrpSpPr/>
        <p:nvPr/>
      </p:nvGrpSpPr>
      <p:grpSpPr>
        <a:xfrm>
          <a:off x="0" y="0"/>
          <a:ext cx="0" cy="0"/>
          <a:chOff x="0" y="0"/>
          <a:chExt cx="0" cy="0"/>
        </a:xfrm>
      </p:grpSpPr>
      <p:sp>
        <p:nvSpPr>
          <p:cNvPr id="26" name="Google Shape;26;p6"/>
          <p:cNvSpPr txBox="1"/>
          <p:nvPr>
            <p:ph type="title"/>
          </p:nvPr>
        </p:nvSpPr>
        <p:spPr>
          <a:xfrm>
            <a:off x="4030981"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4030989" y="8069581"/>
            <a:ext cx="24757500" cy="3954900"/>
          </a:xfrm>
          <a:prstGeom prst="rect">
            <a:avLst/>
          </a:prstGeom>
          <a:noFill/>
          <a:ln>
            <a:noFill/>
          </a:ln>
        </p:spPr>
        <p:txBody>
          <a:bodyPr anchorCtr="0" anchor="b"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11500"/>
              <a:buFont typeface="Calibri"/>
              <a:buNone/>
              <a:defRPr b="1" sz="11500"/>
            </a:lvl1pPr>
            <a:lvl2pPr indent="-228600" lvl="1" marL="914400" algn="l">
              <a:lnSpc>
                <a:spcPct val="90000"/>
              </a:lnSpc>
              <a:spcBef>
                <a:spcPts val="4800"/>
              </a:spcBef>
              <a:spcAft>
                <a:spcPts val="0"/>
              </a:spcAft>
              <a:buClr>
                <a:srgbClr val="000000"/>
              </a:buClr>
              <a:buSzPts val="11500"/>
              <a:buFont typeface="Calibri"/>
              <a:buNone/>
              <a:defRPr b="1" sz="11500"/>
            </a:lvl2pPr>
            <a:lvl3pPr indent="-228600" lvl="2" marL="1371600" algn="l">
              <a:lnSpc>
                <a:spcPct val="90000"/>
              </a:lnSpc>
              <a:spcBef>
                <a:spcPts val="4800"/>
              </a:spcBef>
              <a:spcAft>
                <a:spcPts val="0"/>
              </a:spcAft>
              <a:buClr>
                <a:srgbClr val="000000"/>
              </a:buClr>
              <a:buSzPts val="11500"/>
              <a:buFont typeface="Calibri"/>
              <a:buNone/>
              <a:defRPr b="1" sz="11500"/>
            </a:lvl3pPr>
            <a:lvl4pPr indent="-228600" lvl="3" marL="1828800" algn="l">
              <a:lnSpc>
                <a:spcPct val="90000"/>
              </a:lnSpc>
              <a:spcBef>
                <a:spcPts val="4800"/>
              </a:spcBef>
              <a:spcAft>
                <a:spcPts val="0"/>
              </a:spcAft>
              <a:buClr>
                <a:srgbClr val="000000"/>
              </a:buClr>
              <a:buSzPts val="11500"/>
              <a:buFont typeface="Calibri"/>
              <a:buNone/>
              <a:defRPr b="1" sz="11500"/>
            </a:lvl4pPr>
            <a:lvl5pPr indent="-228600" lvl="4" marL="2286000" algn="l">
              <a:lnSpc>
                <a:spcPct val="90000"/>
              </a:lnSpc>
              <a:spcBef>
                <a:spcPts val="4800"/>
              </a:spcBef>
              <a:spcAft>
                <a:spcPts val="0"/>
              </a:spcAft>
              <a:buClr>
                <a:srgbClr val="000000"/>
              </a:buClr>
              <a:buSzPts val="11500"/>
              <a:buFont typeface="Calibri"/>
              <a:buNone/>
              <a:defRPr b="1" sz="115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8" name="Google Shape;28;p6"/>
          <p:cNvSpPr txBox="1"/>
          <p:nvPr>
            <p:ph idx="2" type="body"/>
          </p:nvPr>
        </p:nvSpPr>
        <p:spPr>
          <a:xfrm>
            <a:off x="29626563" y="8069581"/>
            <a:ext cx="24879300" cy="3954900"/>
          </a:xfrm>
          <a:prstGeom prst="rect">
            <a:avLst/>
          </a:prstGeom>
          <a:noFill/>
          <a:ln>
            <a:noFill/>
          </a:ln>
        </p:spPr>
        <p:txBody>
          <a:bodyPr anchorCtr="0" anchor="b"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29" name="Google Shape;29;p6"/>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7"/>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8"/>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9"/>
          <p:cNvSpPr txBox="1"/>
          <p:nvPr>
            <p:ph type="title"/>
          </p:nvPr>
        </p:nvSpPr>
        <p:spPr>
          <a:xfrm>
            <a:off x="4030983" y="2194560"/>
            <a:ext cx="18874800" cy="76809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24879300" y="4739647"/>
            <a:ext cx="29626500" cy="23393400"/>
          </a:xfrm>
          <a:prstGeom prst="rect">
            <a:avLst/>
          </a:prstGeom>
          <a:noFill/>
          <a:ln>
            <a:noFill/>
          </a:ln>
        </p:spPr>
        <p:txBody>
          <a:bodyPr anchorCtr="0" anchor="t" bIns="45700" lIns="45700" spcFirstLastPara="1" rIns="45700" wrap="square" tIns="45700">
            <a:noAutofit/>
          </a:bodyPr>
          <a:lstStyle>
            <a:lvl1pPr indent="-1200150" lvl="0" marL="457200" algn="l">
              <a:lnSpc>
                <a:spcPct val="90000"/>
              </a:lnSpc>
              <a:spcBef>
                <a:spcPts val="4800"/>
              </a:spcBef>
              <a:spcAft>
                <a:spcPts val="0"/>
              </a:spcAft>
              <a:buClr>
                <a:srgbClr val="000000"/>
              </a:buClr>
              <a:buSzPts val="15300"/>
              <a:buChar char="•"/>
              <a:defRPr sz="15300"/>
            </a:lvl1pPr>
            <a:lvl2pPr indent="-1200150" lvl="1" marL="914400" algn="l">
              <a:lnSpc>
                <a:spcPct val="90000"/>
              </a:lnSpc>
              <a:spcBef>
                <a:spcPts val="4800"/>
              </a:spcBef>
              <a:spcAft>
                <a:spcPts val="0"/>
              </a:spcAft>
              <a:buClr>
                <a:srgbClr val="000000"/>
              </a:buClr>
              <a:buSzPts val="15300"/>
              <a:buChar char="•"/>
              <a:defRPr sz="15300"/>
            </a:lvl2pPr>
            <a:lvl3pPr indent="-1200150" lvl="2" marL="1371600" algn="l">
              <a:lnSpc>
                <a:spcPct val="90000"/>
              </a:lnSpc>
              <a:spcBef>
                <a:spcPts val="4800"/>
              </a:spcBef>
              <a:spcAft>
                <a:spcPts val="0"/>
              </a:spcAft>
              <a:buClr>
                <a:srgbClr val="000000"/>
              </a:buClr>
              <a:buSzPts val="15300"/>
              <a:buChar char="•"/>
              <a:defRPr sz="15300"/>
            </a:lvl3pPr>
            <a:lvl4pPr indent="-1200150" lvl="3" marL="1828800" algn="l">
              <a:lnSpc>
                <a:spcPct val="90000"/>
              </a:lnSpc>
              <a:spcBef>
                <a:spcPts val="4800"/>
              </a:spcBef>
              <a:spcAft>
                <a:spcPts val="0"/>
              </a:spcAft>
              <a:buClr>
                <a:srgbClr val="000000"/>
              </a:buClr>
              <a:buSzPts val="15300"/>
              <a:buChar char="•"/>
              <a:defRPr sz="15300"/>
            </a:lvl4pPr>
            <a:lvl5pPr indent="-1200150" lvl="4" marL="2286000" algn="l">
              <a:lnSpc>
                <a:spcPct val="90000"/>
              </a:lnSpc>
              <a:spcBef>
                <a:spcPts val="4800"/>
              </a:spcBef>
              <a:spcAft>
                <a:spcPts val="0"/>
              </a:spcAft>
              <a:buClr>
                <a:srgbClr val="000000"/>
              </a:buClr>
              <a:buSzPts val="15300"/>
              <a:buChar char="•"/>
              <a:defRPr sz="153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8" name="Google Shape;38;p9"/>
          <p:cNvSpPr txBox="1"/>
          <p:nvPr>
            <p:ph idx="2" type="body"/>
          </p:nvPr>
        </p:nvSpPr>
        <p:spPr>
          <a:xfrm>
            <a:off x="4030983" y="9875519"/>
            <a:ext cx="18874800" cy="182955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4800"/>
              </a:spcBef>
              <a:spcAft>
                <a:spcPts val="0"/>
              </a:spcAft>
              <a:buClr>
                <a:srgbClr val="000000"/>
              </a:buClr>
              <a:buSzPts val="1800"/>
              <a:buChar char="•"/>
              <a:defRPr/>
            </a:lvl1pPr>
            <a:lvl2pPr indent="-342900" lvl="1" marL="914400" algn="l">
              <a:lnSpc>
                <a:spcPct val="90000"/>
              </a:lnSpc>
              <a:spcBef>
                <a:spcPts val="4800"/>
              </a:spcBef>
              <a:spcAft>
                <a:spcPts val="0"/>
              </a:spcAft>
              <a:buClr>
                <a:srgbClr val="000000"/>
              </a:buClr>
              <a:buSzPts val="1800"/>
              <a:buChar char="•"/>
              <a:defRPr/>
            </a:lvl2pPr>
            <a:lvl3pPr indent="-342900" lvl="2" marL="1371600" algn="l">
              <a:lnSpc>
                <a:spcPct val="90000"/>
              </a:lnSpc>
              <a:spcBef>
                <a:spcPts val="4800"/>
              </a:spcBef>
              <a:spcAft>
                <a:spcPts val="0"/>
              </a:spcAft>
              <a:buClr>
                <a:srgbClr val="000000"/>
              </a:buClr>
              <a:buSzPts val="1800"/>
              <a:buChar char="•"/>
              <a:defRPr/>
            </a:lvl3pPr>
            <a:lvl4pPr indent="-342900" lvl="3" marL="1828800" algn="l">
              <a:lnSpc>
                <a:spcPct val="90000"/>
              </a:lnSpc>
              <a:spcBef>
                <a:spcPts val="4800"/>
              </a:spcBef>
              <a:spcAft>
                <a:spcPts val="0"/>
              </a:spcAft>
              <a:buClr>
                <a:srgbClr val="000000"/>
              </a:buClr>
              <a:buSzPts val="1800"/>
              <a:buChar char="•"/>
              <a:defRPr/>
            </a:lvl4pPr>
            <a:lvl5pPr indent="-342900" lvl="4" marL="2286000" algn="l">
              <a:lnSpc>
                <a:spcPct val="90000"/>
              </a:lnSpc>
              <a:spcBef>
                <a:spcPts val="4800"/>
              </a:spcBef>
              <a:spcAft>
                <a:spcPts val="0"/>
              </a:spcAft>
              <a:buClr>
                <a:srgbClr val="000000"/>
              </a:buClr>
              <a:buSzPts val="1800"/>
              <a:buChar char="•"/>
              <a:defRPr/>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39" name="Google Shape;39;p9"/>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0"/>
          <p:cNvSpPr txBox="1"/>
          <p:nvPr>
            <p:ph type="title"/>
          </p:nvPr>
        </p:nvSpPr>
        <p:spPr>
          <a:xfrm>
            <a:off x="4030983" y="2194560"/>
            <a:ext cx="18874800" cy="7680900"/>
          </a:xfrm>
          <a:prstGeom prst="rect">
            <a:avLst/>
          </a:prstGeom>
          <a:noFill/>
          <a:ln>
            <a:noFill/>
          </a:ln>
        </p:spPr>
        <p:txBody>
          <a:bodyPr anchorCtr="0" anchor="b" bIns="45700" lIns="45700" spcFirstLastPara="1" rIns="45700" wrap="square" tIns="45700">
            <a:noAutofit/>
          </a:bodyPr>
          <a:lstStyle>
            <a:lvl1pPr lvl="0" algn="l">
              <a:lnSpc>
                <a:spcPct val="90000"/>
              </a:lnSpc>
              <a:spcBef>
                <a:spcPts val="0"/>
              </a:spcBef>
              <a:spcAft>
                <a:spcPts val="0"/>
              </a:spcAft>
              <a:buClr>
                <a:srgbClr val="000000"/>
              </a:buClr>
              <a:buSzPts val="15300"/>
              <a:buFont typeface="Calibri"/>
              <a:buNone/>
              <a:defRPr sz="153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24879300" y="4739647"/>
            <a:ext cx="29626500" cy="23393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lvl="1"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lvl="2"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lvl="3"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lvl="4"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lvl="5"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lvl="6"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lvl="7"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lvl="8"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43" name="Google Shape;43;p10"/>
          <p:cNvSpPr txBox="1"/>
          <p:nvPr>
            <p:ph idx="1" type="body"/>
          </p:nvPr>
        </p:nvSpPr>
        <p:spPr>
          <a:xfrm>
            <a:off x="4030983" y="9875519"/>
            <a:ext cx="18874800" cy="18295500"/>
          </a:xfrm>
          <a:prstGeom prst="rect">
            <a:avLst/>
          </a:prstGeom>
          <a:noFill/>
          <a:ln>
            <a:noFill/>
          </a:ln>
        </p:spPr>
        <p:txBody>
          <a:bodyPr anchorCtr="0" anchor="t" bIns="45700" lIns="45700" spcFirstLastPara="1" rIns="45700" wrap="square" tIns="45700">
            <a:noAutofit/>
          </a:bodyPr>
          <a:lstStyle>
            <a:lvl1pPr indent="-228600" lvl="0" marL="457200" algn="l">
              <a:lnSpc>
                <a:spcPct val="90000"/>
              </a:lnSpc>
              <a:spcBef>
                <a:spcPts val="4800"/>
              </a:spcBef>
              <a:spcAft>
                <a:spcPts val="0"/>
              </a:spcAft>
              <a:buClr>
                <a:srgbClr val="000000"/>
              </a:buClr>
              <a:buSzPts val="7600"/>
              <a:buFont typeface="Calibri"/>
              <a:buNone/>
              <a:defRPr sz="7600"/>
            </a:lvl1pPr>
            <a:lvl2pPr indent="-228600" lvl="1" marL="914400" algn="l">
              <a:lnSpc>
                <a:spcPct val="90000"/>
              </a:lnSpc>
              <a:spcBef>
                <a:spcPts val="4800"/>
              </a:spcBef>
              <a:spcAft>
                <a:spcPts val="0"/>
              </a:spcAft>
              <a:buClr>
                <a:srgbClr val="000000"/>
              </a:buClr>
              <a:buSzPts val="7600"/>
              <a:buFont typeface="Calibri"/>
              <a:buNone/>
              <a:defRPr sz="7600"/>
            </a:lvl2pPr>
            <a:lvl3pPr indent="-228600" lvl="2" marL="1371600" algn="l">
              <a:lnSpc>
                <a:spcPct val="90000"/>
              </a:lnSpc>
              <a:spcBef>
                <a:spcPts val="4800"/>
              </a:spcBef>
              <a:spcAft>
                <a:spcPts val="0"/>
              </a:spcAft>
              <a:buClr>
                <a:srgbClr val="000000"/>
              </a:buClr>
              <a:buSzPts val="7600"/>
              <a:buFont typeface="Calibri"/>
              <a:buNone/>
              <a:defRPr sz="7600"/>
            </a:lvl3pPr>
            <a:lvl4pPr indent="-228600" lvl="3" marL="1828800" algn="l">
              <a:lnSpc>
                <a:spcPct val="90000"/>
              </a:lnSpc>
              <a:spcBef>
                <a:spcPts val="4800"/>
              </a:spcBef>
              <a:spcAft>
                <a:spcPts val="0"/>
              </a:spcAft>
              <a:buClr>
                <a:srgbClr val="000000"/>
              </a:buClr>
              <a:buSzPts val="7600"/>
              <a:buFont typeface="Calibri"/>
              <a:buNone/>
              <a:defRPr sz="7600"/>
            </a:lvl4pPr>
            <a:lvl5pPr indent="-228600" lvl="4" marL="2286000" algn="l">
              <a:lnSpc>
                <a:spcPct val="90000"/>
              </a:lnSpc>
              <a:spcBef>
                <a:spcPts val="4800"/>
              </a:spcBef>
              <a:spcAft>
                <a:spcPts val="0"/>
              </a:spcAft>
              <a:buClr>
                <a:srgbClr val="000000"/>
              </a:buClr>
              <a:buSzPts val="7600"/>
              <a:buFont typeface="Calibri"/>
              <a:buNone/>
              <a:defRPr sz="7600"/>
            </a:lvl5pPr>
            <a:lvl6pPr indent="-342900" lvl="5" marL="2743200" algn="l">
              <a:lnSpc>
                <a:spcPct val="90000"/>
              </a:lnSpc>
              <a:spcBef>
                <a:spcPts val="4800"/>
              </a:spcBef>
              <a:spcAft>
                <a:spcPts val="0"/>
              </a:spcAft>
              <a:buClr>
                <a:srgbClr val="000000"/>
              </a:buClr>
              <a:buSzPts val="1800"/>
              <a:buChar char="•"/>
              <a:defRPr/>
            </a:lvl6pPr>
            <a:lvl7pPr indent="-342900" lvl="6" marL="3200400" algn="l">
              <a:lnSpc>
                <a:spcPct val="90000"/>
              </a:lnSpc>
              <a:spcBef>
                <a:spcPts val="4800"/>
              </a:spcBef>
              <a:spcAft>
                <a:spcPts val="0"/>
              </a:spcAft>
              <a:buClr>
                <a:srgbClr val="000000"/>
              </a:buClr>
              <a:buSzPts val="1800"/>
              <a:buChar char="•"/>
              <a:defRPr/>
            </a:lvl7pPr>
            <a:lvl8pPr indent="-342900" lvl="7" marL="3657600" algn="l">
              <a:lnSpc>
                <a:spcPct val="90000"/>
              </a:lnSpc>
              <a:spcBef>
                <a:spcPts val="4800"/>
              </a:spcBef>
              <a:spcAft>
                <a:spcPts val="0"/>
              </a:spcAft>
              <a:buClr>
                <a:srgbClr val="000000"/>
              </a:buClr>
              <a:buSzPts val="1800"/>
              <a:buChar char="•"/>
              <a:defRPr/>
            </a:lvl8pPr>
            <a:lvl9pPr indent="-342900" lvl="8" marL="4114800" algn="l">
              <a:lnSpc>
                <a:spcPct val="90000"/>
              </a:lnSpc>
              <a:spcBef>
                <a:spcPts val="4800"/>
              </a:spcBef>
              <a:spcAft>
                <a:spcPts val="0"/>
              </a:spcAft>
              <a:buClr>
                <a:srgbClr val="000000"/>
              </a:buClr>
              <a:buSzPts val="1800"/>
              <a:buChar char="•"/>
              <a:defRPr/>
            </a:lvl9pPr>
          </a:lstStyle>
          <a:p/>
        </p:txBody>
      </p:sp>
      <p:sp>
        <p:nvSpPr>
          <p:cNvPr id="44" name="Google Shape;44;p10"/>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5700"/>
              <a:buFont typeface="Calibri"/>
              <a:buNone/>
              <a:defRPr sz="5700">
                <a:solidFill>
                  <a:srgbClr val="888888"/>
                </a:solidFill>
              </a:defRPr>
            </a:lvl1pPr>
            <a:lvl2pPr indent="0" lvl="1" marL="0" algn="r">
              <a:lnSpc>
                <a:spcPct val="100000"/>
              </a:lnSpc>
              <a:spcBef>
                <a:spcPts val="0"/>
              </a:spcBef>
              <a:spcAft>
                <a:spcPts val="0"/>
              </a:spcAft>
              <a:buClr>
                <a:srgbClr val="888888"/>
              </a:buClr>
              <a:buSzPts val="5700"/>
              <a:buFont typeface="Calibri"/>
              <a:buNone/>
              <a:defRPr sz="5700">
                <a:solidFill>
                  <a:srgbClr val="888888"/>
                </a:solidFill>
              </a:defRPr>
            </a:lvl2pPr>
            <a:lvl3pPr indent="0" lvl="2" marL="0" algn="r">
              <a:lnSpc>
                <a:spcPct val="100000"/>
              </a:lnSpc>
              <a:spcBef>
                <a:spcPts val="0"/>
              </a:spcBef>
              <a:spcAft>
                <a:spcPts val="0"/>
              </a:spcAft>
              <a:buClr>
                <a:srgbClr val="888888"/>
              </a:buClr>
              <a:buSzPts val="5700"/>
              <a:buFont typeface="Calibri"/>
              <a:buNone/>
              <a:defRPr sz="5700">
                <a:solidFill>
                  <a:srgbClr val="888888"/>
                </a:solidFill>
              </a:defRPr>
            </a:lvl3pPr>
            <a:lvl4pPr indent="0" lvl="3" marL="0" algn="r">
              <a:lnSpc>
                <a:spcPct val="100000"/>
              </a:lnSpc>
              <a:spcBef>
                <a:spcPts val="0"/>
              </a:spcBef>
              <a:spcAft>
                <a:spcPts val="0"/>
              </a:spcAft>
              <a:buClr>
                <a:srgbClr val="888888"/>
              </a:buClr>
              <a:buSzPts val="5700"/>
              <a:buFont typeface="Calibri"/>
              <a:buNone/>
              <a:defRPr sz="5700">
                <a:solidFill>
                  <a:srgbClr val="888888"/>
                </a:solidFill>
              </a:defRPr>
            </a:lvl4pPr>
            <a:lvl5pPr indent="0" lvl="4" marL="0" algn="r">
              <a:lnSpc>
                <a:spcPct val="100000"/>
              </a:lnSpc>
              <a:spcBef>
                <a:spcPts val="0"/>
              </a:spcBef>
              <a:spcAft>
                <a:spcPts val="0"/>
              </a:spcAft>
              <a:buClr>
                <a:srgbClr val="888888"/>
              </a:buClr>
              <a:buSzPts val="5700"/>
              <a:buFont typeface="Calibri"/>
              <a:buNone/>
              <a:defRPr sz="5700">
                <a:solidFill>
                  <a:srgbClr val="888888"/>
                </a:solidFill>
              </a:defRPr>
            </a:lvl5pPr>
            <a:lvl6pPr indent="0" lvl="5" marL="0" algn="r">
              <a:lnSpc>
                <a:spcPct val="100000"/>
              </a:lnSpc>
              <a:spcBef>
                <a:spcPts val="0"/>
              </a:spcBef>
              <a:spcAft>
                <a:spcPts val="0"/>
              </a:spcAft>
              <a:buClr>
                <a:srgbClr val="888888"/>
              </a:buClr>
              <a:buSzPts val="5700"/>
              <a:buFont typeface="Calibri"/>
              <a:buNone/>
              <a:defRPr sz="5700">
                <a:solidFill>
                  <a:srgbClr val="888888"/>
                </a:solidFill>
              </a:defRPr>
            </a:lvl6pPr>
            <a:lvl7pPr indent="0" lvl="6" marL="0" algn="r">
              <a:lnSpc>
                <a:spcPct val="100000"/>
              </a:lnSpc>
              <a:spcBef>
                <a:spcPts val="0"/>
              </a:spcBef>
              <a:spcAft>
                <a:spcPts val="0"/>
              </a:spcAft>
              <a:buClr>
                <a:srgbClr val="888888"/>
              </a:buClr>
              <a:buSzPts val="5700"/>
              <a:buFont typeface="Calibri"/>
              <a:buNone/>
              <a:defRPr sz="5700">
                <a:solidFill>
                  <a:srgbClr val="888888"/>
                </a:solidFill>
              </a:defRPr>
            </a:lvl7pPr>
            <a:lvl8pPr indent="0" lvl="7" marL="0" algn="r">
              <a:lnSpc>
                <a:spcPct val="100000"/>
              </a:lnSpc>
              <a:spcBef>
                <a:spcPts val="0"/>
              </a:spcBef>
              <a:spcAft>
                <a:spcPts val="0"/>
              </a:spcAft>
              <a:buClr>
                <a:srgbClr val="888888"/>
              </a:buClr>
              <a:buSzPts val="5700"/>
              <a:buFont typeface="Calibri"/>
              <a:buNone/>
              <a:defRPr sz="5700">
                <a:solidFill>
                  <a:srgbClr val="888888"/>
                </a:solidFill>
              </a:defRPr>
            </a:lvl8pPr>
            <a:lvl9pPr indent="0" lvl="8" marL="0" algn="r">
              <a:lnSpc>
                <a:spcPct val="100000"/>
              </a:lnSpc>
              <a:spcBef>
                <a:spcPts val="0"/>
              </a:spcBef>
              <a:spcAft>
                <a:spcPts val="0"/>
              </a:spcAft>
              <a:buClr>
                <a:srgbClr val="888888"/>
              </a:buClr>
              <a:buSzPts val="5700"/>
              <a:buFont typeface="Calibri"/>
              <a:buNone/>
              <a:defRPr sz="57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023359" y="1752606"/>
            <a:ext cx="50475000" cy="6362700"/>
          </a:xfrm>
          <a:prstGeom prst="rect">
            <a:avLst/>
          </a:prstGeom>
          <a:noFill/>
          <a:ln>
            <a:noFill/>
          </a:ln>
        </p:spPr>
        <p:txBody>
          <a:bodyPr anchorCtr="0" anchor="ctr" bIns="45700" lIns="45700" spcFirstLastPara="1" rIns="45700" wrap="square" tIns="45700">
            <a:noAutofit/>
          </a:bodyPr>
          <a:lstStyle>
            <a:lvl1pPr lvl="0"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21100"/>
              <a:buFont typeface="Calibri"/>
              <a:buNone/>
              <a:defRPr b="0" i="0" sz="211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4023359" y="8763000"/>
            <a:ext cx="50475000" cy="20886300"/>
          </a:xfrm>
          <a:prstGeom prst="rect">
            <a:avLst/>
          </a:prstGeom>
          <a:noFill/>
          <a:ln>
            <a:noFill/>
          </a:ln>
        </p:spPr>
        <p:txBody>
          <a:bodyPr anchorCtr="0" anchor="t" bIns="45700" lIns="45700" spcFirstLastPara="1" rIns="45700" wrap="square" tIns="45700">
            <a:noAutofit/>
          </a:bodyPr>
          <a:lstStyle>
            <a:lvl1pPr indent="-1079500" lvl="0" marL="457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1pPr>
            <a:lvl2pPr indent="-1079500" lvl="1" marL="914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2pPr>
            <a:lvl3pPr indent="-1079500" lvl="2" marL="1371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3pPr>
            <a:lvl4pPr indent="-1079500" lvl="3" marL="1828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4pPr>
            <a:lvl5pPr indent="-1079500" lvl="4" marL="22860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5pPr>
            <a:lvl6pPr indent="-1079500" lvl="5" marL="27432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6pPr>
            <a:lvl7pPr indent="-1079500" lvl="6" marL="32004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7pPr>
            <a:lvl8pPr indent="-1079500" lvl="7" marL="36576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8pPr>
            <a:lvl9pPr indent="-1079500" lvl="8" marL="4114800" marR="0" rtl="0" algn="l">
              <a:lnSpc>
                <a:spcPct val="90000"/>
              </a:lnSpc>
              <a:spcBef>
                <a:spcPts val="4800"/>
              </a:spcBef>
              <a:spcAft>
                <a:spcPts val="0"/>
              </a:spcAft>
              <a:buClr>
                <a:srgbClr val="000000"/>
              </a:buClr>
              <a:buSzPts val="13400"/>
              <a:buFont typeface="Arial"/>
              <a:buChar char="•"/>
              <a:defRPr b="0" i="0" sz="134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53505130" y="30902919"/>
            <a:ext cx="993000" cy="9678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700"/>
              <a:buFont typeface="Calibri"/>
              <a:buNone/>
              <a:defRPr b="0" i="0" sz="5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7.png"/><Relationship Id="rId11" Type="http://schemas.openxmlformats.org/officeDocument/2006/relationships/image" Target="../media/image9.png"/><Relationship Id="rId10"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0F2"/>
        </a:solidFill>
      </p:bgPr>
    </p:bg>
    <p:spTree>
      <p:nvGrpSpPr>
        <p:cNvPr id="126" name="Shape 126"/>
        <p:cNvGrpSpPr/>
        <p:nvPr/>
      </p:nvGrpSpPr>
      <p:grpSpPr>
        <a:xfrm>
          <a:off x="0" y="0"/>
          <a:ext cx="0" cy="0"/>
          <a:chOff x="0" y="0"/>
          <a:chExt cx="0" cy="0"/>
        </a:xfrm>
      </p:grpSpPr>
      <p:pic>
        <p:nvPicPr>
          <p:cNvPr id="127" name="Google Shape;127;p30"/>
          <p:cNvPicPr preferRelativeResize="0"/>
          <p:nvPr/>
        </p:nvPicPr>
        <p:blipFill>
          <a:blip r:embed="rId3">
            <a:alphaModFix/>
          </a:blip>
          <a:stretch>
            <a:fillRect/>
          </a:stretch>
        </p:blipFill>
        <p:spPr>
          <a:xfrm>
            <a:off x="2116125" y="21365775"/>
            <a:ext cx="31040200" cy="10326776"/>
          </a:xfrm>
          <a:prstGeom prst="rect">
            <a:avLst/>
          </a:prstGeom>
          <a:noFill/>
          <a:ln>
            <a:noFill/>
          </a:ln>
        </p:spPr>
      </p:pic>
      <p:sp>
        <p:nvSpPr>
          <p:cNvPr id="128" name="Google Shape;128;p30"/>
          <p:cNvSpPr txBox="1"/>
          <p:nvPr>
            <p:ph type="title"/>
          </p:nvPr>
        </p:nvSpPr>
        <p:spPr>
          <a:xfrm>
            <a:off x="2310874" y="1622575"/>
            <a:ext cx="39223500" cy="59184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0">
                <a:solidFill>
                  <a:schemeClr val="dk1"/>
                </a:solidFill>
                <a:latin typeface="Helvetica Neue"/>
                <a:ea typeface="Helvetica Neue"/>
                <a:cs typeface="Helvetica Neue"/>
                <a:sym typeface="Helvetica Neue"/>
              </a:rPr>
              <a:t>Identifying Best </a:t>
            </a:r>
            <a:r>
              <a:rPr b="1" lang="en-US" sz="12000">
                <a:solidFill>
                  <a:schemeClr val="dk1"/>
                </a:solidFill>
                <a:latin typeface="Helvetica Neue"/>
                <a:ea typeface="Helvetica Neue"/>
                <a:cs typeface="Helvetica Neue"/>
                <a:sym typeface="Helvetica Neue"/>
              </a:rPr>
              <a:t>Predictors for Movie Revenue through Supervised Learning Models</a:t>
            </a:r>
            <a:endParaRPr b="1" sz="12000">
              <a:latin typeface="Helvetica Neue"/>
              <a:ea typeface="Helvetica Neue"/>
              <a:cs typeface="Helvetica Neue"/>
              <a:sym typeface="Helvetica Neue"/>
            </a:endParaRPr>
          </a:p>
          <a:p>
            <a:pPr indent="0" lvl="0" marL="0" rtl="0" algn="l">
              <a:lnSpc>
                <a:spcPct val="100000"/>
              </a:lnSpc>
              <a:spcBef>
                <a:spcPts val="0"/>
              </a:spcBef>
              <a:spcAft>
                <a:spcPts val="0"/>
              </a:spcAft>
              <a:buClr>
                <a:srgbClr val="2C365E"/>
              </a:buClr>
              <a:buSzPts val="12040"/>
              <a:buFont typeface="Source Sans Pro Black"/>
              <a:buNone/>
            </a:pPr>
            <a:r>
              <a:t/>
            </a:r>
            <a:endParaRPr b="1" sz="12000">
              <a:latin typeface="Helvetica Neue"/>
              <a:ea typeface="Helvetica Neue"/>
              <a:cs typeface="Helvetica Neue"/>
              <a:sym typeface="Helvetica Neue"/>
            </a:endParaRPr>
          </a:p>
        </p:txBody>
      </p:sp>
      <p:cxnSp>
        <p:nvCxnSpPr>
          <p:cNvPr id="129" name="Google Shape;129;p30"/>
          <p:cNvCxnSpPr/>
          <p:nvPr/>
        </p:nvCxnSpPr>
        <p:spPr>
          <a:xfrm flipH="1" rot="10800000">
            <a:off x="2310860" y="5844983"/>
            <a:ext cx="34731000" cy="76500"/>
          </a:xfrm>
          <a:prstGeom prst="straightConnector1">
            <a:avLst/>
          </a:prstGeom>
          <a:noFill/>
          <a:ln cap="flat" cmpd="sng" w="25400">
            <a:solidFill>
              <a:srgbClr val="2C365E"/>
            </a:solidFill>
            <a:prstDash val="solid"/>
            <a:miter lim="400000"/>
            <a:headEnd len="sm" w="sm" type="none"/>
            <a:tailEnd len="sm" w="sm" type="none"/>
          </a:ln>
        </p:spPr>
      </p:cxnSp>
      <p:sp>
        <p:nvSpPr>
          <p:cNvPr id="130" name="Google Shape;130;p30"/>
          <p:cNvSpPr/>
          <p:nvPr/>
        </p:nvSpPr>
        <p:spPr>
          <a:xfrm>
            <a:off x="-193863" y="-59196"/>
            <a:ext cx="589092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1" name="Google Shape;131;p30"/>
          <p:cNvSpPr/>
          <p:nvPr/>
        </p:nvSpPr>
        <p:spPr>
          <a:xfrm>
            <a:off x="-889" y="32347075"/>
            <a:ext cx="587160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2" name="Google Shape;132;p30"/>
          <p:cNvSpPr/>
          <p:nvPr/>
        </p:nvSpPr>
        <p:spPr>
          <a:xfrm>
            <a:off x="-889" y="7807650"/>
            <a:ext cx="58183800" cy="6306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3" name="Google Shape;133;p30"/>
          <p:cNvSpPr/>
          <p:nvPr/>
        </p:nvSpPr>
        <p:spPr>
          <a:xfrm rot="-5400000">
            <a:off x="-16326750" y="16022975"/>
            <a:ext cx="33220200" cy="749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4" name="Google Shape;134;p30"/>
          <p:cNvSpPr/>
          <p:nvPr/>
        </p:nvSpPr>
        <p:spPr>
          <a:xfrm rot="-5400000">
            <a:off x="41580404" y="16040678"/>
            <a:ext cx="33255300" cy="749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5" name="Google Shape;135;p30"/>
          <p:cNvSpPr/>
          <p:nvPr/>
        </p:nvSpPr>
        <p:spPr>
          <a:xfrm rot="-5400000">
            <a:off x="22141759" y="20162375"/>
            <a:ext cx="24995400" cy="749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6" name="Google Shape;136;p30"/>
          <p:cNvSpPr txBox="1"/>
          <p:nvPr/>
        </p:nvSpPr>
        <p:spPr>
          <a:xfrm>
            <a:off x="2310844" y="6293350"/>
            <a:ext cx="34731000" cy="10350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4500">
                <a:solidFill>
                  <a:schemeClr val="dk1"/>
                </a:solidFill>
                <a:latin typeface="Helvetica Neue"/>
                <a:ea typeface="Helvetica Neue"/>
                <a:cs typeface="Helvetica Neue"/>
                <a:sym typeface="Helvetica Neue"/>
              </a:rPr>
              <a:t>Konstantin Larin, Willie Turchetta, Connie Xu, Brandon Zhu</a:t>
            </a:r>
            <a:endParaRPr sz="4500">
              <a:solidFill>
                <a:schemeClr val="dk1"/>
              </a:solidFill>
              <a:latin typeface="Helvetica Neue"/>
              <a:ea typeface="Helvetica Neue"/>
              <a:cs typeface="Helvetica Neue"/>
              <a:sym typeface="Helvetica Neue"/>
            </a:endParaRPr>
          </a:p>
          <a:p>
            <a:pPr indent="0" lvl="0" marL="0" rtl="0" algn="l">
              <a:spcBef>
                <a:spcPts val="0"/>
              </a:spcBef>
              <a:spcAft>
                <a:spcPts val="0"/>
              </a:spcAft>
              <a:buClr>
                <a:srgbClr val="2C365E"/>
              </a:buClr>
              <a:buSzPts val="4500"/>
              <a:buFont typeface="Source Sans Pro"/>
              <a:buNone/>
            </a:pPr>
            <a:r>
              <a:t/>
            </a:r>
            <a:endParaRPr b="1" sz="4500">
              <a:solidFill>
                <a:srgbClr val="2C365E"/>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2C365E"/>
              </a:buClr>
              <a:buSzPts val="4500"/>
              <a:buFont typeface="Source Sans Pro"/>
              <a:buNone/>
            </a:pPr>
            <a:r>
              <a:t/>
            </a:r>
            <a:endParaRPr b="1" sz="4500">
              <a:solidFill>
                <a:srgbClr val="2C365E"/>
              </a:solidFill>
              <a:latin typeface="Source Sans Pro"/>
              <a:ea typeface="Source Sans Pro"/>
              <a:cs typeface="Source Sans Pro"/>
              <a:sym typeface="Source Sans Pro"/>
            </a:endParaRPr>
          </a:p>
        </p:txBody>
      </p:sp>
      <p:sp>
        <p:nvSpPr>
          <p:cNvPr id="137" name="Google Shape;137;p30"/>
          <p:cNvSpPr txBox="1"/>
          <p:nvPr/>
        </p:nvSpPr>
        <p:spPr>
          <a:xfrm>
            <a:off x="12653725" y="15619625"/>
            <a:ext cx="9247500" cy="5035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6000">
                <a:solidFill>
                  <a:srgbClr val="2C365E"/>
                </a:solidFill>
                <a:latin typeface="Helvetica Neue"/>
                <a:ea typeface="Helvetica Neue"/>
                <a:cs typeface="Helvetica Neue"/>
                <a:sym typeface="Helvetica Neue"/>
              </a:rPr>
              <a:t>Data</a:t>
            </a:r>
            <a:endParaRPr sz="6000">
              <a:latin typeface="Helvetica Neue"/>
              <a:ea typeface="Helvetica Neue"/>
              <a:cs typeface="Helvetica Neue"/>
              <a:sym typeface="Helvetica Neue"/>
            </a:endParaRPr>
          </a:p>
          <a:p>
            <a:pPr indent="0" lvl="0" marL="0" rtl="0" algn="just">
              <a:spcBef>
                <a:spcPts val="2400"/>
              </a:spcBef>
              <a:spcAft>
                <a:spcPts val="0"/>
              </a:spcAft>
              <a:buClr>
                <a:srgbClr val="2C365E"/>
              </a:buClr>
              <a:buSzPts val="2640"/>
              <a:buFont typeface="Source Sans Pro"/>
              <a:buNone/>
            </a:pPr>
            <a:r>
              <a:rPr lang="en-US" sz="3600">
                <a:solidFill>
                  <a:srgbClr val="2C365E"/>
                </a:solidFill>
                <a:latin typeface="Helvetica Neue"/>
                <a:ea typeface="Helvetica Neue"/>
                <a:cs typeface="Helvetica Neue"/>
                <a:sym typeface="Helvetica Neue"/>
              </a:rPr>
              <a:t>We used movie_industry.csv, which provided us with the most number of features which we could use as input features for our model. We split the data into a training and test set. Then, to normalize the data, we calculated the z-score of each input feature based on its revenue.</a:t>
            </a:r>
            <a:endParaRPr sz="3600">
              <a:latin typeface="Helvetica Neue"/>
              <a:ea typeface="Helvetica Neue"/>
              <a:cs typeface="Helvetica Neue"/>
              <a:sym typeface="Helvetica Neue"/>
            </a:endParaRPr>
          </a:p>
        </p:txBody>
      </p:sp>
      <p:sp>
        <p:nvSpPr>
          <p:cNvPr id="138" name="Google Shape;138;p30"/>
          <p:cNvSpPr/>
          <p:nvPr/>
        </p:nvSpPr>
        <p:spPr>
          <a:xfrm rot="-5400000">
            <a:off x="39550173" y="3653525"/>
            <a:ext cx="8022300" cy="74910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9" name="Google Shape;139;p30"/>
          <p:cNvSpPr txBox="1"/>
          <p:nvPr/>
        </p:nvSpPr>
        <p:spPr>
          <a:xfrm>
            <a:off x="2301437" y="9621704"/>
            <a:ext cx="9144000" cy="4583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6000">
                <a:solidFill>
                  <a:srgbClr val="2C365E"/>
                </a:solidFill>
                <a:latin typeface="Helvetica Neue"/>
                <a:ea typeface="Helvetica Neue"/>
                <a:cs typeface="Helvetica Neue"/>
                <a:sym typeface="Helvetica Neue"/>
              </a:rPr>
              <a:t>Background</a:t>
            </a:r>
            <a:endParaRPr sz="6000">
              <a:latin typeface="Helvetica Neue"/>
              <a:ea typeface="Helvetica Neue"/>
              <a:cs typeface="Helvetica Neue"/>
              <a:sym typeface="Helvetica Neue"/>
            </a:endParaRPr>
          </a:p>
          <a:p>
            <a:pPr indent="0" lvl="0" marL="0" rtl="0" algn="just">
              <a:lnSpc>
                <a:spcPct val="90000"/>
              </a:lnSpc>
              <a:spcBef>
                <a:spcPts val="2300"/>
              </a:spcBef>
              <a:spcAft>
                <a:spcPts val="0"/>
              </a:spcAft>
              <a:buClr>
                <a:srgbClr val="2C365E"/>
              </a:buClr>
              <a:buSzPts val="2541"/>
              <a:buFont typeface="Source Sans Pro"/>
              <a:buNone/>
            </a:pPr>
            <a:r>
              <a:rPr lang="en-US" sz="3600">
                <a:solidFill>
                  <a:srgbClr val="2C365E"/>
                </a:solidFill>
                <a:latin typeface="Helvetica Neue"/>
                <a:ea typeface="Helvetica Neue"/>
                <a:cs typeface="Helvetica Neue"/>
                <a:sym typeface="Helvetica Neue"/>
              </a:rPr>
              <a:t>The global movie industry is worth over $130 billion dollars. However, a large number of films lose money, so it is vitally important for movie producers to be able to estimate the revenue the movie will bring before that movie gets released.</a:t>
            </a:r>
            <a:endParaRPr sz="3600">
              <a:latin typeface="Helvetica Neue"/>
              <a:ea typeface="Helvetica Neue"/>
              <a:cs typeface="Helvetica Neue"/>
              <a:sym typeface="Helvetica Neue"/>
            </a:endParaRPr>
          </a:p>
        </p:txBody>
      </p:sp>
      <p:sp>
        <p:nvSpPr>
          <p:cNvPr id="140" name="Google Shape;140;p30"/>
          <p:cNvSpPr txBox="1"/>
          <p:nvPr/>
        </p:nvSpPr>
        <p:spPr>
          <a:xfrm>
            <a:off x="35719875" y="9476400"/>
            <a:ext cx="21534900" cy="1802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t/>
            </a:r>
            <a:endParaRPr sz="4800"/>
          </a:p>
        </p:txBody>
      </p:sp>
      <p:sp>
        <p:nvSpPr>
          <p:cNvPr id="141" name="Google Shape;141;p30"/>
          <p:cNvSpPr txBox="1"/>
          <p:nvPr/>
        </p:nvSpPr>
        <p:spPr>
          <a:xfrm>
            <a:off x="23507300" y="9211550"/>
            <a:ext cx="9144000" cy="50352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5475"/>
              <a:buFont typeface="Source Sans Pro"/>
              <a:buNone/>
            </a:pPr>
            <a:r>
              <a:rPr b="1" lang="en-US" sz="5475">
                <a:solidFill>
                  <a:srgbClr val="2C365E"/>
                </a:solidFill>
                <a:latin typeface="Helvetica Neue"/>
                <a:ea typeface="Helvetica Neue"/>
                <a:cs typeface="Helvetica Neue"/>
                <a:sym typeface="Helvetica Neue"/>
              </a:rPr>
              <a:t>Model</a:t>
            </a:r>
            <a:endParaRPr>
              <a:latin typeface="Helvetica Neue"/>
              <a:ea typeface="Helvetica Neue"/>
              <a:cs typeface="Helvetica Neue"/>
              <a:sym typeface="Helvetica Neue"/>
            </a:endParaRPr>
          </a:p>
          <a:p>
            <a:pPr indent="0" lvl="0" marL="0" rtl="0" algn="just">
              <a:spcBef>
                <a:spcPts val="2400"/>
              </a:spcBef>
              <a:spcAft>
                <a:spcPts val="0"/>
              </a:spcAft>
              <a:buClr>
                <a:srgbClr val="2C365E"/>
              </a:buClr>
              <a:buSzPts val="2640"/>
              <a:buFont typeface="Source Sans Pro"/>
              <a:buNone/>
            </a:pPr>
            <a:r>
              <a:rPr lang="en-US" sz="3600">
                <a:solidFill>
                  <a:srgbClr val="2C365E"/>
                </a:solidFill>
                <a:latin typeface="Helvetica Neue"/>
                <a:ea typeface="Helvetica Neue"/>
                <a:cs typeface="Helvetica Neue"/>
                <a:sym typeface="Helvetica Neue"/>
              </a:rPr>
              <a:t>We tested a variety of supervised learning models, a combination of regressions, decision tree, and vector models. We found that a XGBoost decision tree regression yielded the best error and precision.</a:t>
            </a:r>
            <a:endParaRPr b="1" sz="3600">
              <a:latin typeface="Helvetica Neue"/>
              <a:ea typeface="Helvetica Neue"/>
              <a:cs typeface="Helvetica Neue"/>
              <a:sym typeface="Helvetica Neue"/>
            </a:endParaRPr>
          </a:p>
        </p:txBody>
      </p:sp>
      <p:sp>
        <p:nvSpPr>
          <p:cNvPr id="142" name="Google Shape;142;p30"/>
          <p:cNvSpPr txBox="1"/>
          <p:nvPr/>
        </p:nvSpPr>
        <p:spPr>
          <a:xfrm>
            <a:off x="45236100" y="1145849"/>
            <a:ext cx="12018600" cy="6367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b="1" lang="en-US" sz="7500">
                <a:solidFill>
                  <a:srgbClr val="2C365E"/>
                </a:solidFill>
                <a:latin typeface="Helvetica Neue"/>
                <a:ea typeface="Helvetica Neue"/>
                <a:cs typeface="Helvetica Neue"/>
                <a:sym typeface="Helvetica Neue"/>
              </a:rPr>
              <a:t>Highlights</a:t>
            </a:r>
            <a:endParaRPr>
              <a:solidFill>
                <a:schemeClr val="dk1"/>
              </a:solidFill>
              <a:latin typeface="Helvetica Neue"/>
              <a:ea typeface="Helvetica Neue"/>
              <a:cs typeface="Helvetica Neue"/>
              <a:sym typeface="Helvetica Neue"/>
            </a:endParaRPr>
          </a:p>
          <a:p>
            <a:pPr indent="-501314" lvl="0" marL="501314" rtl="0" algn="l">
              <a:spcBef>
                <a:spcPts val="1800"/>
              </a:spcBef>
              <a:spcAft>
                <a:spcPts val="0"/>
              </a:spcAft>
              <a:buClr>
                <a:srgbClr val="2C365E"/>
              </a:buClr>
              <a:buSzPts val="3500"/>
              <a:buFont typeface="Helvetica Neue"/>
              <a:buChar char="•"/>
            </a:pPr>
            <a:r>
              <a:rPr lang="en-US" sz="3500">
                <a:solidFill>
                  <a:srgbClr val="2C365E"/>
                </a:solidFill>
                <a:latin typeface="Helvetica Neue"/>
                <a:ea typeface="Helvetica Neue"/>
                <a:cs typeface="Helvetica Neue"/>
                <a:sym typeface="Helvetica Neue"/>
              </a:rPr>
              <a:t>Budget is the most important factor in determining a movie’s revenue.</a:t>
            </a:r>
            <a:endParaRPr>
              <a:solidFill>
                <a:schemeClr val="dk1"/>
              </a:solidFill>
              <a:latin typeface="Helvetica Neue"/>
              <a:ea typeface="Helvetica Neue"/>
              <a:cs typeface="Helvetica Neue"/>
              <a:sym typeface="Helvetica Neue"/>
            </a:endParaRPr>
          </a:p>
          <a:p>
            <a:pPr indent="-501314" lvl="0" marL="501314" rtl="0" algn="l">
              <a:spcBef>
                <a:spcPts val="1800"/>
              </a:spcBef>
              <a:spcAft>
                <a:spcPts val="0"/>
              </a:spcAft>
              <a:buClr>
                <a:srgbClr val="2C365E"/>
              </a:buClr>
              <a:buSzPts val="3500"/>
              <a:buFont typeface="Helvetica Neue"/>
              <a:buChar char="•"/>
            </a:pPr>
            <a:r>
              <a:rPr lang="en-US" sz="3500">
                <a:solidFill>
                  <a:srgbClr val="2C365E"/>
                </a:solidFill>
                <a:latin typeface="Helvetica Neue"/>
                <a:ea typeface="Helvetica Neue"/>
                <a:cs typeface="Helvetica Neue"/>
                <a:sym typeface="Helvetica Neue"/>
              </a:rPr>
              <a:t>The combination of budget, company, writer, star, week of release, and rating makes for the best revenue-predicting model.</a:t>
            </a:r>
            <a:endParaRPr sz="3500">
              <a:solidFill>
                <a:srgbClr val="2C365E"/>
              </a:solidFill>
              <a:latin typeface="Helvetica Neue"/>
              <a:ea typeface="Helvetica Neue"/>
              <a:cs typeface="Helvetica Neue"/>
              <a:sym typeface="Helvetica Neue"/>
            </a:endParaRPr>
          </a:p>
          <a:p>
            <a:pPr indent="-501314" lvl="0" marL="501314" rtl="0" algn="l">
              <a:spcBef>
                <a:spcPts val="1800"/>
              </a:spcBef>
              <a:spcAft>
                <a:spcPts val="0"/>
              </a:spcAft>
              <a:buClr>
                <a:srgbClr val="2C365E"/>
              </a:buClr>
              <a:buSzPts val="3500"/>
              <a:buFont typeface="Helvetica Neue"/>
              <a:buChar char="•"/>
            </a:pPr>
            <a:r>
              <a:rPr lang="en-US" sz="3500">
                <a:solidFill>
                  <a:srgbClr val="2C365E"/>
                </a:solidFill>
                <a:latin typeface="Helvetica Neue"/>
                <a:ea typeface="Helvetica Neue"/>
                <a:cs typeface="Helvetica Neue"/>
                <a:sym typeface="Helvetica Neue"/>
              </a:rPr>
              <a:t>We can explain much of the variance in movie revenues with these factors.</a:t>
            </a:r>
            <a:endParaRPr sz="3500">
              <a:solidFill>
                <a:srgbClr val="2C365E"/>
              </a:solidFill>
              <a:latin typeface="Helvetica Neue"/>
              <a:ea typeface="Helvetica Neue"/>
              <a:cs typeface="Helvetica Neue"/>
              <a:sym typeface="Helvetica Neue"/>
            </a:endParaRPr>
          </a:p>
          <a:p>
            <a:pPr indent="0" lvl="0" marL="0" rtl="0" algn="l">
              <a:spcBef>
                <a:spcPts val="1800"/>
              </a:spcBef>
              <a:spcAft>
                <a:spcPts val="0"/>
              </a:spcAft>
              <a:buNone/>
            </a:pPr>
            <a:r>
              <a:t/>
            </a:r>
            <a:endParaRPr b="1" sz="5849">
              <a:solidFill>
                <a:srgbClr val="2C365E"/>
              </a:solidFill>
              <a:latin typeface="Helvetica Neue"/>
              <a:ea typeface="Helvetica Neue"/>
              <a:cs typeface="Helvetica Neue"/>
              <a:sym typeface="Helvetica Neue"/>
            </a:endParaRPr>
          </a:p>
        </p:txBody>
      </p:sp>
      <p:pic>
        <p:nvPicPr>
          <p:cNvPr id="143" name="Google Shape;143;p30"/>
          <p:cNvPicPr preferRelativeResize="0"/>
          <p:nvPr/>
        </p:nvPicPr>
        <p:blipFill>
          <a:blip r:embed="rId4">
            <a:alphaModFix/>
          </a:blip>
          <a:stretch>
            <a:fillRect/>
          </a:stretch>
        </p:blipFill>
        <p:spPr>
          <a:xfrm>
            <a:off x="2032062" y="14619350"/>
            <a:ext cx="9247500" cy="6332192"/>
          </a:xfrm>
          <a:prstGeom prst="rect">
            <a:avLst/>
          </a:prstGeom>
          <a:noFill/>
          <a:ln>
            <a:noFill/>
          </a:ln>
        </p:spPr>
      </p:pic>
      <p:pic>
        <p:nvPicPr>
          <p:cNvPr id="144" name="Google Shape;144;p30"/>
          <p:cNvPicPr preferRelativeResize="0"/>
          <p:nvPr/>
        </p:nvPicPr>
        <p:blipFill>
          <a:blip r:embed="rId5">
            <a:alphaModFix/>
          </a:blip>
          <a:stretch>
            <a:fillRect/>
          </a:stretch>
        </p:blipFill>
        <p:spPr>
          <a:xfrm>
            <a:off x="23009789" y="14227313"/>
            <a:ext cx="10146549" cy="6367600"/>
          </a:xfrm>
          <a:prstGeom prst="rect">
            <a:avLst/>
          </a:prstGeom>
          <a:noFill/>
          <a:ln>
            <a:noFill/>
          </a:ln>
        </p:spPr>
      </p:pic>
      <p:pic>
        <p:nvPicPr>
          <p:cNvPr id="145" name="Google Shape;145;p30"/>
          <p:cNvPicPr preferRelativeResize="0"/>
          <p:nvPr/>
        </p:nvPicPr>
        <p:blipFill>
          <a:blip r:embed="rId6">
            <a:alphaModFix/>
          </a:blip>
          <a:stretch>
            <a:fillRect/>
          </a:stretch>
        </p:blipFill>
        <p:spPr>
          <a:xfrm>
            <a:off x="46596538" y="18247886"/>
            <a:ext cx="9247501" cy="7531733"/>
          </a:xfrm>
          <a:prstGeom prst="rect">
            <a:avLst/>
          </a:prstGeom>
          <a:noFill/>
          <a:ln>
            <a:noFill/>
          </a:ln>
        </p:spPr>
      </p:pic>
      <p:pic>
        <p:nvPicPr>
          <p:cNvPr id="146" name="Google Shape;146;p30"/>
          <p:cNvPicPr preferRelativeResize="0"/>
          <p:nvPr/>
        </p:nvPicPr>
        <p:blipFill>
          <a:blip r:embed="rId7">
            <a:alphaModFix/>
          </a:blip>
          <a:stretch>
            <a:fillRect/>
          </a:stretch>
        </p:blipFill>
        <p:spPr>
          <a:xfrm>
            <a:off x="46060474" y="10640062"/>
            <a:ext cx="10146526" cy="7348704"/>
          </a:xfrm>
          <a:prstGeom prst="rect">
            <a:avLst/>
          </a:prstGeom>
          <a:noFill/>
          <a:ln>
            <a:noFill/>
          </a:ln>
        </p:spPr>
      </p:pic>
      <p:pic>
        <p:nvPicPr>
          <p:cNvPr id="147" name="Google Shape;147;p30"/>
          <p:cNvPicPr preferRelativeResize="0"/>
          <p:nvPr/>
        </p:nvPicPr>
        <p:blipFill>
          <a:blip r:embed="rId8">
            <a:alphaModFix/>
          </a:blip>
          <a:stretch>
            <a:fillRect/>
          </a:stretch>
        </p:blipFill>
        <p:spPr>
          <a:xfrm>
            <a:off x="36467400" y="18085750"/>
            <a:ext cx="8139675" cy="7623656"/>
          </a:xfrm>
          <a:prstGeom prst="rect">
            <a:avLst/>
          </a:prstGeom>
          <a:noFill/>
          <a:ln>
            <a:noFill/>
          </a:ln>
        </p:spPr>
      </p:pic>
      <p:pic>
        <p:nvPicPr>
          <p:cNvPr id="148" name="Google Shape;148;p30"/>
          <p:cNvPicPr preferRelativeResize="0"/>
          <p:nvPr/>
        </p:nvPicPr>
        <p:blipFill>
          <a:blip r:embed="rId9">
            <a:alphaModFix/>
          </a:blip>
          <a:stretch>
            <a:fillRect/>
          </a:stretch>
        </p:blipFill>
        <p:spPr>
          <a:xfrm>
            <a:off x="37855282" y="11195250"/>
            <a:ext cx="5363906" cy="6367600"/>
          </a:xfrm>
          <a:prstGeom prst="rect">
            <a:avLst/>
          </a:prstGeom>
          <a:noFill/>
          <a:ln>
            <a:noFill/>
          </a:ln>
        </p:spPr>
      </p:pic>
      <p:sp>
        <p:nvSpPr>
          <p:cNvPr id="149" name="Google Shape;149;p30"/>
          <p:cNvSpPr txBox="1"/>
          <p:nvPr/>
        </p:nvSpPr>
        <p:spPr>
          <a:xfrm>
            <a:off x="36032500" y="26217438"/>
            <a:ext cx="20782500" cy="30846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4500"/>
              <a:buFont typeface="Source Sans Pro SemiBold"/>
              <a:buNone/>
            </a:pPr>
            <a:r>
              <a:rPr b="1" lang="en-US" sz="7200">
                <a:solidFill>
                  <a:srgbClr val="2C365E"/>
                </a:solidFill>
                <a:latin typeface="Lato"/>
                <a:ea typeface="Lato"/>
                <a:cs typeface="Lato"/>
                <a:sym typeface="Lato"/>
              </a:rPr>
              <a:t>Budget, followed by company, writer, and week release are the best predictors for movie revenue.</a:t>
            </a:r>
            <a:endParaRPr b="1" sz="7200">
              <a:latin typeface="Lato"/>
              <a:ea typeface="Lato"/>
              <a:cs typeface="Lato"/>
              <a:sym typeface="Lato"/>
            </a:endParaRPr>
          </a:p>
        </p:txBody>
      </p:sp>
      <p:sp>
        <p:nvSpPr>
          <p:cNvPr id="150" name="Google Shape;150;p30"/>
          <p:cNvSpPr txBox="1"/>
          <p:nvPr/>
        </p:nvSpPr>
        <p:spPr>
          <a:xfrm>
            <a:off x="36730214" y="8807408"/>
            <a:ext cx="8458200" cy="201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Initial exploration give</a:t>
            </a:r>
            <a:r>
              <a:rPr lang="en-US" sz="3600">
                <a:solidFill>
                  <a:srgbClr val="2C365E"/>
                </a:solidFill>
                <a:latin typeface="Source Sans Pro Light"/>
                <a:ea typeface="Source Sans Pro Light"/>
                <a:cs typeface="Source Sans Pro Light"/>
                <a:sym typeface="Source Sans Pro Light"/>
              </a:rPr>
              <a:t>s </a:t>
            </a:r>
            <a:r>
              <a:rPr lang="en-US" sz="3600">
                <a:solidFill>
                  <a:schemeClr val="dk1"/>
                </a:solidFill>
                <a:latin typeface="Source Sans Pro Light"/>
                <a:ea typeface="Source Sans Pro Light"/>
                <a:cs typeface="Source Sans Pro Light"/>
                <a:sym typeface="Source Sans Pro Light"/>
              </a:rPr>
              <a:t>R</a:t>
            </a:r>
            <a:r>
              <a:rPr baseline="30000" lang="en-US" sz="3600">
                <a:solidFill>
                  <a:schemeClr val="dk1"/>
                </a:solidFill>
                <a:latin typeface="Source Sans Pro Light"/>
                <a:ea typeface="Source Sans Pro Light"/>
                <a:cs typeface="Source Sans Pro Light"/>
                <a:sym typeface="Source Sans Pro Light"/>
              </a:rPr>
              <a:t>2</a:t>
            </a:r>
            <a:r>
              <a:rPr lang="en-US" sz="3600">
                <a:solidFill>
                  <a:srgbClr val="2C365E"/>
                </a:solidFill>
                <a:latin typeface="Source Sans Pro Light"/>
                <a:ea typeface="Source Sans Pro Light"/>
                <a:cs typeface="Source Sans Pro Light"/>
                <a:sym typeface="Source Sans Pro Light"/>
              </a:rPr>
              <a:t> value and regression graphs - preliminary information from which we built our models.</a:t>
            </a:r>
            <a:endParaRPr sz="3600">
              <a:latin typeface="Source Sans Pro Light"/>
              <a:ea typeface="Source Sans Pro Light"/>
              <a:cs typeface="Source Sans Pro Light"/>
              <a:sym typeface="Source Sans Pro Light"/>
            </a:endParaRPr>
          </a:p>
        </p:txBody>
      </p:sp>
      <p:sp>
        <p:nvSpPr>
          <p:cNvPr id="151" name="Google Shape;151;p30"/>
          <p:cNvSpPr txBox="1"/>
          <p:nvPr/>
        </p:nvSpPr>
        <p:spPr>
          <a:xfrm>
            <a:off x="46904639" y="8732545"/>
            <a:ext cx="8458200" cy="20187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2C365E"/>
              </a:buClr>
              <a:buSzPts val="2000"/>
              <a:buFont typeface="Source Sans Pro Light"/>
              <a:buNone/>
            </a:pPr>
            <a:r>
              <a:rPr lang="en-US" sz="3600">
                <a:solidFill>
                  <a:srgbClr val="2C365E"/>
                </a:solidFill>
                <a:latin typeface="Source Sans Pro Light"/>
                <a:ea typeface="Source Sans Pro Light"/>
                <a:cs typeface="Source Sans Pro Light"/>
                <a:sym typeface="Source Sans Pro Light"/>
              </a:rPr>
              <a:t>Our XGBoost algorithm lists the relative feature importance, and assigns budget the highest weighting to predict revenue.</a:t>
            </a:r>
            <a:endParaRPr sz="3600">
              <a:solidFill>
                <a:schemeClr val="dk1"/>
              </a:solidFill>
              <a:latin typeface="Source Sans Pro Light"/>
              <a:ea typeface="Source Sans Pro Light"/>
              <a:cs typeface="Source Sans Pro Light"/>
              <a:sym typeface="Source Sans Pro Light"/>
            </a:endParaRPr>
          </a:p>
          <a:p>
            <a:pPr indent="0" lvl="0" marL="0" marR="0" rtl="0" algn="l">
              <a:lnSpc>
                <a:spcPct val="100000"/>
              </a:lnSpc>
              <a:spcBef>
                <a:spcPts val="0"/>
              </a:spcBef>
              <a:spcAft>
                <a:spcPts val="0"/>
              </a:spcAft>
              <a:buClr>
                <a:srgbClr val="2C365E"/>
              </a:buClr>
              <a:buSzPts val="2000"/>
              <a:buFont typeface="Source Sans Pro Light"/>
              <a:buNone/>
            </a:pPr>
            <a:r>
              <a:t/>
            </a:r>
            <a:endParaRPr sz="3600">
              <a:solidFill>
                <a:srgbClr val="2C365E"/>
              </a:solidFill>
              <a:latin typeface="Source Sans Pro Light"/>
              <a:ea typeface="Source Sans Pro Light"/>
              <a:cs typeface="Source Sans Pro Light"/>
              <a:sym typeface="Source Sans Pro Light"/>
            </a:endParaRPr>
          </a:p>
        </p:txBody>
      </p:sp>
      <p:pic>
        <p:nvPicPr>
          <p:cNvPr id="152" name="Google Shape;152;p30"/>
          <p:cNvPicPr preferRelativeResize="0"/>
          <p:nvPr/>
        </p:nvPicPr>
        <p:blipFill>
          <a:blip r:embed="rId10">
            <a:alphaModFix/>
          </a:blip>
          <a:stretch>
            <a:fillRect/>
          </a:stretch>
        </p:blipFill>
        <p:spPr>
          <a:xfrm>
            <a:off x="12998513" y="8933125"/>
            <a:ext cx="8458200" cy="6191619"/>
          </a:xfrm>
          <a:prstGeom prst="rect">
            <a:avLst/>
          </a:prstGeom>
          <a:noFill/>
          <a:ln>
            <a:noFill/>
          </a:ln>
        </p:spPr>
      </p:pic>
      <p:sp>
        <p:nvSpPr>
          <p:cNvPr id="153" name="Google Shape;153;p30"/>
          <p:cNvSpPr txBox="1"/>
          <p:nvPr/>
        </p:nvSpPr>
        <p:spPr>
          <a:xfrm>
            <a:off x="36091179" y="28767400"/>
            <a:ext cx="20115900" cy="32328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2C365E"/>
              </a:buClr>
              <a:buSzPts val="5100"/>
              <a:buFont typeface="Source Sans Pro"/>
              <a:buNone/>
            </a:pPr>
            <a:r>
              <a:rPr b="1" lang="en-US" sz="5100">
                <a:solidFill>
                  <a:srgbClr val="2C365E"/>
                </a:solidFill>
                <a:latin typeface="Lato"/>
                <a:ea typeface="Lato"/>
                <a:cs typeface="Lato"/>
                <a:sym typeface="Lato"/>
              </a:rPr>
              <a:t>Nuance</a:t>
            </a:r>
            <a:endParaRPr>
              <a:latin typeface="Lato"/>
              <a:ea typeface="Lato"/>
              <a:cs typeface="Lato"/>
              <a:sym typeface="Lato"/>
            </a:endParaRPr>
          </a:p>
          <a:p>
            <a:pPr indent="0" lvl="0" marL="0" marR="0" rtl="0" algn="l">
              <a:lnSpc>
                <a:spcPct val="90000"/>
              </a:lnSpc>
              <a:spcBef>
                <a:spcPts val="2000"/>
              </a:spcBef>
              <a:spcAft>
                <a:spcPts val="0"/>
              </a:spcAft>
              <a:buClr>
                <a:srgbClr val="2C365E"/>
              </a:buClr>
              <a:buSzPts val="2244"/>
              <a:buFont typeface="Source Sans Pro"/>
              <a:buNone/>
            </a:pPr>
            <a:r>
              <a:rPr lang="en-US" sz="3600">
                <a:solidFill>
                  <a:srgbClr val="2C365E"/>
                </a:solidFill>
                <a:latin typeface="Georgia"/>
                <a:ea typeface="Georgia"/>
                <a:cs typeface="Georgia"/>
                <a:sym typeface="Georgia"/>
              </a:rPr>
              <a:t>The input features we analyzed were limited to the information that was provided on the data set, so there could be other important features which we did not cover which could better our model results even more.</a:t>
            </a:r>
            <a:endParaRPr sz="3600">
              <a:latin typeface="Georgia"/>
              <a:ea typeface="Georgia"/>
              <a:cs typeface="Georgia"/>
              <a:sym typeface="Georgia"/>
            </a:endParaRPr>
          </a:p>
        </p:txBody>
      </p:sp>
      <p:pic>
        <p:nvPicPr>
          <p:cNvPr id="154" name="Google Shape;154;p30"/>
          <p:cNvPicPr preferRelativeResize="0"/>
          <p:nvPr/>
        </p:nvPicPr>
        <p:blipFill>
          <a:blip r:embed="rId11">
            <a:alphaModFix/>
          </a:blip>
          <a:stretch>
            <a:fillRect/>
          </a:stretch>
        </p:blipFill>
        <p:spPr>
          <a:xfrm>
            <a:off x="60209100" y="13668003"/>
            <a:ext cx="12018600" cy="8234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