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94" r:id="rId2"/>
    <p:sldId id="862" r:id="rId3"/>
    <p:sldId id="865" r:id="rId4"/>
    <p:sldId id="838" r:id="rId5"/>
    <p:sldId id="863" r:id="rId6"/>
    <p:sldId id="864" r:id="rId7"/>
    <p:sldId id="8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45" autoAdjust="0"/>
    <p:restoredTop sz="80318" autoAdjust="0"/>
  </p:normalViewPr>
  <p:slideViewPr>
    <p:cSldViewPr snapToGrid="0" snapToObjects="1">
      <p:cViewPr>
        <p:scale>
          <a:sx n="89" d="100"/>
          <a:sy n="89" d="100"/>
        </p:scale>
        <p:origin x="1424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AC15-D366-1045-8B95-906BED04EB57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382D8-B22D-6245-9253-78B81CE40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8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F9C5-D0B9-6043-966C-CD72DB596C87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4FB1-8543-584B-BB0F-CA47458AE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0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01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4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070"/>
            <a:ext cx="8229600" cy="48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156764"/>
            <a:ext cx="9144000" cy="702551"/>
            <a:chOff x="0" y="-120393"/>
            <a:chExt cx="9144000" cy="702551"/>
          </a:xfrm>
        </p:grpSpPr>
        <p:pic>
          <p:nvPicPr>
            <p:cNvPr id="5" name="Picture 4" descr="data.jp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20393"/>
              <a:ext cx="9144000" cy="70255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8760" y="-17641"/>
              <a:ext cx="2416643" cy="543738"/>
            </a:xfrm>
            <a:prstGeom prst="rect">
              <a:avLst/>
            </a:prstGeom>
            <a:solidFill>
              <a:schemeClr val="dk1">
                <a:alpha val="62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urier New"/>
                  <a:cs typeface="Courier New"/>
                </a:rPr>
                <a:t>Data</a:t>
              </a:r>
              <a:r>
                <a:rPr lang="en-US" sz="2800" dirty="0" smtClean="0">
                  <a:latin typeface="Arial Narrow"/>
                  <a:cs typeface="Arial Narrow"/>
                </a:rPr>
                <a:t> </a:t>
              </a:r>
              <a:r>
                <a:rPr lang="en-US" sz="4400" baseline="30000" dirty="0" smtClean="0">
                  <a:latin typeface="Courier New"/>
                  <a:cs typeface="Courier New"/>
                </a:rPr>
                <a:t>X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at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215" y="5381527"/>
            <a:ext cx="8207938" cy="1046440"/>
          </a:xfrm>
          <a:prstGeom prst="rect">
            <a:avLst/>
          </a:prstGeom>
          <a:solidFill>
            <a:schemeClr val="tx1">
              <a:alpha val="21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Name of team members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4591" y="325795"/>
            <a:ext cx="1297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About Me: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48753" y="2248140"/>
            <a:ext cx="7772400" cy="1470025"/>
          </a:xfrm>
          <a:solidFill>
            <a:schemeClr val="dk1">
              <a:alpha val="7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dirty="0" smtClean="0"/>
              <a:t>Name of Project</a:t>
            </a:r>
            <a:br>
              <a:rPr lang="en-US" sz="4000" dirty="0" smtClean="0"/>
            </a:br>
            <a:r>
              <a:rPr lang="en-US" sz="2400" dirty="0" smtClean="0"/>
              <a:t>Project Overview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7166" y="231586"/>
            <a:ext cx="3880743" cy="923330"/>
          </a:xfrm>
          <a:prstGeom prst="rect">
            <a:avLst/>
          </a:prstGeom>
          <a:solidFill>
            <a:schemeClr val="dk1">
              <a:alpha val="4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Courier New"/>
                <a:cs typeface="Courier New"/>
              </a:rPr>
              <a:t>Data</a:t>
            </a:r>
            <a:r>
              <a:rPr lang="en-US" sz="5400" dirty="0" smtClean="0">
                <a:latin typeface="Arial Narrow"/>
                <a:cs typeface="Arial Narrow"/>
              </a:rPr>
              <a:t> </a:t>
            </a:r>
            <a:r>
              <a:rPr lang="en-US" sz="8000" baseline="30000" dirty="0" smtClean="0">
                <a:latin typeface="Courier New"/>
                <a:cs typeface="Courier New"/>
              </a:rPr>
              <a:t>X</a:t>
            </a: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8682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List Format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28663" y="943046"/>
            <a:ext cx="4041775" cy="639762"/>
          </a:xfrm>
        </p:spPr>
        <p:txBody>
          <a:bodyPr/>
          <a:lstStyle/>
          <a:p>
            <a:r>
              <a:rPr lang="en-US" dirty="0" smtClean="0"/>
              <a:t>Top Technical Requirements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00060" y="1668535"/>
            <a:ext cx="7958137" cy="3951288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err="1" smtClean="0">
                <a:solidFill>
                  <a:schemeClr val="tx2"/>
                </a:solidFill>
              </a:rPr>
              <a:t>eg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ML </a:t>
            </a:r>
            <a:r>
              <a:rPr lang="en-US" sz="2200" dirty="0" err="1">
                <a:solidFill>
                  <a:schemeClr val="tx2"/>
                </a:solidFill>
              </a:rPr>
              <a:t>algor</a:t>
            </a:r>
            <a:r>
              <a:rPr lang="en-US" sz="2200" dirty="0" smtClean="0">
                <a:solidFill>
                  <a:schemeClr val="tx2"/>
                </a:solidFill>
              </a:rPr>
              <a:t>. ..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tx2"/>
                </a:solidFill>
              </a:rPr>
              <a:t>ability </a:t>
            </a:r>
            <a:r>
              <a:rPr lang="en-US" sz="2200" dirty="0">
                <a:solidFill>
                  <a:schemeClr val="tx2"/>
                </a:solidFill>
              </a:rPr>
              <a:t>to read </a:t>
            </a:r>
            <a:r>
              <a:rPr lang="en-US" sz="2200" dirty="0" smtClean="0">
                <a:solidFill>
                  <a:schemeClr val="tx2"/>
                </a:solidFill>
              </a:rPr>
              <a:t>Twitter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..</a:t>
            </a:r>
            <a:endParaRPr lang="en-US" sz="2200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accent6"/>
                </a:solidFill>
              </a:rPr>
              <a:t>Color code or mark by what </a:t>
            </a:r>
            <a:r>
              <a:rPr lang="en-US" sz="2200" dirty="0">
                <a:solidFill>
                  <a:schemeClr val="accent6"/>
                </a:solidFill>
              </a:rPr>
              <a:t>do you know how to do, what do you have to learn and </a:t>
            </a:r>
            <a:r>
              <a:rPr lang="en-US" sz="2200" dirty="0" smtClean="0">
                <a:solidFill>
                  <a:schemeClr val="accent6"/>
                </a:solidFill>
              </a:rPr>
              <a:t>test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Make a plan how you will test the information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220362" y="5101007"/>
            <a:ext cx="4703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into priority </a:t>
            </a:r>
            <a:r>
              <a:rPr lang="en-US" dirty="0" smtClean="0"/>
              <a:t>order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Blue = Certain, need to execute / code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Orange  = Uncertainties, need to validate / learn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List Format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8666" y="943046"/>
            <a:ext cx="4040188" cy="639762"/>
          </a:xfrm>
        </p:spPr>
        <p:txBody>
          <a:bodyPr/>
          <a:lstStyle/>
          <a:p>
            <a:r>
              <a:rPr lang="en-US" dirty="0" smtClean="0"/>
              <a:t>Top User Requirements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00062" y="1697112"/>
            <a:ext cx="7600950" cy="395128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 err="1">
                <a:solidFill>
                  <a:schemeClr val="tx2"/>
                </a:solidFill>
              </a:rPr>
              <a:t>eg</a:t>
            </a:r>
            <a:r>
              <a:rPr lang="en-US" sz="2200" dirty="0">
                <a:solidFill>
                  <a:schemeClr val="tx2"/>
                </a:solidFill>
              </a:rPr>
              <a:t> users prefer results by email over web</a:t>
            </a:r>
            <a:r>
              <a:rPr lang="en-US" sz="2200" dirty="0" smtClean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2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accent6"/>
                </a:solidFill>
              </a:rPr>
              <a:t>List </a:t>
            </a:r>
            <a:r>
              <a:rPr lang="en-US" sz="2200" dirty="0">
                <a:solidFill>
                  <a:schemeClr val="accent6"/>
                </a:solidFill>
              </a:rPr>
              <a:t>what you know of the user requirements </a:t>
            </a:r>
            <a:endParaRPr lang="en-US" sz="2200" dirty="0" smtClean="0">
              <a:solidFill>
                <a:schemeClr val="accent6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2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tx2"/>
                </a:solidFill>
              </a:rPr>
              <a:t>Color code or mark by </a:t>
            </a:r>
            <a:r>
              <a:rPr lang="en-US" sz="2200" dirty="0">
                <a:solidFill>
                  <a:schemeClr val="tx2"/>
                </a:solidFill>
              </a:rPr>
              <a:t>what you know for sure are requirements, and what you may have to </a:t>
            </a:r>
            <a:r>
              <a:rPr lang="en-US" sz="2200" dirty="0" smtClean="0">
                <a:solidFill>
                  <a:schemeClr val="tx2"/>
                </a:solidFill>
              </a:rPr>
              <a:t>test/try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2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tx2"/>
                </a:solidFill>
              </a:rPr>
              <a:t>Make a plan how you will test the information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20362" y="5101007"/>
            <a:ext cx="4703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into priority </a:t>
            </a:r>
            <a:r>
              <a:rPr lang="en-US" dirty="0" smtClean="0"/>
              <a:t>order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Blue = Certain, need to execute / code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Orange  = Uncertainties, need to validate / learn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Place an illustration of your Final User Interface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570132" y="1281726"/>
            <a:ext cx="7381459" cy="3669358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751"/>
            <a:ext cx="8229600" cy="668408"/>
          </a:xfrm>
        </p:spPr>
        <p:txBody>
          <a:bodyPr/>
          <a:lstStyle/>
          <a:p>
            <a:r>
              <a:rPr lang="en-US" dirty="0" smtClean="0"/>
              <a:t>Put Sample Architecture (SA) and /or Data Model (DM)</a:t>
            </a:r>
            <a:br>
              <a:rPr lang="en-US" dirty="0" smtClean="0"/>
            </a:br>
            <a:r>
              <a:rPr lang="en-US" sz="1800" dirty="0" smtClean="0"/>
              <a:t>Replace the diagram below with your SA / DM</a:t>
            </a:r>
            <a:br>
              <a:rPr lang="en-US" sz="1800" dirty="0" smtClean="0"/>
            </a:br>
            <a:r>
              <a:rPr lang="en-US" sz="1800" dirty="0" smtClean="0"/>
              <a:t>(it is okay to use two slides, one for SA and one for DM)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887654" y="2028303"/>
            <a:ext cx="1146583" cy="473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</a:t>
            </a:r>
            <a:br>
              <a:rPr lang="en-US" dirty="0" smtClean="0"/>
            </a:br>
            <a:r>
              <a:rPr lang="en-US" dirty="0" smtClean="0"/>
              <a:t>or Poll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093" y="1281726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 Inputs</a:t>
            </a:r>
            <a:br>
              <a:rPr lang="en-US" dirty="0" smtClean="0"/>
            </a:br>
            <a:r>
              <a:rPr lang="en-US" dirty="0" smtClean="0"/>
              <a:t>Code Blocks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7654" y="2634948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</a:p>
        </p:txBody>
      </p:sp>
      <p:sp>
        <p:nvSpPr>
          <p:cNvPr id="7" name="Rectangle 6"/>
          <p:cNvSpPr/>
          <p:nvPr/>
        </p:nvSpPr>
        <p:spPr>
          <a:xfrm>
            <a:off x="834734" y="3969301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8086" y="359237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81294" y="3257292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</a:t>
            </a:r>
          </a:p>
          <a:p>
            <a:pPr algn="ctr"/>
            <a:r>
              <a:rPr lang="en-US" dirty="0" smtClean="0"/>
              <a:t>Social Net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51623" y="1984552"/>
            <a:ext cx="3545587" cy="13174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Algorithm </a:t>
            </a:r>
            <a:r>
              <a:rPr lang="en-US" dirty="0" smtClean="0"/>
              <a:t>Options w/ Tables/Matrix</a:t>
            </a:r>
            <a:endParaRPr lang="en-US" dirty="0"/>
          </a:p>
          <a:p>
            <a:r>
              <a:rPr lang="en-US" dirty="0"/>
              <a:t>Prediction / Classification</a:t>
            </a:r>
          </a:p>
          <a:p>
            <a:r>
              <a:rPr lang="en-US" dirty="0" smtClean="0"/>
              <a:t>Natural Language, State Space</a:t>
            </a:r>
            <a:endParaRPr lang="en-US" dirty="0"/>
          </a:p>
          <a:p>
            <a:r>
              <a:rPr lang="en-US" dirty="0"/>
              <a:t>Feature Extraction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7171" y="1565661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including test, train, split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47231" y="3322336"/>
            <a:ext cx="2114699" cy="6761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Pandas: Short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Term Storage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16343" y="4039256"/>
            <a:ext cx="3545587" cy="676131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Long Term Storage: SQL and File Formats (JSON, CSV, Excel)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16093" y="3301979"/>
            <a:ext cx="0" cy="7372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56318" y="3261190"/>
            <a:ext cx="0" cy="737277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62239" y="2247583"/>
            <a:ext cx="654104" cy="5052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34237" y="2788089"/>
            <a:ext cx="6541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237443" y="2746885"/>
            <a:ext cx="411376" cy="8454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711609" y="1975383"/>
            <a:ext cx="1146583" cy="473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99928" y="1281729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 Output</a:t>
            </a:r>
            <a:br>
              <a:rPr lang="en-US" dirty="0" smtClean="0"/>
            </a:br>
            <a:r>
              <a:rPr lang="en-US" dirty="0" smtClean="0"/>
              <a:t>Code Blocks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11609" y="2582028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729249" y="3951663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br>
              <a:rPr lang="en-US" dirty="0" smtClean="0"/>
            </a:br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29121" y="359237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705249" y="3204372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728693" y="5273975"/>
            <a:ext cx="5300427" cy="70564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 from </a:t>
            </a:r>
            <a:br>
              <a:rPr lang="en-US" dirty="0" smtClean="0"/>
            </a:br>
            <a:r>
              <a:rPr lang="en-US" dirty="0" smtClean="0"/>
              <a:t>External System (World)</a:t>
            </a:r>
            <a:endParaRPr lang="en-US" dirty="0"/>
          </a:p>
        </p:txBody>
      </p:sp>
      <p:cxnSp>
        <p:nvCxnSpPr>
          <p:cNvPr id="43" name="Elbow Connector 42"/>
          <p:cNvCxnSpPr>
            <a:stCxn id="31" idx="3"/>
          </p:cNvCxnSpPr>
          <p:nvPr/>
        </p:nvCxnSpPr>
        <p:spPr>
          <a:xfrm flipH="1">
            <a:off x="7029120" y="3116405"/>
            <a:ext cx="922471" cy="2567548"/>
          </a:xfrm>
          <a:prstGeom prst="bentConnector3">
            <a:avLst>
              <a:gd name="adj1" fmla="val -247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>
            <a:off x="237427" y="3055897"/>
            <a:ext cx="1491266" cy="262805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55066" y="3045841"/>
            <a:ext cx="3327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197210" y="2247583"/>
            <a:ext cx="443838" cy="5066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246194" y="2752807"/>
            <a:ext cx="48305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6206673" y="2715980"/>
            <a:ext cx="434375" cy="606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978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/>
              <a:t>Week 7 </a:t>
            </a:r>
            <a:r>
              <a:rPr lang="en-US" dirty="0" smtClean="0"/>
              <a:t>Agile </a:t>
            </a:r>
            <a:r>
              <a:rPr lang="en-US" smtClean="0"/>
              <a:t>Sprint Cycle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6825" y="1332099"/>
            <a:ext cx="75482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 new slide of this type every week.</a:t>
            </a:r>
          </a:p>
          <a:p>
            <a:endParaRPr lang="en-US" dirty="0"/>
          </a:p>
          <a:p>
            <a:r>
              <a:rPr lang="en-US" dirty="0" smtClean="0"/>
              <a:t>This slide should contain a list of action items that your team will complete. The actions should be in one of the categories “To understand”, “To code”, and “Information to Validate”.</a:t>
            </a:r>
          </a:p>
          <a:p>
            <a:endParaRPr lang="en-US" dirty="0"/>
          </a:p>
          <a:p>
            <a:r>
              <a:rPr lang="en-US" dirty="0" smtClean="0"/>
              <a:t>Next to each item assign a team member’s name.</a:t>
            </a:r>
          </a:p>
          <a:p>
            <a:endParaRPr lang="en-US" dirty="0"/>
          </a:p>
          <a:p>
            <a:r>
              <a:rPr lang="en-US" b="1" dirty="0" smtClean="0"/>
              <a:t>Example:</a:t>
            </a:r>
          </a:p>
          <a:p>
            <a:endParaRPr lang="en-US" dirty="0"/>
          </a:p>
          <a:p>
            <a:r>
              <a:rPr lang="en-US" dirty="0" smtClean="0"/>
              <a:t>Item 1		Name</a:t>
            </a:r>
          </a:p>
          <a:p>
            <a:r>
              <a:rPr lang="en-US" dirty="0" smtClean="0"/>
              <a:t>Item 2		Name</a:t>
            </a:r>
          </a:p>
          <a:p>
            <a:r>
              <a:rPr lang="en-US" dirty="0" smtClean="0"/>
              <a:t>...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Insert at new slide like this every week. Also, keep the slide from last week and mark completed items to show and plan your progress.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9238"/>
            <a:ext cx="8229600" cy="6684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/>
              <a:t>*Switch to code / MVP demonstration*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4583</TotalTime>
  <Words>317</Words>
  <Application>Microsoft Macintosh PowerPoint</Application>
  <PresentationFormat>On-screen Show (4:3)</PresentationFormat>
  <Paragraphs>72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Narrow</vt:lpstr>
      <vt:lpstr>Calibri</vt:lpstr>
      <vt:lpstr>Courier New</vt:lpstr>
      <vt:lpstr>Helvetica Neue Light</vt:lpstr>
      <vt:lpstr>Optima</vt:lpstr>
      <vt:lpstr>Arial</vt:lpstr>
      <vt:lpstr>Office Theme</vt:lpstr>
      <vt:lpstr>Name of Project Project Overview</vt:lpstr>
      <vt:lpstr>Requirements List Format</vt:lpstr>
      <vt:lpstr>Requirements List Format</vt:lpstr>
      <vt:lpstr>Place an illustration of your Final User Interface below</vt:lpstr>
      <vt:lpstr>Put Sample Architecture (SA) and /or Data Model (DM) Replace the diagram below with your SA / DM (it is okay to use two slides, one for SA and one for DM)</vt:lpstr>
      <vt:lpstr>Week 7 Agile Sprint Cycle</vt:lpstr>
      <vt:lpstr>*Switch to code / MVP demonstration*</vt:lpstr>
    </vt:vector>
  </TitlesOfParts>
  <Company>UC Berkeley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Ikhlaq Sidhu</dc:creator>
  <cp:lastModifiedBy>ALEXANDER FRED OJALA</cp:lastModifiedBy>
  <cp:revision>357</cp:revision>
  <cp:lastPrinted>2017-02-25T00:03:37Z</cp:lastPrinted>
  <dcterms:created xsi:type="dcterms:W3CDTF">2013-05-20T04:35:54Z</dcterms:created>
  <dcterms:modified xsi:type="dcterms:W3CDTF">2017-02-25T00:15:59Z</dcterms:modified>
</cp:coreProperties>
</file>