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30D09"/>
    <a:srgbClr val="ECDEDE"/>
    <a:srgbClr val="F7D8D3"/>
    <a:srgbClr val="EAEAEA"/>
    <a:srgbClr val="C0C0C0"/>
    <a:srgbClr val="F8D7C2"/>
    <a:srgbClr val="6971E0"/>
    <a:srgbClr val="EFF2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86375" autoAdjust="0"/>
  </p:normalViewPr>
  <p:slideViewPr>
    <p:cSldViewPr snapToGrid="0">
      <p:cViewPr varScale="1">
        <p:scale>
          <a:sx n="30" d="100"/>
          <a:sy n="30" d="100"/>
        </p:scale>
        <p:origin x="2280" y="17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5387342"/>
            <a:ext cx="37307520" cy="11460480"/>
          </a:xfrm>
        </p:spPr>
        <p:txBody>
          <a:bodyPr anchor="b"/>
          <a:lstStyle>
            <a:lvl1pPr algn="ctr"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7289782"/>
            <a:ext cx="32918400" cy="7947658"/>
          </a:xfrm>
        </p:spPr>
        <p:txBody>
          <a:bodyPr/>
          <a:lstStyle>
            <a:lvl1pPr marL="0" indent="0" algn="ctr">
              <a:buNone/>
              <a:defRPr sz="11520"/>
            </a:lvl1pPr>
            <a:lvl2pPr marL="2194560" indent="0" algn="ctr">
              <a:buNone/>
              <a:defRPr sz="9600"/>
            </a:lvl2pPr>
            <a:lvl3pPr marL="4389120" indent="0" algn="ctr">
              <a:buNone/>
              <a:defRPr sz="8640"/>
            </a:lvl3pPr>
            <a:lvl4pPr marL="6583680" indent="0" algn="ctr">
              <a:buNone/>
              <a:defRPr sz="7680"/>
            </a:lvl4pPr>
            <a:lvl5pPr marL="8778240" indent="0" algn="ctr">
              <a:buNone/>
              <a:defRPr sz="7680"/>
            </a:lvl5pPr>
            <a:lvl6pPr marL="10972800" indent="0" algn="ctr">
              <a:buNone/>
              <a:defRPr sz="7680"/>
            </a:lvl6pPr>
            <a:lvl7pPr marL="13167360" indent="0" algn="ctr">
              <a:buNone/>
              <a:defRPr sz="7680"/>
            </a:lvl7pPr>
            <a:lvl8pPr marL="15361920" indent="0" algn="ctr">
              <a:buNone/>
              <a:defRPr sz="7680"/>
            </a:lvl8pPr>
            <a:lvl9pPr marL="17556480" indent="0" algn="ctr">
              <a:buNone/>
              <a:defRPr sz="7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02A90-E5B2-4178-83FD-9ED89742CA66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20DAC-1CC7-4285-990D-52D1F4E7F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723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02A90-E5B2-4178-83FD-9ED89742CA66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20DAC-1CC7-4285-990D-52D1F4E7F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52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2" y="1752600"/>
            <a:ext cx="9464040" cy="2789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2" y="1752600"/>
            <a:ext cx="27843480" cy="2789682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02A90-E5B2-4178-83FD-9ED89742CA66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20DAC-1CC7-4285-990D-52D1F4E7F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429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02A90-E5B2-4178-83FD-9ED89742CA66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20DAC-1CC7-4285-990D-52D1F4E7F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029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2" y="8206749"/>
            <a:ext cx="37856160" cy="13693138"/>
          </a:xfrm>
        </p:spPr>
        <p:txBody>
          <a:bodyPr anchor="b"/>
          <a:lstStyle>
            <a:lvl1pPr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2" y="22029429"/>
            <a:ext cx="37856160" cy="7200898"/>
          </a:xfrm>
        </p:spPr>
        <p:txBody>
          <a:bodyPr/>
          <a:lstStyle>
            <a:lvl1pPr marL="0" indent="0">
              <a:buNone/>
              <a:defRPr sz="11520">
                <a:solidFill>
                  <a:schemeClr val="tx1"/>
                </a:solidFill>
              </a:defRPr>
            </a:lvl1pPr>
            <a:lvl2pPr marL="219456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02A90-E5B2-4178-83FD-9ED89742CA66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20DAC-1CC7-4285-990D-52D1F4E7F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299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02A90-E5B2-4178-83FD-9ED89742CA66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20DAC-1CC7-4285-990D-52D1F4E7F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171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1752607"/>
            <a:ext cx="37856160" cy="6362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42" y="8069582"/>
            <a:ext cx="18568032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42" y="12024360"/>
            <a:ext cx="18568032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2" y="8069582"/>
            <a:ext cx="18659477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2" y="12024360"/>
            <a:ext cx="18659477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02A90-E5B2-4178-83FD-9ED89742CA66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20DAC-1CC7-4285-990D-52D1F4E7F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634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02A90-E5B2-4178-83FD-9ED89742CA66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20DAC-1CC7-4285-990D-52D1F4E7F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647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02A90-E5B2-4178-83FD-9ED89742CA66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20DAC-1CC7-4285-990D-52D1F4E7F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229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4739647"/>
            <a:ext cx="22219920" cy="23393400"/>
          </a:xfrm>
        </p:spPr>
        <p:txBody>
          <a:bodyPr/>
          <a:lstStyle>
            <a:lvl1pPr>
              <a:defRPr sz="15360"/>
            </a:lvl1pPr>
            <a:lvl2pPr>
              <a:defRPr sz="13440"/>
            </a:lvl2pPr>
            <a:lvl3pPr>
              <a:defRPr sz="1152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02A90-E5B2-4178-83FD-9ED89742CA66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20DAC-1CC7-4285-990D-52D1F4E7F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013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59477" y="4739647"/>
            <a:ext cx="22219920" cy="23393400"/>
          </a:xfrm>
        </p:spPr>
        <p:txBody>
          <a:bodyPr anchor="t"/>
          <a:lstStyle>
            <a:lvl1pPr marL="0" indent="0">
              <a:buNone/>
              <a:defRPr sz="15360"/>
            </a:lvl1pPr>
            <a:lvl2pPr marL="2194560" indent="0">
              <a:buNone/>
              <a:defRPr sz="13440"/>
            </a:lvl2pPr>
            <a:lvl3pPr marL="4389120" indent="0">
              <a:buNone/>
              <a:defRPr sz="1152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02A90-E5B2-4178-83FD-9ED89742CA66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20DAC-1CC7-4285-990D-52D1F4E7F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697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02A90-E5B2-4178-83FD-9ED89742CA66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A20DAC-1CC7-4285-990D-52D1F4E7F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435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raw.githack.com/quinix45/PSYC-7804-Regression-Lab-Slides/main/Slides%20Files/Lab%208.html#/title-slide" TargetMode="External"/><Relationship Id="rId13" Type="http://schemas.openxmlformats.org/officeDocument/2006/relationships/hyperlink" Target="https://raw.githack.com/quinix45/PSYC-7804-Regression-Lab-Slides/main/Slides%20Files/Lab%2012.html#/title-slide" TargetMode="External"/><Relationship Id="rId3" Type="http://schemas.openxmlformats.org/officeDocument/2006/relationships/hyperlink" Target="https://raw.githack.com/quinix45/PSYC-7804-Regression-Lab-Slides/main/Slides%20Files/Lab%203.html#/title-slide" TargetMode="External"/><Relationship Id="rId7" Type="http://schemas.openxmlformats.org/officeDocument/2006/relationships/hyperlink" Target="https://raw.githack.com/quinix45/PSYC-7804-Regression-Lab-Slides/main/Slides%20Files/Lab%206.html#/title-slide" TargetMode="External"/><Relationship Id="rId12" Type="http://schemas.openxmlformats.org/officeDocument/2006/relationships/hyperlink" Target="https://raw.githack.com/quinix45/PSYC-7804-Regression-Lab-Slides/main/Slides%20Files/Lab%2013.html#/title-slide" TargetMode="External"/><Relationship Id="rId17" Type="http://schemas.openxmlformats.org/officeDocument/2006/relationships/hyperlink" Target="https://www.linkedin.com/in/jplourde-72078863/" TargetMode="External"/><Relationship Id="rId2" Type="http://schemas.openxmlformats.org/officeDocument/2006/relationships/hyperlink" Target="https://raw.githack.com/quinix45/PSYC-7804-Regression-Lab-Slides/main/Slides%20Files/Lab%202.html#/title-slide" TargetMode="External"/><Relationship Id="rId16" Type="http://schemas.openxmlformats.org/officeDocument/2006/relationships/hyperlink" Target="https://www.linkedin.com/in/zihuancao/)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raw.githack.com/quinix45/PSYC-7804-Regression-Lab-Slides/main/Slides%20Files/Lab%207.html#/title-slide" TargetMode="External"/><Relationship Id="rId11" Type="http://schemas.openxmlformats.org/officeDocument/2006/relationships/hyperlink" Target="https://raw.githack.com/quinix45/PSYC-7804-Regression-Lab-Slides/main/Slides%20Files/Lab%2011.html#/title-slide" TargetMode="External"/><Relationship Id="rId5" Type="http://schemas.openxmlformats.org/officeDocument/2006/relationships/hyperlink" Target="https://raw.githack.com/quinix45/PSYC-7804-Regression-Lab-Slides/main/Slides%20Files/Lab%205.html#/title-slide" TargetMode="External"/><Relationship Id="rId15" Type="http://schemas.openxmlformats.org/officeDocument/2006/relationships/hyperlink" Target="https://raw.githack.com/quinix45/PSYC-7804-Regression-Lab-Slides/main/Slides%20Files/Lab%201.html#/title-slide" TargetMode="External"/><Relationship Id="rId10" Type="http://schemas.openxmlformats.org/officeDocument/2006/relationships/hyperlink" Target="https://raw.githack.com/quinix45/PSYC-7804-Regression-Lab-Slides/main/Slides%20Files/Lab%2010.html#/title-slide" TargetMode="External"/><Relationship Id="rId4" Type="http://schemas.openxmlformats.org/officeDocument/2006/relationships/hyperlink" Target="https://raw.githack.com/quinix45/PSYC-7804-Regression-Lab-Slides/main/Slides%20Files/Lab%204.html#/title-slide" TargetMode="External"/><Relationship Id="rId9" Type="http://schemas.openxmlformats.org/officeDocument/2006/relationships/hyperlink" Target="https://raw.githack.com/quinix45/PSYC-7804-Regression-Lab-Slides/main/Slides%20Files/Lab%209.html#/title-slide" TargetMode="External"/><Relationship Id="rId14" Type="http://schemas.openxmlformats.org/officeDocument/2006/relationships/hyperlink" Target="https://raw.githack.com/quinix45/PSYC-7804-Regression-Lab-Slides/main/Slides%20Files/Lab%2014.html#/title-slid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DE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31AC74B-F0E3-0C92-C007-93A98F3C195F}"/>
              </a:ext>
            </a:extLst>
          </p:cNvPr>
          <p:cNvSpPr txBox="1"/>
          <p:nvPr/>
        </p:nvSpPr>
        <p:spPr>
          <a:xfrm>
            <a:off x="9464040" y="1745671"/>
            <a:ext cx="24963120" cy="2646878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11459053"/>
              </a:avLst>
            </a:prstTxWarp>
            <a:spAutoFit/>
          </a:bodyPr>
          <a:lstStyle/>
          <a:p>
            <a:pPr algn="ctr"/>
            <a:r>
              <a:rPr lang="en-US" sz="23900" b="1" dirty="0">
                <a:solidFill>
                  <a:srgbClr val="B30D09"/>
                </a:solidFill>
              </a:rPr>
              <a:t>Welcome to Regression Lab</a:t>
            </a:r>
            <a:r>
              <a:rPr lang="en-US" sz="23900" dirty="0">
                <a:solidFill>
                  <a:srgbClr val="B30D09"/>
                </a:solidFill>
              </a:rPr>
              <a:t>!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2E83232-90F6-E0D9-75D5-1EDCBE698F22}"/>
              </a:ext>
            </a:extLst>
          </p:cNvPr>
          <p:cNvSpPr txBox="1"/>
          <p:nvPr/>
        </p:nvSpPr>
        <p:spPr>
          <a:xfrm>
            <a:off x="3113209" y="6689391"/>
            <a:ext cx="11985553" cy="5078313"/>
          </a:xfrm>
          <a:custGeom>
            <a:avLst/>
            <a:gdLst>
              <a:gd name="connsiteX0" fmla="*/ 0 w 11985553"/>
              <a:gd name="connsiteY0" fmla="*/ 0 h 5078313"/>
              <a:gd name="connsiteX1" fmla="*/ 719133 w 11985553"/>
              <a:gd name="connsiteY1" fmla="*/ 0 h 5078313"/>
              <a:gd name="connsiteX2" fmla="*/ 1438266 w 11985553"/>
              <a:gd name="connsiteY2" fmla="*/ 0 h 5078313"/>
              <a:gd name="connsiteX3" fmla="*/ 1677977 w 11985553"/>
              <a:gd name="connsiteY3" fmla="*/ 0 h 5078313"/>
              <a:gd name="connsiteX4" fmla="*/ 2157400 w 11985553"/>
              <a:gd name="connsiteY4" fmla="*/ 0 h 5078313"/>
              <a:gd name="connsiteX5" fmla="*/ 2876533 w 11985553"/>
              <a:gd name="connsiteY5" fmla="*/ 0 h 5078313"/>
              <a:gd name="connsiteX6" fmla="*/ 3595666 w 11985553"/>
              <a:gd name="connsiteY6" fmla="*/ 0 h 5078313"/>
              <a:gd name="connsiteX7" fmla="*/ 4075088 w 11985553"/>
              <a:gd name="connsiteY7" fmla="*/ 0 h 5078313"/>
              <a:gd name="connsiteX8" fmla="*/ 4314799 w 11985553"/>
              <a:gd name="connsiteY8" fmla="*/ 0 h 5078313"/>
              <a:gd name="connsiteX9" fmla="*/ 4674366 w 11985553"/>
              <a:gd name="connsiteY9" fmla="*/ 0 h 5078313"/>
              <a:gd name="connsiteX10" fmla="*/ 5393499 w 11985553"/>
              <a:gd name="connsiteY10" fmla="*/ 0 h 5078313"/>
              <a:gd name="connsiteX11" fmla="*/ 5992777 w 11985553"/>
              <a:gd name="connsiteY11" fmla="*/ 0 h 5078313"/>
              <a:gd name="connsiteX12" fmla="*/ 6472199 w 11985553"/>
              <a:gd name="connsiteY12" fmla="*/ 0 h 5078313"/>
              <a:gd name="connsiteX13" fmla="*/ 7311187 w 11985553"/>
              <a:gd name="connsiteY13" fmla="*/ 0 h 5078313"/>
              <a:gd name="connsiteX14" fmla="*/ 7790609 w 11985553"/>
              <a:gd name="connsiteY14" fmla="*/ 0 h 5078313"/>
              <a:gd name="connsiteX15" fmla="*/ 8030321 w 11985553"/>
              <a:gd name="connsiteY15" fmla="*/ 0 h 5078313"/>
              <a:gd name="connsiteX16" fmla="*/ 8869309 w 11985553"/>
              <a:gd name="connsiteY16" fmla="*/ 0 h 5078313"/>
              <a:gd name="connsiteX17" fmla="*/ 9588442 w 11985553"/>
              <a:gd name="connsiteY17" fmla="*/ 0 h 5078313"/>
              <a:gd name="connsiteX18" fmla="*/ 10187720 w 11985553"/>
              <a:gd name="connsiteY18" fmla="*/ 0 h 5078313"/>
              <a:gd name="connsiteX19" fmla="*/ 10906853 w 11985553"/>
              <a:gd name="connsiteY19" fmla="*/ 0 h 5078313"/>
              <a:gd name="connsiteX20" fmla="*/ 11985553 w 11985553"/>
              <a:gd name="connsiteY20" fmla="*/ 0 h 5078313"/>
              <a:gd name="connsiteX21" fmla="*/ 11985553 w 11985553"/>
              <a:gd name="connsiteY21" fmla="*/ 615040 h 5078313"/>
              <a:gd name="connsiteX22" fmla="*/ 11985553 w 11985553"/>
              <a:gd name="connsiteY22" fmla="*/ 1128514 h 5078313"/>
              <a:gd name="connsiteX23" fmla="*/ 11985553 w 11985553"/>
              <a:gd name="connsiteY23" fmla="*/ 1794337 h 5078313"/>
              <a:gd name="connsiteX24" fmla="*/ 11985553 w 11985553"/>
              <a:gd name="connsiteY24" fmla="*/ 2409377 h 5078313"/>
              <a:gd name="connsiteX25" fmla="*/ 11985553 w 11985553"/>
              <a:gd name="connsiteY25" fmla="*/ 2973634 h 5078313"/>
              <a:gd name="connsiteX26" fmla="*/ 11985553 w 11985553"/>
              <a:gd name="connsiteY26" fmla="*/ 3436325 h 5078313"/>
              <a:gd name="connsiteX27" fmla="*/ 11985553 w 11985553"/>
              <a:gd name="connsiteY27" fmla="*/ 3899016 h 5078313"/>
              <a:gd name="connsiteX28" fmla="*/ 11985553 w 11985553"/>
              <a:gd name="connsiteY28" fmla="*/ 4463273 h 5078313"/>
              <a:gd name="connsiteX29" fmla="*/ 11985553 w 11985553"/>
              <a:gd name="connsiteY29" fmla="*/ 5078313 h 5078313"/>
              <a:gd name="connsiteX30" fmla="*/ 11266420 w 11985553"/>
              <a:gd name="connsiteY30" fmla="*/ 5078313 h 5078313"/>
              <a:gd name="connsiteX31" fmla="*/ 10786998 w 11985553"/>
              <a:gd name="connsiteY31" fmla="*/ 5078313 h 5078313"/>
              <a:gd name="connsiteX32" fmla="*/ 9948009 w 11985553"/>
              <a:gd name="connsiteY32" fmla="*/ 5078313 h 5078313"/>
              <a:gd name="connsiteX33" fmla="*/ 9588442 w 11985553"/>
              <a:gd name="connsiteY33" fmla="*/ 5078313 h 5078313"/>
              <a:gd name="connsiteX34" fmla="*/ 8749454 w 11985553"/>
              <a:gd name="connsiteY34" fmla="*/ 5078313 h 5078313"/>
              <a:gd name="connsiteX35" fmla="*/ 8030321 w 11985553"/>
              <a:gd name="connsiteY35" fmla="*/ 5078313 h 5078313"/>
              <a:gd name="connsiteX36" fmla="*/ 7670754 w 11985553"/>
              <a:gd name="connsiteY36" fmla="*/ 5078313 h 5078313"/>
              <a:gd name="connsiteX37" fmla="*/ 7431043 w 11985553"/>
              <a:gd name="connsiteY37" fmla="*/ 5078313 h 5078313"/>
              <a:gd name="connsiteX38" fmla="*/ 6831765 w 11985553"/>
              <a:gd name="connsiteY38" fmla="*/ 5078313 h 5078313"/>
              <a:gd name="connsiteX39" fmla="*/ 5992777 w 11985553"/>
              <a:gd name="connsiteY39" fmla="*/ 5078313 h 5078313"/>
              <a:gd name="connsiteX40" fmla="*/ 5633210 w 11985553"/>
              <a:gd name="connsiteY40" fmla="*/ 5078313 h 5078313"/>
              <a:gd name="connsiteX41" fmla="*/ 4794221 w 11985553"/>
              <a:gd name="connsiteY41" fmla="*/ 5078313 h 5078313"/>
              <a:gd name="connsiteX42" fmla="*/ 3955232 w 11985553"/>
              <a:gd name="connsiteY42" fmla="*/ 5078313 h 5078313"/>
              <a:gd name="connsiteX43" fmla="*/ 3355955 w 11985553"/>
              <a:gd name="connsiteY43" fmla="*/ 5078313 h 5078313"/>
              <a:gd name="connsiteX44" fmla="*/ 3116244 w 11985553"/>
              <a:gd name="connsiteY44" fmla="*/ 5078313 h 5078313"/>
              <a:gd name="connsiteX45" fmla="*/ 2516966 w 11985553"/>
              <a:gd name="connsiteY45" fmla="*/ 5078313 h 5078313"/>
              <a:gd name="connsiteX46" fmla="*/ 1677977 w 11985553"/>
              <a:gd name="connsiteY46" fmla="*/ 5078313 h 5078313"/>
              <a:gd name="connsiteX47" fmla="*/ 838989 w 11985553"/>
              <a:gd name="connsiteY47" fmla="*/ 5078313 h 5078313"/>
              <a:gd name="connsiteX48" fmla="*/ 0 w 11985553"/>
              <a:gd name="connsiteY48" fmla="*/ 5078313 h 5078313"/>
              <a:gd name="connsiteX49" fmla="*/ 0 w 11985553"/>
              <a:gd name="connsiteY49" fmla="*/ 4666405 h 5078313"/>
              <a:gd name="connsiteX50" fmla="*/ 0 w 11985553"/>
              <a:gd name="connsiteY50" fmla="*/ 4051365 h 5078313"/>
              <a:gd name="connsiteX51" fmla="*/ 0 w 11985553"/>
              <a:gd name="connsiteY51" fmla="*/ 3639458 h 5078313"/>
              <a:gd name="connsiteX52" fmla="*/ 0 w 11985553"/>
              <a:gd name="connsiteY52" fmla="*/ 3227550 h 5078313"/>
              <a:gd name="connsiteX53" fmla="*/ 0 w 11985553"/>
              <a:gd name="connsiteY53" fmla="*/ 2815642 h 5078313"/>
              <a:gd name="connsiteX54" fmla="*/ 0 w 11985553"/>
              <a:gd name="connsiteY54" fmla="*/ 2200602 h 5078313"/>
              <a:gd name="connsiteX55" fmla="*/ 0 w 11985553"/>
              <a:gd name="connsiteY55" fmla="*/ 1534779 h 5078313"/>
              <a:gd name="connsiteX56" fmla="*/ 0 w 11985553"/>
              <a:gd name="connsiteY56" fmla="*/ 868956 h 5078313"/>
              <a:gd name="connsiteX57" fmla="*/ 0 w 11985553"/>
              <a:gd name="connsiteY57" fmla="*/ 0 h 507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11985553" h="5078313" fill="none" extrusionOk="0">
                <a:moveTo>
                  <a:pt x="0" y="0"/>
                </a:moveTo>
                <a:cubicBezTo>
                  <a:pt x="274768" y="-72784"/>
                  <a:pt x="458828" y="19467"/>
                  <a:pt x="719133" y="0"/>
                </a:cubicBezTo>
                <a:cubicBezTo>
                  <a:pt x="979438" y="-19467"/>
                  <a:pt x="1153985" y="3421"/>
                  <a:pt x="1438266" y="0"/>
                </a:cubicBezTo>
                <a:cubicBezTo>
                  <a:pt x="1722547" y="-3421"/>
                  <a:pt x="1567686" y="24762"/>
                  <a:pt x="1677977" y="0"/>
                </a:cubicBezTo>
                <a:cubicBezTo>
                  <a:pt x="1788268" y="-24762"/>
                  <a:pt x="2057351" y="15443"/>
                  <a:pt x="2157400" y="0"/>
                </a:cubicBezTo>
                <a:cubicBezTo>
                  <a:pt x="2257449" y="-15443"/>
                  <a:pt x="2715017" y="32085"/>
                  <a:pt x="2876533" y="0"/>
                </a:cubicBezTo>
                <a:cubicBezTo>
                  <a:pt x="3038049" y="-32085"/>
                  <a:pt x="3288489" y="69812"/>
                  <a:pt x="3595666" y="0"/>
                </a:cubicBezTo>
                <a:cubicBezTo>
                  <a:pt x="3902843" y="-69812"/>
                  <a:pt x="3914014" y="20504"/>
                  <a:pt x="4075088" y="0"/>
                </a:cubicBezTo>
                <a:cubicBezTo>
                  <a:pt x="4236162" y="-20504"/>
                  <a:pt x="4264913" y="9666"/>
                  <a:pt x="4314799" y="0"/>
                </a:cubicBezTo>
                <a:cubicBezTo>
                  <a:pt x="4364685" y="-9666"/>
                  <a:pt x="4509100" y="8992"/>
                  <a:pt x="4674366" y="0"/>
                </a:cubicBezTo>
                <a:cubicBezTo>
                  <a:pt x="4839632" y="-8992"/>
                  <a:pt x="5178651" y="31495"/>
                  <a:pt x="5393499" y="0"/>
                </a:cubicBezTo>
                <a:cubicBezTo>
                  <a:pt x="5608347" y="-31495"/>
                  <a:pt x="5767358" y="56372"/>
                  <a:pt x="5992777" y="0"/>
                </a:cubicBezTo>
                <a:cubicBezTo>
                  <a:pt x="6218196" y="-56372"/>
                  <a:pt x="6360134" y="40630"/>
                  <a:pt x="6472199" y="0"/>
                </a:cubicBezTo>
                <a:cubicBezTo>
                  <a:pt x="6584264" y="-40630"/>
                  <a:pt x="6914641" y="47279"/>
                  <a:pt x="7311187" y="0"/>
                </a:cubicBezTo>
                <a:cubicBezTo>
                  <a:pt x="7707733" y="-47279"/>
                  <a:pt x="7676015" y="31555"/>
                  <a:pt x="7790609" y="0"/>
                </a:cubicBezTo>
                <a:cubicBezTo>
                  <a:pt x="7905203" y="-31555"/>
                  <a:pt x="7981137" y="6875"/>
                  <a:pt x="8030321" y="0"/>
                </a:cubicBezTo>
                <a:cubicBezTo>
                  <a:pt x="8079505" y="-6875"/>
                  <a:pt x="8650746" y="78475"/>
                  <a:pt x="8869309" y="0"/>
                </a:cubicBezTo>
                <a:cubicBezTo>
                  <a:pt x="9087872" y="-78475"/>
                  <a:pt x="9265167" y="75457"/>
                  <a:pt x="9588442" y="0"/>
                </a:cubicBezTo>
                <a:cubicBezTo>
                  <a:pt x="9911717" y="-75457"/>
                  <a:pt x="9997327" y="54707"/>
                  <a:pt x="10187720" y="0"/>
                </a:cubicBezTo>
                <a:cubicBezTo>
                  <a:pt x="10378113" y="-54707"/>
                  <a:pt x="10548996" y="71082"/>
                  <a:pt x="10906853" y="0"/>
                </a:cubicBezTo>
                <a:cubicBezTo>
                  <a:pt x="11264710" y="-71082"/>
                  <a:pt x="11460493" y="81461"/>
                  <a:pt x="11985553" y="0"/>
                </a:cubicBezTo>
                <a:cubicBezTo>
                  <a:pt x="12009508" y="247645"/>
                  <a:pt x="11962104" y="389392"/>
                  <a:pt x="11985553" y="615040"/>
                </a:cubicBezTo>
                <a:cubicBezTo>
                  <a:pt x="12009002" y="840688"/>
                  <a:pt x="11949880" y="930469"/>
                  <a:pt x="11985553" y="1128514"/>
                </a:cubicBezTo>
                <a:cubicBezTo>
                  <a:pt x="12021226" y="1326559"/>
                  <a:pt x="11929074" y="1518300"/>
                  <a:pt x="11985553" y="1794337"/>
                </a:cubicBezTo>
                <a:cubicBezTo>
                  <a:pt x="12042032" y="2070374"/>
                  <a:pt x="11944497" y="2171005"/>
                  <a:pt x="11985553" y="2409377"/>
                </a:cubicBezTo>
                <a:cubicBezTo>
                  <a:pt x="12026609" y="2647749"/>
                  <a:pt x="11948179" y="2821862"/>
                  <a:pt x="11985553" y="2973634"/>
                </a:cubicBezTo>
                <a:cubicBezTo>
                  <a:pt x="12022927" y="3125406"/>
                  <a:pt x="11970866" y="3209616"/>
                  <a:pt x="11985553" y="3436325"/>
                </a:cubicBezTo>
                <a:cubicBezTo>
                  <a:pt x="12000240" y="3663034"/>
                  <a:pt x="11944333" y="3673463"/>
                  <a:pt x="11985553" y="3899016"/>
                </a:cubicBezTo>
                <a:cubicBezTo>
                  <a:pt x="12026773" y="4124569"/>
                  <a:pt x="11940523" y="4341419"/>
                  <a:pt x="11985553" y="4463273"/>
                </a:cubicBezTo>
                <a:cubicBezTo>
                  <a:pt x="12030583" y="4585127"/>
                  <a:pt x="11928797" y="4899178"/>
                  <a:pt x="11985553" y="5078313"/>
                </a:cubicBezTo>
                <a:cubicBezTo>
                  <a:pt x="11801721" y="5162308"/>
                  <a:pt x="11438630" y="5046455"/>
                  <a:pt x="11266420" y="5078313"/>
                </a:cubicBezTo>
                <a:cubicBezTo>
                  <a:pt x="11094210" y="5110171"/>
                  <a:pt x="11010581" y="5062190"/>
                  <a:pt x="10786998" y="5078313"/>
                </a:cubicBezTo>
                <a:cubicBezTo>
                  <a:pt x="10563415" y="5094436"/>
                  <a:pt x="10153847" y="5054304"/>
                  <a:pt x="9948009" y="5078313"/>
                </a:cubicBezTo>
                <a:cubicBezTo>
                  <a:pt x="9742171" y="5102322"/>
                  <a:pt x="9750613" y="5055563"/>
                  <a:pt x="9588442" y="5078313"/>
                </a:cubicBezTo>
                <a:cubicBezTo>
                  <a:pt x="9426271" y="5101063"/>
                  <a:pt x="8970066" y="5043135"/>
                  <a:pt x="8749454" y="5078313"/>
                </a:cubicBezTo>
                <a:cubicBezTo>
                  <a:pt x="8528842" y="5113491"/>
                  <a:pt x="8284707" y="5075993"/>
                  <a:pt x="8030321" y="5078313"/>
                </a:cubicBezTo>
                <a:cubicBezTo>
                  <a:pt x="7775935" y="5080633"/>
                  <a:pt x="7810946" y="5041430"/>
                  <a:pt x="7670754" y="5078313"/>
                </a:cubicBezTo>
                <a:cubicBezTo>
                  <a:pt x="7530562" y="5115196"/>
                  <a:pt x="7548357" y="5061187"/>
                  <a:pt x="7431043" y="5078313"/>
                </a:cubicBezTo>
                <a:cubicBezTo>
                  <a:pt x="7313729" y="5095439"/>
                  <a:pt x="6990940" y="5026599"/>
                  <a:pt x="6831765" y="5078313"/>
                </a:cubicBezTo>
                <a:cubicBezTo>
                  <a:pt x="6672590" y="5130027"/>
                  <a:pt x="6399802" y="5073500"/>
                  <a:pt x="5992777" y="5078313"/>
                </a:cubicBezTo>
                <a:cubicBezTo>
                  <a:pt x="5585752" y="5083126"/>
                  <a:pt x="5775746" y="5078282"/>
                  <a:pt x="5633210" y="5078313"/>
                </a:cubicBezTo>
                <a:cubicBezTo>
                  <a:pt x="5490674" y="5078344"/>
                  <a:pt x="5178728" y="4980969"/>
                  <a:pt x="4794221" y="5078313"/>
                </a:cubicBezTo>
                <a:cubicBezTo>
                  <a:pt x="4409714" y="5175657"/>
                  <a:pt x="4334260" y="5043543"/>
                  <a:pt x="3955232" y="5078313"/>
                </a:cubicBezTo>
                <a:cubicBezTo>
                  <a:pt x="3576204" y="5113083"/>
                  <a:pt x="3557328" y="5061067"/>
                  <a:pt x="3355955" y="5078313"/>
                </a:cubicBezTo>
                <a:cubicBezTo>
                  <a:pt x="3154582" y="5095559"/>
                  <a:pt x="3172585" y="5074852"/>
                  <a:pt x="3116244" y="5078313"/>
                </a:cubicBezTo>
                <a:cubicBezTo>
                  <a:pt x="3059903" y="5081774"/>
                  <a:pt x="2795333" y="5064483"/>
                  <a:pt x="2516966" y="5078313"/>
                </a:cubicBezTo>
                <a:cubicBezTo>
                  <a:pt x="2238599" y="5092143"/>
                  <a:pt x="2061092" y="5017063"/>
                  <a:pt x="1677977" y="5078313"/>
                </a:cubicBezTo>
                <a:cubicBezTo>
                  <a:pt x="1294862" y="5139563"/>
                  <a:pt x="1061040" y="4997899"/>
                  <a:pt x="838989" y="5078313"/>
                </a:cubicBezTo>
                <a:cubicBezTo>
                  <a:pt x="616938" y="5158727"/>
                  <a:pt x="402306" y="5003247"/>
                  <a:pt x="0" y="5078313"/>
                </a:cubicBezTo>
                <a:cubicBezTo>
                  <a:pt x="-19672" y="4884814"/>
                  <a:pt x="17114" y="4765460"/>
                  <a:pt x="0" y="4666405"/>
                </a:cubicBezTo>
                <a:cubicBezTo>
                  <a:pt x="-17114" y="4567350"/>
                  <a:pt x="49278" y="4285248"/>
                  <a:pt x="0" y="4051365"/>
                </a:cubicBezTo>
                <a:cubicBezTo>
                  <a:pt x="-49278" y="3817482"/>
                  <a:pt x="6298" y="3781189"/>
                  <a:pt x="0" y="3639458"/>
                </a:cubicBezTo>
                <a:cubicBezTo>
                  <a:pt x="-6298" y="3497727"/>
                  <a:pt x="14928" y="3413627"/>
                  <a:pt x="0" y="3227550"/>
                </a:cubicBezTo>
                <a:cubicBezTo>
                  <a:pt x="-14928" y="3041473"/>
                  <a:pt x="41411" y="2997559"/>
                  <a:pt x="0" y="2815642"/>
                </a:cubicBezTo>
                <a:cubicBezTo>
                  <a:pt x="-41411" y="2633725"/>
                  <a:pt x="23805" y="2395980"/>
                  <a:pt x="0" y="2200602"/>
                </a:cubicBezTo>
                <a:cubicBezTo>
                  <a:pt x="-23805" y="2005224"/>
                  <a:pt x="45339" y="1720921"/>
                  <a:pt x="0" y="1534779"/>
                </a:cubicBezTo>
                <a:cubicBezTo>
                  <a:pt x="-45339" y="1348637"/>
                  <a:pt x="13137" y="1025025"/>
                  <a:pt x="0" y="868956"/>
                </a:cubicBezTo>
                <a:cubicBezTo>
                  <a:pt x="-13137" y="712887"/>
                  <a:pt x="30890" y="313334"/>
                  <a:pt x="0" y="0"/>
                </a:cubicBezTo>
                <a:close/>
              </a:path>
              <a:path w="11985553" h="5078313" stroke="0" extrusionOk="0">
                <a:moveTo>
                  <a:pt x="0" y="0"/>
                </a:moveTo>
                <a:cubicBezTo>
                  <a:pt x="228529" y="-14188"/>
                  <a:pt x="412511" y="73394"/>
                  <a:pt x="719133" y="0"/>
                </a:cubicBezTo>
                <a:cubicBezTo>
                  <a:pt x="1025755" y="-73394"/>
                  <a:pt x="1043133" y="47284"/>
                  <a:pt x="1198555" y="0"/>
                </a:cubicBezTo>
                <a:cubicBezTo>
                  <a:pt x="1353977" y="-47284"/>
                  <a:pt x="1604822" y="79628"/>
                  <a:pt x="1917688" y="0"/>
                </a:cubicBezTo>
                <a:cubicBezTo>
                  <a:pt x="2230554" y="-79628"/>
                  <a:pt x="2336140" y="26861"/>
                  <a:pt x="2516966" y="0"/>
                </a:cubicBezTo>
                <a:cubicBezTo>
                  <a:pt x="2697792" y="-26861"/>
                  <a:pt x="2992820" y="35402"/>
                  <a:pt x="3116244" y="0"/>
                </a:cubicBezTo>
                <a:cubicBezTo>
                  <a:pt x="3239668" y="-35402"/>
                  <a:pt x="3575764" y="83557"/>
                  <a:pt x="3835377" y="0"/>
                </a:cubicBezTo>
                <a:cubicBezTo>
                  <a:pt x="4094990" y="-83557"/>
                  <a:pt x="4312459" y="30567"/>
                  <a:pt x="4554510" y="0"/>
                </a:cubicBezTo>
                <a:cubicBezTo>
                  <a:pt x="4796561" y="-30567"/>
                  <a:pt x="5102010" y="37719"/>
                  <a:pt x="5393499" y="0"/>
                </a:cubicBezTo>
                <a:cubicBezTo>
                  <a:pt x="5684988" y="-37719"/>
                  <a:pt x="5720204" y="29483"/>
                  <a:pt x="5992777" y="0"/>
                </a:cubicBezTo>
                <a:cubicBezTo>
                  <a:pt x="6265350" y="-29483"/>
                  <a:pt x="6116616" y="24907"/>
                  <a:pt x="6232488" y="0"/>
                </a:cubicBezTo>
                <a:cubicBezTo>
                  <a:pt x="6348360" y="-24907"/>
                  <a:pt x="6374726" y="28695"/>
                  <a:pt x="6472199" y="0"/>
                </a:cubicBezTo>
                <a:cubicBezTo>
                  <a:pt x="6569672" y="-28695"/>
                  <a:pt x="6792574" y="12824"/>
                  <a:pt x="6951621" y="0"/>
                </a:cubicBezTo>
                <a:cubicBezTo>
                  <a:pt x="7110668" y="-12824"/>
                  <a:pt x="7195213" y="25541"/>
                  <a:pt x="7311187" y="0"/>
                </a:cubicBezTo>
                <a:cubicBezTo>
                  <a:pt x="7427161" y="-25541"/>
                  <a:pt x="7781668" y="23571"/>
                  <a:pt x="7910465" y="0"/>
                </a:cubicBezTo>
                <a:cubicBezTo>
                  <a:pt x="8039262" y="-23571"/>
                  <a:pt x="8172749" y="26377"/>
                  <a:pt x="8270032" y="0"/>
                </a:cubicBezTo>
                <a:cubicBezTo>
                  <a:pt x="8367315" y="-26377"/>
                  <a:pt x="8578574" y="62151"/>
                  <a:pt x="8869309" y="0"/>
                </a:cubicBezTo>
                <a:cubicBezTo>
                  <a:pt x="9160044" y="-62151"/>
                  <a:pt x="9261544" y="12122"/>
                  <a:pt x="9468587" y="0"/>
                </a:cubicBezTo>
                <a:cubicBezTo>
                  <a:pt x="9675630" y="-12122"/>
                  <a:pt x="9695247" y="23420"/>
                  <a:pt x="9828153" y="0"/>
                </a:cubicBezTo>
                <a:cubicBezTo>
                  <a:pt x="9961059" y="-23420"/>
                  <a:pt x="10198333" y="1486"/>
                  <a:pt x="10307576" y="0"/>
                </a:cubicBezTo>
                <a:cubicBezTo>
                  <a:pt x="10416819" y="-1486"/>
                  <a:pt x="10841472" y="44480"/>
                  <a:pt x="11026709" y="0"/>
                </a:cubicBezTo>
                <a:cubicBezTo>
                  <a:pt x="11211946" y="-44480"/>
                  <a:pt x="11696231" y="86753"/>
                  <a:pt x="11985553" y="0"/>
                </a:cubicBezTo>
                <a:cubicBezTo>
                  <a:pt x="11997261" y="227022"/>
                  <a:pt x="11983912" y="377441"/>
                  <a:pt x="11985553" y="513474"/>
                </a:cubicBezTo>
                <a:cubicBezTo>
                  <a:pt x="11987194" y="649507"/>
                  <a:pt x="11971497" y="786530"/>
                  <a:pt x="11985553" y="976165"/>
                </a:cubicBezTo>
                <a:cubicBezTo>
                  <a:pt x="11999609" y="1165800"/>
                  <a:pt x="11978572" y="1445855"/>
                  <a:pt x="11985553" y="1591205"/>
                </a:cubicBezTo>
                <a:cubicBezTo>
                  <a:pt x="11992534" y="1736555"/>
                  <a:pt x="11954975" y="1989193"/>
                  <a:pt x="11985553" y="2257028"/>
                </a:cubicBezTo>
                <a:cubicBezTo>
                  <a:pt x="12016131" y="2524863"/>
                  <a:pt x="11956006" y="2630647"/>
                  <a:pt x="11985553" y="2872068"/>
                </a:cubicBezTo>
                <a:cubicBezTo>
                  <a:pt x="12015100" y="3113489"/>
                  <a:pt x="11951704" y="3171630"/>
                  <a:pt x="11985553" y="3436325"/>
                </a:cubicBezTo>
                <a:cubicBezTo>
                  <a:pt x="12019402" y="3701020"/>
                  <a:pt x="11958611" y="3764887"/>
                  <a:pt x="11985553" y="3949799"/>
                </a:cubicBezTo>
                <a:cubicBezTo>
                  <a:pt x="12012495" y="4134711"/>
                  <a:pt x="11970042" y="4313274"/>
                  <a:pt x="11985553" y="4463273"/>
                </a:cubicBezTo>
                <a:cubicBezTo>
                  <a:pt x="12001064" y="4613272"/>
                  <a:pt x="11971710" y="4936626"/>
                  <a:pt x="11985553" y="5078313"/>
                </a:cubicBezTo>
                <a:cubicBezTo>
                  <a:pt x="11678359" y="5097768"/>
                  <a:pt x="11486682" y="5066196"/>
                  <a:pt x="11266420" y="5078313"/>
                </a:cubicBezTo>
                <a:cubicBezTo>
                  <a:pt x="11046158" y="5090430"/>
                  <a:pt x="10618324" y="5021677"/>
                  <a:pt x="10427431" y="5078313"/>
                </a:cubicBezTo>
                <a:cubicBezTo>
                  <a:pt x="10236538" y="5134949"/>
                  <a:pt x="10033684" y="5058875"/>
                  <a:pt x="9828153" y="5078313"/>
                </a:cubicBezTo>
                <a:cubicBezTo>
                  <a:pt x="9622622" y="5097751"/>
                  <a:pt x="9482233" y="5049045"/>
                  <a:pt x="9348731" y="5078313"/>
                </a:cubicBezTo>
                <a:cubicBezTo>
                  <a:pt x="9215229" y="5107581"/>
                  <a:pt x="8960285" y="5049190"/>
                  <a:pt x="8629598" y="5078313"/>
                </a:cubicBezTo>
                <a:cubicBezTo>
                  <a:pt x="8298911" y="5107436"/>
                  <a:pt x="7959738" y="5055274"/>
                  <a:pt x="7790609" y="5078313"/>
                </a:cubicBezTo>
                <a:cubicBezTo>
                  <a:pt x="7621480" y="5101352"/>
                  <a:pt x="7428428" y="5014700"/>
                  <a:pt x="7191332" y="5078313"/>
                </a:cubicBezTo>
                <a:cubicBezTo>
                  <a:pt x="6954236" y="5141926"/>
                  <a:pt x="6930716" y="5036691"/>
                  <a:pt x="6711910" y="5078313"/>
                </a:cubicBezTo>
                <a:cubicBezTo>
                  <a:pt x="6493104" y="5119935"/>
                  <a:pt x="6267848" y="5076935"/>
                  <a:pt x="6112632" y="5078313"/>
                </a:cubicBezTo>
                <a:cubicBezTo>
                  <a:pt x="5957416" y="5079691"/>
                  <a:pt x="5653870" y="5047456"/>
                  <a:pt x="5273643" y="5078313"/>
                </a:cubicBezTo>
                <a:cubicBezTo>
                  <a:pt x="4893416" y="5109170"/>
                  <a:pt x="5128535" y="5051183"/>
                  <a:pt x="5033932" y="5078313"/>
                </a:cubicBezTo>
                <a:cubicBezTo>
                  <a:pt x="4939329" y="5105443"/>
                  <a:pt x="4727301" y="5048142"/>
                  <a:pt x="4554510" y="5078313"/>
                </a:cubicBezTo>
                <a:cubicBezTo>
                  <a:pt x="4381719" y="5108484"/>
                  <a:pt x="4102004" y="5026981"/>
                  <a:pt x="3955232" y="5078313"/>
                </a:cubicBezTo>
                <a:cubicBezTo>
                  <a:pt x="3808460" y="5129645"/>
                  <a:pt x="3458026" y="5007379"/>
                  <a:pt x="3116244" y="5078313"/>
                </a:cubicBezTo>
                <a:cubicBezTo>
                  <a:pt x="2774462" y="5149247"/>
                  <a:pt x="2806234" y="5042643"/>
                  <a:pt x="2516966" y="5078313"/>
                </a:cubicBezTo>
                <a:cubicBezTo>
                  <a:pt x="2227698" y="5113983"/>
                  <a:pt x="2223625" y="5036972"/>
                  <a:pt x="2037544" y="5078313"/>
                </a:cubicBezTo>
                <a:cubicBezTo>
                  <a:pt x="1851463" y="5119654"/>
                  <a:pt x="1743365" y="5049644"/>
                  <a:pt x="1558122" y="5078313"/>
                </a:cubicBezTo>
                <a:cubicBezTo>
                  <a:pt x="1372879" y="5106982"/>
                  <a:pt x="1146025" y="5043782"/>
                  <a:pt x="838989" y="5078313"/>
                </a:cubicBezTo>
                <a:cubicBezTo>
                  <a:pt x="531953" y="5112844"/>
                  <a:pt x="310834" y="4982403"/>
                  <a:pt x="0" y="5078313"/>
                </a:cubicBezTo>
                <a:cubicBezTo>
                  <a:pt x="-26767" y="4911535"/>
                  <a:pt x="17847" y="4713257"/>
                  <a:pt x="0" y="4514056"/>
                </a:cubicBezTo>
                <a:cubicBezTo>
                  <a:pt x="-17847" y="4314855"/>
                  <a:pt x="67376" y="4134922"/>
                  <a:pt x="0" y="3949799"/>
                </a:cubicBezTo>
                <a:cubicBezTo>
                  <a:pt x="-67376" y="3764676"/>
                  <a:pt x="19380" y="3522154"/>
                  <a:pt x="0" y="3385542"/>
                </a:cubicBezTo>
                <a:cubicBezTo>
                  <a:pt x="-19380" y="3248930"/>
                  <a:pt x="46797" y="2973429"/>
                  <a:pt x="0" y="2770502"/>
                </a:cubicBezTo>
                <a:cubicBezTo>
                  <a:pt x="-46797" y="2567575"/>
                  <a:pt x="46203" y="2412869"/>
                  <a:pt x="0" y="2104679"/>
                </a:cubicBezTo>
                <a:cubicBezTo>
                  <a:pt x="-46203" y="1796489"/>
                  <a:pt x="7569" y="1699183"/>
                  <a:pt x="0" y="1540422"/>
                </a:cubicBezTo>
                <a:cubicBezTo>
                  <a:pt x="-7569" y="1381661"/>
                  <a:pt x="15089" y="1161151"/>
                  <a:pt x="0" y="1026948"/>
                </a:cubicBezTo>
                <a:cubicBezTo>
                  <a:pt x="-15089" y="892745"/>
                  <a:pt x="114522" y="381681"/>
                  <a:pt x="0" y="0"/>
                </a:cubicBezTo>
                <a:close/>
              </a:path>
            </a:pathLst>
          </a:custGeom>
          <a:solidFill>
            <a:srgbClr val="EAEAEA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100335024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Instructions</a:t>
            </a:r>
            <a:endParaRPr lang="en-US" sz="4400" dirty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000" dirty="0"/>
              <a:t>To view the desired lab  presentation, simply click on the ellipses! 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000" dirty="0"/>
              <a:t>Presentations look much better in full screen view ✨ Press the </a:t>
            </a:r>
            <a:r>
              <a:rPr lang="en-US" sz="4000" b="1" dirty="0"/>
              <a:t>F</a:t>
            </a:r>
            <a:r>
              <a:rPr lang="en-US" sz="4000" dirty="0"/>
              <a:t> key to go full screen and </a:t>
            </a:r>
            <a:r>
              <a:rPr lang="en-US" sz="4000" b="1" dirty="0"/>
              <a:t>ESC</a:t>
            </a:r>
            <a:r>
              <a:rPr lang="en-US" sz="4000" dirty="0"/>
              <a:t> to exit full screen.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000" dirty="0"/>
              <a:t>To download the </a:t>
            </a:r>
            <a:r>
              <a:rPr lang="en-US" sz="4000" b="1" dirty="0"/>
              <a:t>PDF</a:t>
            </a:r>
            <a:r>
              <a:rPr lang="en-US" sz="4000" dirty="0"/>
              <a:t> version of a presentation, Press the </a:t>
            </a:r>
            <a:r>
              <a:rPr lang="en-US" sz="4000" b="1" dirty="0"/>
              <a:t>E</a:t>
            </a:r>
            <a:r>
              <a:rPr lang="en-US" sz="4000" dirty="0"/>
              <a:t> key and then press </a:t>
            </a:r>
            <a:r>
              <a:rPr lang="en-US" sz="4000" b="1" dirty="0"/>
              <a:t>CTRL/CMD + P </a:t>
            </a:r>
            <a:r>
              <a:rPr lang="en-US" sz="4000" dirty="0"/>
              <a:t>🖨️</a:t>
            </a:r>
            <a:endParaRPr lang="en-US" sz="1050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E98ACFD6-99DB-69FB-33C6-1820662D758A}"/>
              </a:ext>
            </a:extLst>
          </p:cNvPr>
          <p:cNvCxnSpPr>
            <a:cxnSpLocks/>
          </p:cNvCxnSpPr>
          <p:nvPr/>
        </p:nvCxnSpPr>
        <p:spPr>
          <a:xfrm>
            <a:off x="2466109" y="31172728"/>
            <a:ext cx="37407273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27647FB-4194-B1B7-1D5D-080CA3F9A56B}"/>
              </a:ext>
            </a:extLst>
          </p:cNvPr>
          <p:cNvCxnSpPr>
            <a:cxnSpLocks/>
          </p:cNvCxnSpPr>
          <p:nvPr/>
        </p:nvCxnSpPr>
        <p:spPr>
          <a:xfrm flipV="1">
            <a:off x="2466109" y="5874327"/>
            <a:ext cx="0" cy="25298401"/>
          </a:xfrm>
          <a:prstGeom prst="straightConnector1">
            <a:avLst/>
          </a:prstGeom>
          <a:ln w="57150"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0FC53FD-1833-1671-9598-9F927175EEC6}"/>
              </a:ext>
            </a:extLst>
          </p:cNvPr>
          <p:cNvCxnSpPr>
            <a:cxnSpLocks/>
          </p:cNvCxnSpPr>
          <p:nvPr/>
        </p:nvCxnSpPr>
        <p:spPr>
          <a:xfrm flipV="1">
            <a:off x="2466108" y="8623946"/>
            <a:ext cx="39485456" cy="22548782"/>
          </a:xfrm>
          <a:prstGeom prst="straightConnector1">
            <a:avLst/>
          </a:prstGeom>
          <a:ln w="57150"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hlinkClick r:id="rId2"/>
            <a:extLst>
              <a:ext uri="{FF2B5EF4-FFF2-40B4-BE49-F238E27FC236}">
                <a16:creationId xmlns:a16="http://schemas.microsoft.com/office/drawing/2014/main" id="{BD546B4F-AD86-8A65-9590-FAFAD96A2B44}"/>
              </a:ext>
            </a:extLst>
          </p:cNvPr>
          <p:cNvSpPr/>
          <p:nvPr/>
        </p:nvSpPr>
        <p:spPr>
          <a:xfrm>
            <a:off x="6540731" y="14744274"/>
            <a:ext cx="5846618" cy="2798616"/>
          </a:xfrm>
          <a:custGeom>
            <a:avLst/>
            <a:gdLst>
              <a:gd name="connsiteX0" fmla="*/ 0 w 5846618"/>
              <a:gd name="connsiteY0" fmla="*/ 1399308 h 2798616"/>
              <a:gd name="connsiteX1" fmla="*/ 2923309 w 5846618"/>
              <a:gd name="connsiteY1" fmla="*/ 0 h 2798616"/>
              <a:gd name="connsiteX2" fmla="*/ 5846618 w 5846618"/>
              <a:gd name="connsiteY2" fmla="*/ 1399308 h 2798616"/>
              <a:gd name="connsiteX3" fmla="*/ 2923309 w 5846618"/>
              <a:gd name="connsiteY3" fmla="*/ 2798616 h 2798616"/>
              <a:gd name="connsiteX4" fmla="*/ 0 w 5846618"/>
              <a:gd name="connsiteY4" fmla="*/ 1399308 h 2798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46618" h="2798616" fill="none" extrusionOk="0">
                <a:moveTo>
                  <a:pt x="0" y="1399308"/>
                </a:moveTo>
                <a:cubicBezTo>
                  <a:pt x="42453" y="631528"/>
                  <a:pt x="1410241" y="-208745"/>
                  <a:pt x="2923309" y="0"/>
                </a:cubicBezTo>
                <a:cubicBezTo>
                  <a:pt x="4386469" y="-23175"/>
                  <a:pt x="5817479" y="653926"/>
                  <a:pt x="5846618" y="1399308"/>
                </a:cubicBezTo>
                <a:cubicBezTo>
                  <a:pt x="5839785" y="2106962"/>
                  <a:pt x="4419630" y="2962850"/>
                  <a:pt x="2923309" y="2798616"/>
                </a:cubicBezTo>
                <a:cubicBezTo>
                  <a:pt x="1406865" y="2853511"/>
                  <a:pt x="124930" y="2202162"/>
                  <a:pt x="0" y="1399308"/>
                </a:cubicBezTo>
                <a:close/>
              </a:path>
              <a:path w="5846618" h="2798616" stroke="0" extrusionOk="0">
                <a:moveTo>
                  <a:pt x="0" y="1399308"/>
                </a:moveTo>
                <a:cubicBezTo>
                  <a:pt x="-170005" y="521629"/>
                  <a:pt x="1241895" y="25114"/>
                  <a:pt x="2923309" y="0"/>
                </a:cubicBezTo>
                <a:cubicBezTo>
                  <a:pt x="4614569" y="16160"/>
                  <a:pt x="5720231" y="630511"/>
                  <a:pt x="5846618" y="1399308"/>
                </a:cubicBezTo>
                <a:cubicBezTo>
                  <a:pt x="5815742" y="2202276"/>
                  <a:pt x="4527280" y="2856807"/>
                  <a:pt x="2923309" y="2798616"/>
                </a:cubicBezTo>
                <a:cubicBezTo>
                  <a:pt x="1240078" y="2761011"/>
                  <a:pt x="15271" y="2179421"/>
                  <a:pt x="0" y="1399308"/>
                </a:cubicBezTo>
                <a:close/>
              </a:path>
            </a:pathLst>
          </a:custGeom>
          <a:solidFill>
            <a:srgbClr val="EAEAEA"/>
          </a:solidFill>
          <a:ln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Lab 2</a:t>
            </a:r>
            <a:r>
              <a:rPr lang="en-US" sz="3600" dirty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Hypothesis testing and Bivariate Distributions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19" name="Oval 18">
            <a:hlinkClick r:id="rId3"/>
            <a:extLst>
              <a:ext uri="{FF2B5EF4-FFF2-40B4-BE49-F238E27FC236}">
                <a16:creationId xmlns:a16="http://schemas.microsoft.com/office/drawing/2014/main" id="{635C5EF4-037C-40F8-C8E6-D0C679A0CF28}"/>
              </a:ext>
            </a:extLst>
          </p:cNvPr>
          <p:cNvSpPr>
            <a:spLocks/>
          </p:cNvSpPr>
          <p:nvPr/>
        </p:nvSpPr>
        <p:spPr>
          <a:xfrm>
            <a:off x="9105986" y="27776772"/>
            <a:ext cx="5846618" cy="3214255"/>
          </a:xfrm>
          <a:custGeom>
            <a:avLst/>
            <a:gdLst>
              <a:gd name="connsiteX0" fmla="*/ 0 w 5846618"/>
              <a:gd name="connsiteY0" fmla="*/ 1607128 h 3214255"/>
              <a:gd name="connsiteX1" fmla="*/ 2923309 w 5846618"/>
              <a:gd name="connsiteY1" fmla="*/ 0 h 3214255"/>
              <a:gd name="connsiteX2" fmla="*/ 5846618 w 5846618"/>
              <a:gd name="connsiteY2" fmla="*/ 1607128 h 3214255"/>
              <a:gd name="connsiteX3" fmla="*/ 2923309 w 5846618"/>
              <a:gd name="connsiteY3" fmla="*/ 3214256 h 3214255"/>
              <a:gd name="connsiteX4" fmla="*/ 0 w 5846618"/>
              <a:gd name="connsiteY4" fmla="*/ 1607128 h 3214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46618" h="3214255" fill="none" extrusionOk="0">
                <a:moveTo>
                  <a:pt x="0" y="1607128"/>
                </a:moveTo>
                <a:cubicBezTo>
                  <a:pt x="139289" y="736060"/>
                  <a:pt x="1337145" y="-58313"/>
                  <a:pt x="2923309" y="0"/>
                </a:cubicBezTo>
                <a:cubicBezTo>
                  <a:pt x="4503451" y="-5261"/>
                  <a:pt x="5776218" y="785817"/>
                  <a:pt x="5846618" y="1607128"/>
                </a:cubicBezTo>
                <a:cubicBezTo>
                  <a:pt x="5836116" y="2394572"/>
                  <a:pt x="4511898" y="3250264"/>
                  <a:pt x="2923309" y="3214256"/>
                </a:cubicBezTo>
                <a:cubicBezTo>
                  <a:pt x="1455275" y="3296253"/>
                  <a:pt x="146989" y="2530062"/>
                  <a:pt x="0" y="1607128"/>
                </a:cubicBezTo>
                <a:close/>
              </a:path>
              <a:path w="5846618" h="3214255" stroke="0" extrusionOk="0">
                <a:moveTo>
                  <a:pt x="0" y="1607128"/>
                </a:moveTo>
                <a:cubicBezTo>
                  <a:pt x="-128245" y="640432"/>
                  <a:pt x="1076873" y="87050"/>
                  <a:pt x="2923309" y="0"/>
                </a:cubicBezTo>
                <a:cubicBezTo>
                  <a:pt x="4697193" y="33554"/>
                  <a:pt x="5672147" y="725084"/>
                  <a:pt x="5846618" y="1607128"/>
                </a:cubicBezTo>
                <a:cubicBezTo>
                  <a:pt x="5806019" y="2534367"/>
                  <a:pt x="4497039" y="3439597"/>
                  <a:pt x="2923309" y="3214256"/>
                </a:cubicBezTo>
                <a:cubicBezTo>
                  <a:pt x="1198082" y="3153674"/>
                  <a:pt x="47666" y="2517495"/>
                  <a:pt x="0" y="1607128"/>
                </a:cubicBezTo>
                <a:close/>
              </a:path>
            </a:pathLst>
          </a:custGeom>
          <a:solidFill>
            <a:srgbClr val="EAEAEA"/>
          </a:solidFill>
          <a:ln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 3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Reporting Results</a:t>
            </a:r>
            <a:endParaRPr lang="en-US" dirty="0"/>
          </a:p>
        </p:txBody>
      </p:sp>
      <p:sp>
        <p:nvSpPr>
          <p:cNvPr id="20" name="Oval 19">
            <a:hlinkClick r:id="rId4"/>
            <a:extLst>
              <a:ext uri="{FF2B5EF4-FFF2-40B4-BE49-F238E27FC236}">
                <a16:creationId xmlns:a16="http://schemas.microsoft.com/office/drawing/2014/main" id="{066A5C91-34B2-5B2A-10D2-FED081674025}"/>
              </a:ext>
            </a:extLst>
          </p:cNvPr>
          <p:cNvSpPr/>
          <p:nvPr/>
        </p:nvSpPr>
        <p:spPr>
          <a:xfrm>
            <a:off x="10276932" y="19033048"/>
            <a:ext cx="5846618" cy="2798614"/>
          </a:xfrm>
          <a:custGeom>
            <a:avLst/>
            <a:gdLst>
              <a:gd name="connsiteX0" fmla="*/ 0 w 5846618"/>
              <a:gd name="connsiteY0" fmla="*/ 1399307 h 2798614"/>
              <a:gd name="connsiteX1" fmla="*/ 2923309 w 5846618"/>
              <a:gd name="connsiteY1" fmla="*/ 0 h 2798614"/>
              <a:gd name="connsiteX2" fmla="*/ 5846618 w 5846618"/>
              <a:gd name="connsiteY2" fmla="*/ 1399307 h 2798614"/>
              <a:gd name="connsiteX3" fmla="*/ 2923309 w 5846618"/>
              <a:gd name="connsiteY3" fmla="*/ 2798614 h 2798614"/>
              <a:gd name="connsiteX4" fmla="*/ 0 w 5846618"/>
              <a:gd name="connsiteY4" fmla="*/ 1399307 h 2798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46618" h="2798614" fill="none" extrusionOk="0">
                <a:moveTo>
                  <a:pt x="0" y="1399307"/>
                </a:moveTo>
                <a:cubicBezTo>
                  <a:pt x="43236" y="631620"/>
                  <a:pt x="1410672" y="-209631"/>
                  <a:pt x="2923309" y="0"/>
                </a:cubicBezTo>
                <a:cubicBezTo>
                  <a:pt x="4386469" y="-23175"/>
                  <a:pt x="5817479" y="653925"/>
                  <a:pt x="5846618" y="1399307"/>
                </a:cubicBezTo>
                <a:cubicBezTo>
                  <a:pt x="5839697" y="2106122"/>
                  <a:pt x="4419454" y="2963092"/>
                  <a:pt x="2923309" y="2798614"/>
                </a:cubicBezTo>
                <a:cubicBezTo>
                  <a:pt x="1406865" y="2853509"/>
                  <a:pt x="124930" y="2202161"/>
                  <a:pt x="0" y="1399307"/>
                </a:cubicBezTo>
                <a:close/>
              </a:path>
              <a:path w="5846618" h="2798614" stroke="0" extrusionOk="0">
                <a:moveTo>
                  <a:pt x="0" y="1399307"/>
                </a:moveTo>
                <a:cubicBezTo>
                  <a:pt x="-170127" y="521553"/>
                  <a:pt x="1241484" y="25269"/>
                  <a:pt x="2923309" y="0"/>
                </a:cubicBezTo>
                <a:cubicBezTo>
                  <a:pt x="4614569" y="16160"/>
                  <a:pt x="5720231" y="630510"/>
                  <a:pt x="5846618" y="1399307"/>
                </a:cubicBezTo>
                <a:cubicBezTo>
                  <a:pt x="5815291" y="2202715"/>
                  <a:pt x="4527100" y="2857799"/>
                  <a:pt x="2923309" y="2798614"/>
                </a:cubicBezTo>
                <a:cubicBezTo>
                  <a:pt x="1240078" y="2761009"/>
                  <a:pt x="15271" y="2179420"/>
                  <a:pt x="0" y="1399307"/>
                </a:cubicBezTo>
                <a:close/>
              </a:path>
            </a:pathLst>
          </a:custGeom>
          <a:solidFill>
            <a:srgbClr val="EAEAEA"/>
          </a:solidFill>
          <a:ln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 4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</a:rPr>
              <a:t>Two-Predictor Regression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Oval 22">
            <a:hlinkClick r:id="rId5"/>
            <a:extLst>
              <a:ext uri="{FF2B5EF4-FFF2-40B4-BE49-F238E27FC236}">
                <a16:creationId xmlns:a16="http://schemas.microsoft.com/office/drawing/2014/main" id="{F6DACF5E-4475-D998-F1D6-982C2FB9A981}"/>
              </a:ext>
            </a:extLst>
          </p:cNvPr>
          <p:cNvSpPr/>
          <p:nvPr/>
        </p:nvSpPr>
        <p:spPr>
          <a:xfrm>
            <a:off x="15800307" y="26657022"/>
            <a:ext cx="5846618" cy="3214255"/>
          </a:xfrm>
          <a:custGeom>
            <a:avLst/>
            <a:gdLst>
              <a:gd name="connsiteX0" fmla="*/ 0 w 5846618"/>
              <a:gd name="connsiteY0" fmla="*/ 1607128 h 3214255"/>
              <a:gd name="connsiteX1" fmla="*/ 2923309 w 5846618"/>
              <a:gd name="connsiteY1" fmla="*/ 0 h 3214255"/>
              <a:gd name="connsiteX2" fmla="*/ 5846618 w 5846618"/>
              <a:gd name="connsiteY2" fmla="*/ 1607128 h 3214255"/>
              <a:gd name="connsiteX3" fmla="*/ 2923309 w 5846618"/>
              <a:gd name="connsiteY3" fmla="*/ 3214256 h 3214255"/>
              <a:gd name="connsiteX4" fmla="*/ 0 w 5846618"/>
              <a:gd name="connsiteY4" fmla="*/ 1607128 h 3214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46618" h="3214255" fill="none" extrusionOk="0">
                <a:moveTo>
                  <a:pt x="0" y="1607128"/>
                </a:moveTo>
                <a:cubicBezTo>
                  <a:pt x="139289" y="736060"/>
                  <a:pt x="1337145" y="-58313"/>
                  <a:pt x="2923309" y="0"/>
                </a:cubicBezTo>
                <a:cubicBezTo>
                  <a:pt x="4503451" y="-5261"/>
                  <a:pt x="5776218" y="785817"/>
                  <a:pt x="5846618" y="1607128"/>
                </a:cubicBezTo>
                <a:cubicBezTo>
                  <a:pt x="5836116" y="2394572"/>
                  <a:pt x="4511898" y="3250264"/>
                  <a:pt x="2923309" y="3214256"/>
                </a:cubicBezTo>
                <a:cubicBezTo>
                  <a:pt x="1455275" y="3296253"/>
                  <a:pt x="146989" y="2530062"/>
                  <a:pt x="0" y="1607128"/>
                </a:cubicBezTo>
                <a:close/>
              </a:path>
              <a:path w="5846618" h="3214255" stroke="0" extrusionOk="0">
                <a:moveTo>
                  <a:pt x="0" y="1607128"/>
                </a:moveTo>
                <a:cubicBezTo>
                  <a:pt x="-128245" y="640432"/>
                  <a:pt x="1076873" y="87050"/>
                  <a:pt x="2923309" y="0"/>
                </a:cubicBezTo>
                <a:cubicBezTo>
                  <a:pt x="4697193" y="33554"/>
                  <a:pt x="5672147" y="725084"/>
                  <a:pt x="5846618" y="1607128"/>
                </a:cubicBezTo>
                <a:cubicBezTo>
                  <a:pt x="5806019" y="2534367"/>
                  <a:pt x="4497039" y="3439597"/>
                  <a:pt x="2923309" y="3214256"/>
                </a:cubicBezTo>
                <a:cubicBezTo>
                  <a:pt x="1198082" y="3153674"/>
                  <a:pt x="47666" y="2517495"/>
                  <a:pt x="0" y="1607128"/>
                </a:cubicBezTo>
                <a:close/>
              </a:path>
            </a:pathLst>
          </a:custGeom>
          <a:solidFill>
            <a:srgbClr val="EAEAEA"/>
          </a:solidFill>
          <a:ln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 5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Two-Predictor Regression 2</a:t>
            </a:r>
          </a:p>
        </p:txBody>
      </p:sp>
      <p:sp>
        <p:nvSpPr>
          <p:cNvPr id="33" name="Oval 32">
            <a:hlinkClick r:id="rId6"/>
            <a:extLst>
              <a:ext uri="{FF2B5EF4-FFF2-40B4-BE49-F238E27FC236}">
                <a16:creationId xmlns:a16="http://schemas.microsoft.com/office/drawing/2014/main" id="{2D5AD945-F863-3DE5-C34C-63C8D51AD1D6}"/>
              </a:ext>
            </a:extLst>
          </p:cNvPr>
          <p:cNvSpPr/>
          <p:nvPr/>
        </p:nvSpPr>
        <p:spPr>
          <a:xfrm>
            <a:off x="20854893" y="22548973"/>
            <a:ext cx="5846618" cy="3214255"/>
          </a:xfrm>
          <a:custGeom>
            <a:avLst/>
            <a:gdLst>
              <a:gd name="connsiteX0" fmla="*/ 0 w 5846618"/>
              <a:gd name="connsiteY0" fmla="*/ 1607128 h 3214255"/>
              <a:gd name="connsiteX1" fmla="*/ 2923309 w 5846618"/>
              <a:gd name="connsiteY1" fmla="*/ 0 h 3214255"/>
              <a:gd name="connsiteX2" fmla="*/ 5846618 w 5846618"/>
              <a:gd name="connsiteY2" fmla="*/ 1607128 h 3214255"/>
              <a:gd name="connsiteX3" fmla="*/ 2923309 w 5846618"/>
              <a:gd name="connsiteY3" fmla="*/ 3214256 h 3214255"/>
              <a:gd name="connsiteX4" fmla="*/ 0 w 5846618"/>
              <a:gd name="connsiteY4" fmla="*/ 1607128 h 3214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46618" h="3214255" fill="none" extrusionOk="0">
                <a:moveTo>
                  <a:pt x="0" y="1607128"/>
                </a:moveTo>
                <a:cubicBezTo>
                  <a:pt x="139289" y="736060"/>
                  <a:pt x="1337145" y="-58313"/>
                  <a:pt x="2923309" y="0"/>
                </a:cubicBezTo>
                <a:cubicBezTo>
                  <a:pt x="4503451" y="-5261"/>
                  <a:pt x="5776218" y="785817"/>
                  <a:pt x="5846618" y="1607128"/>
                </a:cubicBezTo>
                <a:cubicBezTo>
                  <a:pt x="5836116" y="2394572"/>
                  <a:pt x="4511898" y="3250264"/>
                  <a:pt x="2923309" y="3214256"/>
                </a:cubicBezTo>
                <a:cubicBezTo>
                  <a:pt x="1455275" y="3296253"/>
                  <a:pt x="146989" y="2530062"/>
                  <a:pt x="0" y="1607128"/>
                </a:cubicBezTo>
                <a:close/>
              </a:path>
              <a:path w="5846618" h="3214255" stroke="0" extrusionOk="0">
                <a:moveTo>
                  <a:pt x="0" y="1607128"/>
                </a:moveTo>
                <a:cubicBezTo>
                  <a:pt x="-128245" y="640432"/>
                  <a:pt x="1076873" y="87050"/>
                  <a:pt x="2923309" y="0"/>
                </a:cubicBezTo>
                <a:cubicBezTo>
                  <a:pt x="4697193" y="33554"/>
                  <a:pt x="5672147" y="725084"/>
                  <a:pt x="5846618" y="1607128"/>
                </a:cubicBezTo>
                <a:cubicBezTo>
                  <a:pt x="5806019" y="2534367"/>
                  <a:pt x="4497039" y="3439597"/>
                  <a:pt x="2923309" y="3214256"/>
                </a:cubicBezTo>
                <a:cubicBezTo>
                  <a:pt x="1198082" y="3153674"/>
                  <a:pt x="47666" y="2517495"/>
                  <a:pt x="0" y="1607128"/>
                </a:cubicBezTo>
                <a:close/>
              </a:path>
            </a:pathLst>
          </a:custGeom>
          <a:solidFill>
            <a:srgbClr val="EAEAEA"/>
          </a:solidFill>
          <a:ln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 7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Multicollinearity, Suppression, Dominance Analysis</a:t>
            </a:r>
          </a:p>
        </p:txBody>
      </p:sp>
      <p:sp>
        <p:nvSpPr>
          <p:cNvPr id="34" name="Oval 33">
            <a:hlinkClick r:id="rId7"/>
            <a:extLst>
              <a:ext uri="{FF2B5EF4-FFF2-40B4-BE49-F238E27FC236}">
                <a16:creationId xmlns:a16="http://schemas.microsoft.com/office/drawing/2014/main" id="{9677DEA8-9A23-1D6A-8E1E-0BA639BF7255}"/>
              </a:ext>
            </a:extLst>
          </p:cNvPr>
          <p:cNvSpPr/>
          <p:nvPr/>
        </p:nvSpPr>
        <p:spPr>
          <a:xfrm>
            <a:off x="16906322" y="14822378"/>
            <a:ext cx="5846616" cy="3121738"/>
          </a:xfrm>
          <a:custGeom>
            <a:avLst/>
            <a:gdLst>
              <a:gd name="connsiteX0" fmla="*/ 0 w 5846616"/>
              <a:gd name="connsiteY0" fmla="*/ 1560869 h 3121738"/>
              <a:gd name="connsiteX1" fmla="*/ 2923308 w 5846616"/>
              <a:gd name="connsiteY1" fmla="*/ 0 h 3121738"/>
              <a:gd name="connsiteX2" fmla="*/ 5846616 w 5846616"/>
              <a:gd name="connsiteY2" fmla="*/ 1560869 h 3121738"/>
              <a:gd name="connsiteX3" fmla="*/ 2923308 w 5846616"/>
              <a:gd name="connsiteY3" fmla="*/ 3121738 h 3121738"/>
              <a:gd name="connsiteX4" fmla="*/ 0 w 5846616"/>
              <a:gd name="connsiteY4" fmla="*/ 1560869 h 3121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46616" h="3121738" fill="none" extrusionOk="0">
                <a:moveTo>
                  <a:pt x="0" y="1560869"/>
                </a:moveTo>
                <a:cubicBezTo>
                  <a:pt x="73680" y="707566"/>
                  <a:pt x="1387225" y="-161377"/>
                  <a:pt x="2923308" y="0"/>
                </a:cubicBezTo>
                <a:cubicBezTo>
                  <a:pt x="4387296" y="-23048"/>
                  <a:pt x="5747174" y="792449"/>
                  <a:pt x="5846616" y="1560869"/>
                </a:cubicBezTo>
                <a:cubicBezTo>
                  <a:pt x="5832461" y="2287923"/>
                  <a:pt x="4519520" y="3147150"/>
                  <a:pt x="2923308" y="3121738"/>
                </a:cubicBezTo>
                <a:cubicBezTo>
                  <a:pt x="1341340" y="3139950"/>
                  <a:pt x="15567" y="2426656"/>
                  <a:pt x="0" y="1560869"/>
                </a:cubicBezTo>
                <a:close/>
              </a:path>
              <a:path w="5846616" h="3121738" stroke="0" extrusionOk="0">
                <a:moveTo>
                  <a:pt x="0" y="1560869"/>
                </a:moveTo>
                <a:cubicBezTo>
                  <a:pt x="-219535" y="563411"/>
                  <a:pt x="1071923" y="88908"/>
                  <a:pt x="2923308" y="0"/>
                </a:cubicBezTo>
                <a:cubicBezTo>
                  <a:pt x="4636432" y="20763"/>
                  <a:pt x="5760709" y="701557"/>
                  <a:pt x="5846616" y="1560869"/>
                </a:cubicBezTo>
                <a:cubicBezTo>
                  <a:pt x="5780481" y="2487498"/>
                  <a:pt x="4526873" y="3182166"/>
                  <a:pt x="2923308" y="3121738"/>
                </a:cubicBezTo>
                <a:cubicBezTo>
                  <a:pt x="1203802" y="3064286"/>
                  <a:pt x="63108" y="2453066"/>
                  <a:pt x="0" y="1560869"/>
                </a:cubicBezTo>
                <a:close/>
              </a:path>
            </a:pathLst>
          </a:custGeom>
          <a:solidFill>
            <a:srgbClr val="EAEAEA"/>
          </a:solidFill>
          <a:ln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 6</a:t>
            </a:r>
            <a:r>
              <a:rPr lang="en-US" sz="3600" dirty="0">
                <a:solidFill>
                  <a:prstClr val="black"/>
                </a:solidFill>
                <a:latin typeface="Calibri" panose="020F0502020204030204"/>
              </a:rPr>
              <a:t>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dirty="0">
                <a:solidFill>
                  <a:prstClr val="black"/>
                </a:solidFill>
                <a:latin typeface="Calibri" panose="020F0502020204030204"/>
              </a:rPr>
              <a:t>Variance Explained, Semi-partial and Partial-correlations</a:t>
            </a:r>
          </a:p>
        </p:txBody>
      </p:sp>
      <p:sp>
        <p:nvSpPr>
          <p:cNvPr id="36" name="Oval 35">
            <a:hlinkClick r:id="rId8"/>
            <a:extLst>
              <a:ext uri="{FF2B5EF4-FFF2-40B4-BE49-F238E27FC236}">
                <a16:creationId xmlns:a16="http://schemas.microsoft.com/office/drawing/2014/main" id="{E46EB02D-D71F-57F6-A05C-18E3B8DE2183}"/>
              </a:ext>
            </a:extLst>
          </p:cNvPr>
          <p:cNvSpPr/>
          <p:nvPr/>
        </p:nvSpPr>
        <p:spPr>
          <a:xfrm>
            <a:off x="21214581" y="8086323"/>
            <a:ext cx="5846618" cy="3574164"/>
          </a:xfrm>
          <a:custGeom>
            <a:avLst/>
            <a:gdLst>
              <a:gd name="connsiteX0" fmla="*/ 0 w 5846618"/>
              <a:gd name="connsiteY0" fmla="*/ 1787082 h 3574164"/>
              <a:gd name="connsiteX1" fmla="*/ 2923309 w 5846618"/>
              <a:gd name="connsiteY1" fmla="*/ 0 h 3574164"/>
              <a:gd name="connsiteX2" fmla="*/ 5846618 w 5846618"/>
              <a:gd name="connsiteY2" fmla="*/ 1787082 h 3574164"/>
              <a:gd name="connsiteX3" fmla="*/ 2923309 w 5846618"/>
              <a:gd name="connsiteY3" fmla="*/ 3574164 h 3574164"/>
              <a:gd name="connsiteX4" fmla="*/ 0 w 5846618"/>
              <a:gd name="connsiteY4" fmla="*/ 1787082 h 3574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46618" h="3574164" fill="none" extrusionOk="0">
                <a:moveTo>
                  <a:pt x="0" y="1787082"/>
                </a:moveTo>
                <a:cubicBezTo>
                  <a:pt x="194674" y="823198"/>
                  <a:pt x="1357649" y="-100509"/>
                  <a:pt x="2923309" y="0"/>
                </a:cubicBezTo>
                <a:cubicBezTo>
                  <a:pt x="4398090" y="-21396"/>
                  <a:pt x="5743814" y="896893"/>
                  <a:pt x="5846618" y="1787082"/>
                </a:cubicBezTo>
                <a:cubicBezTo>
                  <a:pt x="5839134" y="2702691"/>
                  <a:pt x="4504430" y="3620549"/>
                  <a:pt x="2923309" y="3574164"/>
                </a:cubicBezTo>
                <a:cubicBezTo>
                  <a:pt x="1336964" y="3589926"/>
                  <a:pt x="46004" y="2785121"/>
                  <a:pt x="0" y="1787082"/>
                </a:cubicBezTo>
                <a:close/>
              </a:path>
              <a:path w="5846618" h="3574164" stroke="0" extrusionOk="0">
                <a:moveTo>
                  <a:pt x="0" y="1787082"/>
                </a:moveTo>
                <a:cubicBezTo>
                  <a:pt x="-96155" y="740794"/>
                  <a:pt x="1029000" y="105017"/>
                  <a:pt x="2923309" y="0"/>
                </a:cubicBezTo>
                <a:cubicBezTo>
                  <a:pt x="4655676" y="24814"/>
                  <a:pt x="5757145" y="802949"/>
                  <a:pt x="5846618" y="1787082"/>
                </a:cubicBezTo>
                <a:cubicBezTo>
                  <a:pt x="5747846" y="2870516"/>
                  <a:pt x="4533990" y="3595269"/>
                  <a:pt x="2923309" y="3574164"/>
                </a:cubicBezTo>
                <a:cubicBezTo>
                  <a:pt x="1244944" y="3539221"/>
                  <a:pt x="129270" y="2835826"/>
                  <a:pt x="0" y="1787082"/>
                </a:cubicBezTo>
                <a:close/>
              </a:path>
            </a:pathLst>
          </a:custGeom>
          <a:solidFill>
            <a:srgbClr val="EAEAEA"/>
          </a:solidFill>
          <a:ln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 8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Quadratic regression and non-linear alternatives</a:t>
            </a:r>
          </a:p>
        </p:txBody>
      </p:sp>
      <p:sp>
        <p:nvSpPr>
          <p:cNvPr id="37" name="Oval 36">
            <a:hlinkClick r:id="rId9"/>
            <a:extLst>
              <a:ext uri="{FF2B5EF4-FFF2-40B4-BE49-F238E27FC236}">
                <a16:creationId xmlns:a16="http://schemas.microsoft.com/office/drawing/2014/main" id="{2A2FD08A-55AC-8072-0913-E76B9F9B203D}"/>
              </a:ext>
            </a:extLst>
          </p:cNvPr>
          <p:cNvSpPr/>
          <p:nvPr/>
        </p:nvSpPr>
        <p:spPr>
          <a:xfrm>
            <a:off x="25106324" y="27562058"/>
            <a:ext cx="5846618" cy="3214255"/>
          </a:xfrm>
          <a:custGeom>
            <a:avLst/>
            <a:gdLst>
              <a:gd name="connsiteX0" fmla="*/ 0 w 5846618"/>
              <a:gd name="connsiteY0" fmla="*/ 1607128 h 3214255"/>
              <a:gd name="connsiteX1" fmla="*/ 2923309 w 5846618"/>
              <a:gd name="connsiteY1" fmla="*/ 0 h 3214255"/>
              <a:gd name="connsiteX2" fmla="*/ 5846618 w 5846618"/>
              <a:gd name="connsiteY2" fmla="*/ 1607128 h 3214255"/>
              <a:gd name="connsiteX3" fmla="*/ 2923309 w 5846618"/>
              <a:gd name="connsiteY3" fmla="*/ 3214256 h 3214255"/>
              <a:gd name="connsiteX4" fmla="*/ 0 w 5846618"/>
              <a:gd name="connsiteY4" fmla="*/ 1607128 h 3214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46618" h="3214255" fill="none" extrusionOk="0">
                <a:moveTo>
                  <a:pt x="0" y="1607128"/>
                </a:moveTo>
                <a:cubicBezTo>
                  <a:pt x="139289" y="736060"/>
                  <a:pt x="1337145" y="-58313"/>
                  <a:pt x="2923309" y="0"/>
                </a:cubicBezTo>
                <a:cubicBezTo>
                  <a:pt x="4503451" y="-5261"/>
                  <a:pt x="5776218" y="785817"/>
                  <a:pt x="5846618" y="1607128"/>
                </a:cubicBezTo>
                <a:cubicBezTo>
                  <a:pt x="5836116" y="2394572"/>
                  <a:pt x="4511898" y="3250264"/>
                  <a:pt x="2923309" y="3214256"/>
                </a:cubicBezTo>
                <a:cubicBezTo>
                  <a:pt x="1455275" y="3296253"/>
                  <a:pt x="146989" y="2530062"/>
                  <a:pt x="0" y="1607128"/>
                </a:cubicBezTo>
                <a:close/>
              </a:path>
              <a:path w="5846618" h="3214255" stroke="0" extrusionOk="0">
                <a:moveTo>
                  <a:pt x="0" y="1607128"/>
                </a:moveTo>
                <a:cubicBezTo>
                  <a:pt x="-128245" y="640432"/>
                  <a:pt x="1076873" y="87050"/>
                  <a:pt x="2923309" y="0"/>
                </a:cubicBezTo>
                <a:cubicBezTo>
                  <a:pt x="4697193" y="33554"/>
                  <a:pt x="5672147" y="725084"/>
                  <a:pt x="5846618" y="1607128"/>
                </a:cubicBezTo>
                <a:cubicBezTo>
                  <a:pt x="5806019" y="2534367"/>
                  <a:pt x="4497039" y="3439597"/>
                  <a:pt x="2923309" y="3214256"/>
                </a:cubicBezTo>
                <a:cubicBezTo>
                  <a:pt x="1198082" y="3153674"/>
                  <a:pt x="47666" y="2517495"/>
                  <a:pt x="0" y="1607128"/>
                </a:cubicBezTo>
                <a:close/>
              </a:path>
            </a:pathLst>
          </a:custGeom>
          <a:solidFill>
            <a:srgbClr val="EAEAEA"/>
          </a:solidFill>
          <a:ln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 9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dirty="0">
                <a:solidFill>
                  <a:prstClr val="black"/>
                </a:solidFill>
                <a:latin typeface="Calibri" panose="020F0502020204030204"/>
              </a:rPr>
              <a:t>I</a:t>
            </a:r>
            <a:r>
              <a:rPr kumimoji="0" lang="en-US" sz="3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nteractions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between continuous variables</a:t>
            </a:r>
          </a:p>
        </p:txBody>
      </p:sp>
      <p:sp>
        <p:nvSpPr>
          <p:cNvPr id="39" name="Oval 38">
            <a:hlinkClick r:id="rId10"/>
            <a:extLst>
              <a:ext uri="{FF2B5EF4-FFF2-40B4-BE49-F238E27FC236}">
                <a16:creationId xmlns:a16="http://schemas.microsoft.com/office/drawing/2014/main" id="{6BD683B4-68D0-6782-B719-2D257C703896}"/>
              </a:ext>
            </a:extLst>
          </p:cNvPr>
          <p:cNvSpPr/>
          <p:nvPr/>
        </p:nvSpPr>
        <p:spPr>
          <a:xfrm>
            <a:off x="27061200" y="9169002"/>
            <a:ext cx="5846618" cy="3214255"/>
          </a:xfrm>
          <a:custGeom>
            <a:avLst/>
            <a:gdLst>
              <a:gd name="connsiteX0" fmla="*/ 0 w 5846618"/>
              <a:gd name="connsiteY0" fmla="*/ 1607128 h 3214255"/>
              <a:gd name="connsiteX1" fmla="*/ 2923309 w 5846618"/>
              <a:gd name="connsiteY1" fmla="*/ 0 h 3214255"/>
              <a:gd name="connsiteX2" fmla="*/ 5846618 w 5846618"/>
              <a:gd name="connsiteY2" fmla="*/ 1607128 h 3214255"/>
              <a:gd name="connsiteX3" fmla="*/ 2923309 w 5846618"/>
              <a:gd name="connsiteY3" fmla="*/ 3214256 h 3214255"/>
              <a:gd name="connsiteX4" fmla="*/ 0 w 5846618"/>
              <a:gd name="connsiteY4" fmla="*/ 1607128 h 3214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46618" h="3214255" fill="none" extrusionOk="0">
                <a:moveTo>
                  <a:pt x="0" y="1607128"/>
                </a:moveTo>
                <a:cubicBezTo>
                  <a:pt x="139289" y="736060"/>
                  <a:pt x="1337145" y="-58313"/>
                  <a:pt x="2923309" y="0"/>
                </a:cubicBezTo>
                <a:cubicBezTo>
                  <a:pt x="4503451" y="-5261"/>
                  <a:pt x="5776218" y="785817"/>
                  <a:pt x="5846618" y="1607128"/>
                </a:cubicBezTo>
                <a:cubicBezTo>
                  <a:pt x="5836116" y="2394572"/>
                  <a:pt x="4511898" y="3250264"/>
                  <a:pt x="2923309" y="3214256"/>
                </a:cubicBezTo>
                <a:cubicBezTo>
                  <a:pt x="1455275" y="3296253"/>
                  <a:pt x="146989" y="2530062"/>
                  <a:pt x="0" y="1607128"/>
                </a:cubicBezTo>
                <a:close/>
              </a:path>
              <a:path w="5846618" h="3214255" stroke="0" extrusionOk="0">
                <a:moveTo>
                  <a:pt x="0" y="1607128"/>
                </a:moveTo>
                <a:cubicBezTo>
                  <a:pt x="-128245" y="640432"/>
                  <a:pt x="1076873" y="87050"/>
                  <a:pt x="2923309" y="0"/>
                </a:cubicBezTo>
                <a:cubicBezTo>
                  <a:pt x="4697193" y="33554"/>
                  <a:pt x="5672147" y="725084"/>
                  <a:pt x="5846618" y="1607128"/>
                </a:cubicBezTo>
                <a:cubicBezTo>
                  <a:pt x="5806019" y="2534367"/>
                  <a:pt x="4497039" y="3439597"/>
                  <a:pt x="2923309" y="3214256"/>
                </a:cubicBezTo>
                <a:cubicBezTo>
                  <a:pt x="1198082" y="3153674"/>
                  <a:pt x="47666" y="2517495"/>
                  <a:pt x="0" y="1607128"/>
                </a:cubicBezTo>
                <a:close/>
              </a:path>
            </a:pathLst>
          </a:custGeom>
          <a:solidFill>
            <a:srgbClr val="EAEAEA"/>
          </a:solidFill>
          <a:ln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 10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dirty="0">
                <a:solidFill>
                  <a:prstClr val="black"/>
                </a:solidFill>
                <a:latin typeface="Calibri" panose="020F0502020204030204"/>
              </a:rPr>
              <a:t>C</a:t>
            </a:r>
            <a:r>
              <a:rPr kumimoji="0" lang="en-US" sz="3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ategorical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Predictors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Oval 42">
            <a:hlinkClick r:id="rId11"/>
            <a:extLst>
              <a:ext uri="{FF2B5EF4-FFF2-40B4-BE49-F238E27FC236}">
                <a16:creationId xmlns:a16="http://schemas.microsoft.com/office/drawing/2014/main" id="{4BB43E75-5B08-FDB4-03C8-4977549DD2CE}"/>
              </a:ext>
            </a:extLst>
          </p:cNvPr>
          <p:cNvSpPr/>
          <p:nvPr/>
        </p:nvSpPr>
        <p:spPr>
          <a:xfrm>
            <a:off x="29963392" y="23434938"/>
            <a:ext cx="5846618" cy="3214255"/>
          </a:xfrm>
          <a:custGeom>
            <a:avLst/>
            <a:gdLst>
              <a:gd name="connsiteX0" fmla="*/ 0 w 5846618"/>
              <a:gd name="connsiteY0" fmla="*/ 1607128 h 3214255"/>
              <a:gd name="connsiteX1" fmla="*/ 2923309 w 5846618"/>
              <a:gd name="connsiteY1" fmla="*/ 0 h 3214255"/>
              <a:gd name="connsiteX2" fmla="*/ 5846618 w 5846618"/>
              <a:gd name="connsiteY2" fmla="*/ 1607128 h 3214255"/>
              <a:gd name="connsiteX3" fmla="*/ 2923309 w 5846618"/>
              <a:gd name="connsiteY3" fmla="*/ 3214256 h 3214255"/>
              <a:gd name="connsiteX4" fmla="*/ 0 w 5846618"/>
              <a:gd name="connsiteY4" fmla="*/ 1607128 h 3214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46618" h="3214255" fill="none" extrusionOk="0">
                <a:moveTo>
                  <a:pt x="0" y="1607128"/>
                </a:moveTo>
                <a:cubicBezTo>
                  <a:pt x="139289" y="736060"/>
                  <a:pt x="1337145" y="-58313"/>
                  <a:pt x="2923309" y="0"/>
                </a:cubicBezTo>
                <a:cubicBezTo>
                  <a:pt x="4503451" y="-5261"/>
                  <a:pt x="5776218" y="785817"/>
                  <a:pt x="5846618" y="1607128"/>
                </a:cubicBezTo>
                <a:cubicBezTo>
                  <a:pt x="5836116" y="2394572"/>
                  <a:pt x="4511898" y="3250264"/>
                  <a:pt x="2923309" y="3214256"/>
                </a:cubicBezTo>
                <a:cubicBezTo>
                  <a:pt x="1455275" y="3296253"/>
                  <a:pt x="146989" y="2530062"/>
                  <a:pt x="0" y="1607128"/>
                </a:cubicBezTo>
                <a:close/>
              </a:path>
              <a:path w="5846618" h="3214255" stroke="0" extrusionOk="0">
                <a:moveTo>
                  <a:pt x="0" y="1607128"/>
                </a:moveTo>
                <a:cubicBezTo>
                  <a:pt x="-128245" y="640432"/>
                  <a:pt x="1076873" y="87050"/>
                  <a:pt x="2923309" y="0"/>
                </a:cubicBezTo>
                <a:cubicBezTo>
                  <a:pt x="4697193" y="33554"/>
                  <a:pt x="5672147" y="725084"/>
                  <a:pt x="5846618" y="1607128"/>
                </a:cubicBezTo>
                <a:cubicBezTo>
                  <a:pt x="5806019" y="2534367"/>
                  <a:pt x="4497039" y="3439597"/>
                  <a:pt x="2923309" y="3214256"/>
                </a:cubicBezTo>
                <a:cubicBezTo>
                  <a:pt x="1198082" y="3153674"/>
                  <a:pt x="47666" y="2517495"/>
                  <a:pt x="0" y="1607128"/>
                </a:cubicBezTo>
                <a:close/>
              </a:path>
            </a:pathLst>
          </a:custGeom>
          <a:solidFill>
            <a:srgbClr val="EAEAEA"/>
          </a:solidFill>
          <a:ln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 11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lang="en-US" sz="3600" dirty="0">
              <a:solidFill>
                <a:prstClr val="black"/>
              </a:solidFill>
              <a:latin typeface="Calibri" panose="020F0502020204030204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Categorical  Interactions variable and ANOVA equivalence</a:t>
            </a:r>
          </a:p>
        </p:txBody>
      </p:sp>
      <p:sp>
        <p:nvSpPr>
          <p:cNvPr id="46" name="Oval 45">
            <a:hlinkClick r:id="rId12"/>
            <a:extLst>
              <a:ext uri="{FF2B5EF4-FFF2-40B4-BE49-F238E27FC236}">
                <a16:creationId xmlns:a16="http://schemas.microsoft.com/office/drawing/2014/main" id="{5A70C63C-A76F-CA9B-4802-63CF5C53D08B}"/>
              </a:ext>
            </a:extLst>
          </p:cNvPr>
          <p:cNvSpPr/>
          <p:nvPr/>
        </p:nvSpPr>
        <p:spPr>
          <a:xfrm>
            <a:off x="34155010" y="3893309"/>
            <a:ext cx="5846618" cy="3214255"/>
          </a:xfrm>
          <a:custGeom>
            <a:avLst/>
            <a:gdLst>
              <a:gd name="connsiteX0" fmla="*/ 0 w 5846618"/>
              <a:gd name="connsiteY0" fmla="*/ 1607128 h 3214255"/>
              <a:gd name="connsiteX1" fmla="*/ 2923309 w 5846618"/>
              <a:gd name="connsiteY1" fmla="*/ 0 h 3214255"/>
              <a:gd name="connsiteX2" fmla="*/ 5846618 w 5846618"/>
              <a:gd name="connsiteY2" fmla="*/ 1607128 h 3214255"/>
              <a:gd name="connsiteX3" fmla="*/ 2923309 w 5846618"/>
              <a:gd name="connsiteY3" fmla="*/ 3214256 h 3214255"/>
              <a:gd name="connsiteX4" fmla="*/ 0 w 5846618"/>
              <a:gd name="connsiteY4" fmla="*/ 1607128 h 3214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46618" h="3214255" fill="none" extrusionOk="0">
                <a:moveTo>
                  <a:pt x="0" y="1607128"/>
                </a:moveTo>
                <a:cubicBezTo>
                  <a:pt x="139289" y="736060"/>
                  <a:pt x="1337145" y="-58313"/>
                  <a:pt x="2923309" y="0"/>
                </a:cubicBezTo>
                <a:cubicBezTo>
                  <a:pt x="4503451" y="-5261"/>
                  <a:pt x="5776218" y="785817"/>
                  <a:pt x="5846618" y="1607128"/>
                </a:cubicBezTo>
                <a:cubicBezTo>
                  <a:pt x="5836116" y="2394572"/>
                  <a:pt x="4511898" y="3250264"/>
                  <a:pt x="2923309" y="3214256"/>
                </a:cubicBezTo>
                <a:cubicBezTo>
                  <a:pt x="1455275" y="3296253"/>
                  <a:pt x="146989" y="2530062"/>
                  <a:pt x="0" y="1607128"/>
                </a:cubicBezTo>
                <a:close/>
              </a:path>
              <a:path w="5846618" h="3214255" stroke="0" extrusionOk="0">
                <a:moveTo>
                  <a:pt x="0" y="1607128"/>
                </a:moveTo>
                <a:cubicBezTo>
                  <a:pt x="-128245" y="640432"/>
                  <a:pt x="1076873" y="87050"/>
                  <a:pt x="2923309" y="0"/>
                </a:cubicBezTo>
                <a:cubicBezTo>
                  <a:pt x="4697193" y="33554"/>
                  <a:pt x="5672147" y="725084"/>
                  <a:pt x="5846618" y="1607128"/>
                </a:cubicBezTo>
                <a:cubicBezTo>
                  <a:pt x="5806019" y="2534367"/>
                  <a:pt x="4497039" y="3439597"/>
                  <a:pt x="2923309" y="3214256"/>
                </a:cubicBezTo>
                <a:cubicBezTo>
                  <a:pt x="1198082" y="3153674"/>
                  <a:pt x="47666" y="2517495"/>
                  <a:pt x="0" y="1607128"/>
                </a:cubicBezTo>
                <a:close/>
              </a:path>
            </a:pathLst>
          </a:custGeom>
          <a:solidFill>
            <a:srgbClr val="EAEAEA"/>
          </a:solidFill>
          <a:ln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 13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Missing Data</a:t>
            </a:r>
          </a:p>
        </p:txBody>
      </p:sp>
      <p:sp>
        <p:nvSpPr>
          <p:cNvPr id="56" name="Oval 55">
            <a:hlinkClick r:id="rId13"/>
            <a:extLst>
              <a:ext uri="{FF2B5EF4-FFF2-40B4-BE49-F238E27FC236}">
                <a16:creationId xmlns:a16="http://schemas.microsoft.com/office/drawing/2014/main" id="{898A07D2-6C18-151E-B6F8-00A269D65E5C}"/>
              </a:ext>
            </a:extLst>
          </p:cNvPr>
          <p:cNvSpPr/>
          <p:nvPr/>
        </p:nvSpPr>
        <p:spPr>
          <a:xfrm>
            <a:off x="33415524" y="19132414"/>
            <a:ext cx="5846618" cy="3214255"/>
          </a:xfrm>
          <a:custGeom>
            <a:avLst/>
            <a:gdLst>
              <a:gd name="connsiteX0" fmla="*/ 0 w 5846618"/>
              <a:gd name="connsiteY0" fmla="*/ 1607128 h 3214255"/>
              <a:gd name="connsiteX1" fmla="*/ 2923309 w 5846618"/>
              <a:gd name="connsiteY1" fmla="*/ 0 h 3214255"/>
              <a:gd name="connsiteX2" fmla="*/ 5846618 w 5846618"/>
              <a:gd name="connsiteY2" fmla="*/ 1607128 h 3214255"/>
              <a:gd name="connsiteX3" fmla="*/ 2923309 w 5846618"/>
              <a:gd name="connsiteY3" fmla="*/ 3214256 h 3214255"/>
              <a:gd name="connsiteX4" fmla="*/ 0 w 5846618"/>
              <a:gd name="connsiteY4" fmla="*/ 1607128 h 3214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46618" h="3214255" fill="none" extrusionOk="0">
                <a:moveTo>
                  <a:pt x="0" y="1607128"/>
                </a:moveTo>
                <a:cubicBezTo>
                  <a:pt x="139289" y="736060"/>
                  <a:pt x="1337145" y="-58313"/>
                  <a:pt x="2923309" y="0"/>
                </a:cubicBezTo>
                <a:cubicBezTo>
                  <a:pt x="4503451" y="-5261"/>
                  <a:pt x="5776218" y="785817"/>
                  <a:pt x="5846618" y="1607128"/>
                </a:cubicBezTo>
                <a:cubicBezTo>
                  <a:pt x="5836116" y="2394572"/>
                  <a:pt x="4511898" y="3250264"/>
                  <a:pt x="2923309" y="3214256"/>
                </a:cubicBezTo>
                <a:cubicBezTo>
                  <a:pt x="1455275" y="3296253"/>
                  <a:pt x="146989" y="2530062"/>
                  <a:pt x="0" y="1607128"/>
                </a:cubicBezTo>
                <a:close/>
              </a:path>
              <a:path w="5846618" h="3214255" stroke="0" extrusionOk="0">
                <a:moveTo>
                  <a:pt x="0" y="1607128"/>
                </a:moveTo>
                <a:cubicBezTo>
                  <a:pt x="-128245" y="640432"/>
                  <a:pt x="1076873" y="87050"/>
                  <a:pt x="2923309" y="0"/>
                </a:cubicBezTo>
                <a:cubicBezTo>
                  <a:pt x="4697193" y="33554"/>
                  <a:pt x="5672147" y="725084"/>
                  <a:pt x="5846618" y="1607128"/>
                </a:cubicBezTo>
                <a:cubicBezTo>
                  <a:pt x="5806019" y="2534367"/>
                  <a:pt x="4497039" y="3439597"/>
                  <a:pt x="2923309" y="3214256"/>
                </a:cubicBezTo>
                <a:cubicBezTo>
                  <a:pt x="1198082" y="3153674"/>
                  <a:pt x="47666" y="2517495"/>
                  <a:pt x="0" y="1607128"/>
                </a:cubicBezTo>
                <a:close/>
              </a:path>
            </a:pathLst>
          </a:custGeom>
          <a:solidFill>
            <a:srgbClr val="EAEAEA"/>
          </a:solidFill>
          <a:ln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 12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Mediation Analysis</a:t>
            </a:r>
          </a:p>
        </p:txBody>
      </p:sp>
      <p:sp>
        <p:nvSpPr>
          <p:cNvPr id="58" name="Oval 57">
            <a:hlinkClick r:id="rId14"/>
            <a:extLst>
              <a:ext uri="{FF2B5EF4-FFF2-40B4-BE49-F238E27FC236}">
                <a16:creationId xmlns:a16="http://schemas.microsoft.com/office/drawing/2014/main" id="{D6CA818E-008A-9A28-B222-CE0C6D161B99}"/>
              </a:ext>
            </a:extLst>
          </p:cNvPr>
          <p:cNvSpPr/>
          <p:nvPr/>
        </p:nvSpPr>
        <p:spPr>
          <a:xfrm>
            <a:off x="37177402" y="15247427"/>
            <a:ext cx="5846618" cy="3214255"/>
          </a:xfrm>
          <a:custGeom>
            <a:avLst/>
            <a:gdLst>
              <a:gd name="connsiteX0" fmla="*/ 0 w 5846618"/>
              <a:gd name="connsiteY0" fmla="*/ 1607128 h 3214255"/>
              <a:gd name="connsiteX1" fmla="*/ 2923309 w 5846618"/>
              <a:gd name="connsiteY1" fmla="*/ 0 h 3214255"/>
              <a:gd name="connsiteX2" fmla="*/ 5846618 w 5846618"/>
              <a:gd name="connsiteY2" fmla="*/ 1607128 h 3214255"/>
              <a:gd name="connsiteX3" fmla="*/ 2923309 w 5846618"/>
              <a:gd name="connsiteY3" fmla="*/ 3214256 h 3214255"/>
              <a:gd name="connsiteX4" fmla="*/ 0 w 5846618"/>
              <a:gd name="connsiteY4" fmla="*/ 1607128 h 3214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46618" h="3214255" fill="none" extrusionOk="0">
                <a:moveTo>
                  <a:pt x="0" y="1607128"/>
                </a:moveTo>
                <a:cubicBezTo>
                  <a:pt x="139289" y="736060"/>
                  <a:pt x="1337145" y="-58313"/>
                  <a:pt x="2923309" y="0"/>
                </a:cubicBezTo>
                <a:cubicBezTo>
                  <a:pt x="4503451" y="-5261"/>
                  <a:pt x="5776218" y="785817"/>
                  <a:pt x="5846618" y="1607128"/>
                </a:cubicBezTo>
                <a:cubicBezTo>
                  <a:pt x="5836116" y="2394572"/>
                  <a:pt x="4511898" y="3250264"/>
                  <a:pt x="2923309" y="3214256"/>
                </a:cubicBezTo>
                <a:cubicBezTo>
                  <a:pt x="1455275" y="3296253"/>
                  <a:pt x="146989" y="2530062"/>
                  <a:pt x="0" y="1607128"/>
                </a:cubicBezTo>
                <a:close/>
              </a:path>
              <a:path w="5846618" h="3214255" stroke="0" extrusionOk="0">
                <a:moveTo>
                  <a:pt x="0" y="1607128"/>
                </a:moveTo>
                <a:cubicBezTo>
                  <a:pt x="-128245" y="640432"/>
                  <a:pt x="1076873" y="87050"/>
                  <a:pt x="2923309" y="0"/>
                </a:cubicBezTo>
                <a:cubicBezTo>
                  <a:pt x="4697193" y="33554"/>
                  <a:pt x="5672147" y="725084"/>
                  <a:pt x="5846618" y="1607128"/>
                </a:cubicBezTo>
                <a:cubicBezTo>
                  <a:pt x="5806019" y="2534367"/>
                  <a:pt x="4497039" y="3439597"/>
                  <a:pt x="2923309" y="3214256"/>
                </a:cubicBezTo>
                <a:cubicBezTo>
                  <a:pt x="1198082" y="3153674"/>
                  <a:pt x="47666" y="2517495"/>
                  <a:pt x="0" y="1607128"/>
                </a:cubicBezTo>
                <a:close/>
              </a:path>
            </a:pathLst>
          </a:custGeom>
          <a:solidFill>
            <a:srgbClr val="EAEAEA"/>
          </a:solidFill>
          <a:ln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 14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Regression Diagnostics and GLMs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6039D31-216E-3EC4-A963-957F4EBD440C}"/>
              </a:ext>
            </a:extLst>
          </p:cNvPr>
          <p:cNvCxnSpPr>
            <a:cxnSpLocks/>
            <a:stCxn id="17" idx="4"/>
          </p:cNvCxnSpPr>
          <p:nvPr/>
        </p:nvCxnSpPr>
        <p:spPr>
          <a:xfrm>
            <a:off x="9464040" y="17542890"/>
            <a:ext cx="0" cy="9633483"/>
          </a:xfrm>
          <a:prstGeom prst="line">
            <a:avLst/>
          </a:prstGeom>
          <a:ln w="60325" cap="flat">
            <a:solidFill>
              <a:schemeClr val="tx1"/>
            </a:solidFill>
            <a:prstDash val="sysDot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492ACCC2-CEB5-9BC6-2819-67F2CAE399A1}"/>
              </a:ext>
            </a:extLst>
          </p:cNvPr>
          <p:cNvCxnSpPr>
            <a:cxnSpLocks/>
            <a:stCxn id="20" idx="4"/>
          </p:cNvCxnSpPr>
          <p:nvPr/>
        </p:nvCxnSpPr>
        <p:spPr>
          <a:xfrm>
            <a:off x="13200241" y="21831662"/>
            <a:ext cx="0" cy="3214255"/>
          </a:xfrm>
          <a:prstGeom prst="line">
            <a:avLst/>
          </a:prstGeom>
          <a:ln w="60325" cap="flat">
            <a:solidFill>
              <a:schemeClr val="tx1"/>
            </a:solidFill>
            <a:prstDash val="sysDot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D571FF36-C884-B721-8DF0-BEAB3711F1B8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12029295" y="25763228"/>
            <a:ext cx="0" cy="2013544"/>
          </a:xfrm>
          <a:prstGeom prst="line">
            <a:avLst/>
          </a:prstGeom>
          <a:ln w="60325" cap="flat">
            <a:solidFill>
              <a:schemeClr val="tx1"/>
            </a:solidFill>
            <a:prstDash val="sysDot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3D569E84-0DE5-CFDE-D95B-7FFE7F08ABD8}"/>
              </a:ext>
            </a:extLst>
          </p:cNvPr>
          <p:cNvCxnSpPr>
            <a:cxnSpLocks/>
            <a:endCxn id="23" idx="0"/>
          </p:cNvCxnSpPr>
          <p:nvPr/>
        </p:nvCxnSpPr>
        <p:spPr>
          <a:xfrm flipH="1">
            <a:off x="18723616" y="21911753"/>
            <a:ext cx="41546" cy="4745269"/>
          </a:xfrm>
          <a:prstGeom prst="line">
            <a:avLst/>
          </a:prstGeom>
          <a:ln w="60325" cap="flat">
            <a:solidFill>
              <a:schemeClr val="tx1"/>
            </a:solidFill>
            <a:prstDash val="sysDot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CE74A2B-D92B-5A7F-1466-DC164D766713}"/>
              </a:ext>
            </a:extLst>
          </p:cNvPr>
          <p:cNvCxnSpPr>
            <a:cxnSpLocks/>
            <a:stCxn id="34" idx="4"/>
          </p:cNvCxnSpPr>
          <p:nvPr/>
        </p:nvCxnSpPr>
        <p:spPr>
          <a:xfrm>
            <a:off x="19829630" y="17944116"/>
            <a:ext cx="9715" cy="3196877"/>
          </a:xfrm>
          <a:prstGeom prst="line">
            <a:avLst/>
          </a:prstGeom>
          <a:ln w="60325" cap="flat">
            <a:solidFill>
              <a:schemeClr val="tx1"/>
            </a:solidFill>
            <a:prstDash val="sysDot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94E9E56-F4DD-A2E4-3F67-240D3E21997C}"/>
              </a:ext>
            </a:extLst>
          </p:cNvPr>
          <p:cNvCxnSpPr>
            <a:cxnSpLocks/>
            <a:stCxn id="36" idx="4"/>
          </p:cNvCxnSpPr>
          <p:nvPr/>
        </p:nvCxnSpPr>
        <p:spPr>
          <a:xfrm>
            <a:off x="24137890" y="11660487"/>
            <a:ext cx="0" cy="7060650"/>
          </a:xfrm>
          <a:prstGeom prst="line">
            <a:avLst/>
          </a:prstGeom>
          <a:ln w="60325" cap="flat">
            <a:solidFill>
              <a:schemeClr val="tx1"/>
            </a:solidFill>
            <a:prstDash val="sysDot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97CF120-B53B-285B-57BB-6EB146A7E4B0}"/>
              </a:ext>
            </a:extLst>
          </p:cNvPr>
          <p:cNvCxnSpPr>
            <a:cxnSpLocks/>
            <a:endCxn id="33" idx="0"/>
          </p:cNvCxnSpPr>
          <p:nvPr/>
        </p:nvCxnSpPr>
        <p:spPr>
          <a:xfrm>
            <a:off x="23778202" y="19051398"/>
            <a:ext cx="0" cy="3497575"/>
          </a:xfrm>
          <a:prstGeom prst="line">
            <a:avLst/>
          </a:prstGeom>
          <a:ln w="60325" cap="flat">
            <a:solidFill>
              <a:schemeClr val="tx1"/>
            </a:solidFill>
            <a:prstDash val="sysDot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ED28876-23A1-0C97-11B4-99BF124C9911}"/>
              </a:ext>
            </a:extLst>
          </p:cNvPr>
          <p:cNvCxnSpPr>
            <a:cxnSpLocks/>
            <a:endCxn id="37" idx="0"/>
          </p:cNvCxnSpPr>
          <p:nvPr/>
        </p:nvCxnSpPr>
        <p:spPr>
          <a:xfrm>
            <a:off x="28029633" y="16616841"/>
            <a:ext cx="0" cy="10945217"/>
          </a:xfrm>
          <a:prstGeom prst="line">
            <a:avLst/>
          </a:prstGeom>
          <a:ln w="60325" cap="flat">
            <a:solidFill>
              <a:schemeClr val="tx1"/>
            </a:solidFill>
            <a:prstDash val="sysDot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CAB6F36-903E-A7FE-46A3-4AF25568C639}"/>
              </a:ext>
            </a:extLst>
          </p:cNvPr>
          <p:cNvCxnSpPr>
            <a:cxnSpLocks/>
            <a:stCxn id="39" idx="4"/>
          </p:cNvCxnSpPr>
          <p:nvPr/>
        </p:nvCxnSpPr>
        <p:spPr>
          <a:xfrm>
            <a:off x="29984509" y="12383257"/>
            <a:ext cx="42611" cy="2961416"/>
          </a:xfrm>
          <a:prstGeom prst="line">
            <a:avLst/>
          </a:prstGeom>
          <a:ln w="60325" cap="flat">
            <a:solidFill>
              <a:schemeClr val="tx1"/>
            </a:solidFill>
            <a:prstDash val="sysDot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14F8720-CD89-8917-0567-45C4EBAAF818}"/>
              </a:ext>
            </a:extLst>
          </p:cNvPr>
          <p:cNvCxnSpPr>
            <a:cxnSpLocks/>
            <a:endCxn id="43" idx="0"/>
          </p:cNvCxnSpPr>
          <p:nvPr/>
        </p:nvCxnSpPr>
        <p:spPr>
          <a:xfrm>
            <a:off x="32746243" y="13923231"/>
            <a:ext cx="140458" cy="9511707"/>
          </a:xfrm>
          <a:prstGeom prst="line">
            <a:avLst/>
          </a:prstGeom>
          <a:ln w="60325" cap="flat">
            <a:solidFill>
              <a:schemeClr val="tx1"/>
            </a:solidFill>
            <a:prstDash val="sysDot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56F4DA6-06B5-62AC-EE04-4FAC0DC4CF78}"/>
              </a:ext>
            </a:extLst>
          </p:cNvPr>
          <p:cNvCxnSpPr>
            <a:cxnSpLocks/>
            <a:endCxn id="56" idx="0"/>
          </p:cNvCxnSpPr>
          <p:nvPr/>
        </p:nvCxnSpPr>
        <p:spPr>
          <a:xfrm>
            <a:off x="36219922" y="11981050"/>
            <a:ext cx="118911" cy="7151364"/>
          </a:xfrm>
          <a:prstGeom prst="line">
            <a:avLst/>
          </a:prstGeom>
          <a:ln w="60325" cap="flat">
            <a:solidFill>
              <a:schemeClr val="tx1"/>
            </a:solidFill>
            <a:prstDash val="sysDot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2BF02A39-CF35-34C8-3AAE-06BC177B22F5}"/>
              </a:ext>
            </a:extLst>
          </p:cNvPr>
          <p:cNvCxnSpPr>
            <a:cxnSpLocks/>
            <a:stCxn id="46" idx="4"/>
          </p:cNvCxnSpPr>
          <p:nvPr/>
        </p:nvCxnSpPr>
        <p:spPr>
          <a:xfrm>
            <a:off x="37078319" y="7107564"/>
            <a:ext cx="0" cy="4231397"/>
          </a:xfrm>
          <a:prstGeom prst="line">
            <a:avLst/>
          </a:prstGeom>
          <a:ln w="60325" cap="flat">
            <a:solidFill>
              <a:schemeClr val="tx1"/>
            </a:solidFill>
            <a:prstDash val="sysDot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9C608FB5-0398-FFBC-1066-1F073626BE7E}"/>
              </a:ext>
            </a:extLst>
          </p:cNvPr>
          <p:cNvCxnSpPr>
            <a:cxnSpLocks/>
            <a:endCxn id="58" idx="0"/>
          </p:cNvCxnSpPr>
          <p:nvPr/>
        </p:nvCxnSpPr>
        <p:spPr>
          <a:xfrm>
            <a:off x="39986593" y="9788251"/>
            <a:ext cx="114118" cy="5459176"/>
          </a:xfrm>
          <a:prstGeom prst="line">
            <a:avLst/>
          </a:prstGeom>
          <a:ln w="60325" cap="flat">
            <a:solidFill>
              <a:schemeClr val="tx1"/>
            </a:solidFill>
            <a:prstDash val="sysDot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Oval 78">
            <a:hlinkClick r:id="rId15"/>
            <a:extLst>
              <a:ext uri="{FF2B5EF4-FFF2-40B4-BE49-F238E27FC236}">
                <a16:creationId xmlns:a16="http://schemas.microsoft.com/office/drawing/2014/main" id="{BB9E296B-4FCF-EE98-E468-5DD20A44D561}"/>
              </a:ext>
            </a:extLst>
          </p:cNvPr>
          <p:cNvSpPr/>
          <p:nvPr/>
        </p:nvSpPr>
        <p:spPr>
          <a:xfrm>
            <a:off x="2808145" y="21017068"/>
            <a:ext cx="5846618" cy="2798616"/>
          </a:xfrm>
          <a:custGeom>
            <a:avLst/>
            <a:gdLst>
              <a:gd name="connsiteX0" fmla="*/ 0 w 5846618"/>
              <a:gd name="connsiteY0" fmla="*/ 1399308 h 2798616"/>
              <a:gd name="connsiteX1" fmla="*/ 2923309 w 5846618"/>
              <a:gd name="connsiteY1" fmla="*/ 0 h 2798616"/>
              <a:gd name="connsiteX2" fmla="*/ 5846618 w 5846618"/>
              <a:gd name="connsiteY2" fmla="*/ 1399308 h 2798616"/>
              <a:gd name="connsiteX3" fmla="*/ 2923309 w 5846618"/>
              <a:gd name="connsiteY3" fmla="*/ 2798616 h 2798616"/>
              <a:gd name="connsiteX4" fmla="*/ 0 w 5846618"/>
              <a:gd name="connsiteY4" fmla="*/ 1399308 h 2798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46618" h="2798616" fill="none" extrusionOk="0">
                <a:moveTo>
                  <a:pt x="0" y="1399308"/>
                </a:moveTo>
                <a:cubicBezTo>
                  <a:pt x="42453" y="631528"/>
                  <a:pt x="1410241" y="-208745"/>
                  <a:pt x="2923309" y="0"/>
                </a:cubicBezTo>
                <a:cubicBezTo>
                  <a:pt x="4386469" y="-23175"/>
                  <a:pt x="5817479" y="653926"/>
                  <a:pt x="5846618" y="1399308"/>
                </a:cubicBezTo>
                <a:cubicBezTo>
                  <a:pt x="5839785" y="2106962"/>
                  <a:pt x="4419630" y="2962850"/>
                  <a:pt x="2923309" y="2798616"/>
                </a:cubicBezTo>
                <a:cubicBezTo>
                  <a:pt x="1406865" y="2853511"/>
                  <a:pt x="124930" y="2202162"/>
                  <a:pt x="0" y="1399308"/>
                </a:cubicBezTo>
                <a:close/>
              </a:path>
              <a:path w="5846618" h="2798616" stroke="0" extrusionOk="0">
                <a:moveTo>
                  <a:pt x="0" y="1399308"/>
                </a:moveTo>
                <a:cubicBezTo>
                  <a:pt x="-170005" y="521629"/>
                  <a:pt x="1241895" y="25114"/>
                  <a:pt x="2923309" y="0"/>
                </a:cubicBezTo>
                <a:cubicBezTo>
                  <a:pt x="4614569" y="16160"/>
                  <a:pt x="5720231" y="630511"/>
                  <a:pt x="5846618" y="1399308"/>
                </a:cubicBezTo>
                <a:cubicBezTo>
                  <a:pt x="5815742" y="2202276"/>
                  <a:pt x="4527280" y="2856807"/>
                  <a:pt x="2923309" y="2798616"/>
                </a:cubicBezTo>
                <a:cubicBezTo>
                  <a:pt x="1240078" y="2761011"/>
                  <a:pt x="15271" y="2179421"/>
                  <a:pt x="0" y="1399308"/>
                </a:cubicBezTo>
                <a:close/>
              </a:path>
            </a:pathLst>
          </a:custGeom>
          <a:solidFill>
            <a:srgbClr val="EAEAEA"/>
          </a:solidFill>
          <a:ln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Lab 1</a:t>
            </a:r>
            <a:endParaRPr lang="en-US" sz="3600" dirty="0">
              <a:solidFill>
                <a:schemeClr val="tx1"/>
              </a:solidFill>
            </a:endParaRPr>
          </a:p>
          <a:p>
            <a:pPr algn="ctr"/>
            <a:r>
              <a:rPr lang="en-US" sz="3600" dirty="0">
                <a:solidFill>
                  <a:schemeClr val="tx1"/>
                </a:solidFill>
              </a:rPr>
              <a:t>Introduction to Regression 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8E0B6318-D0DB-BA56-7630-D795EE1DFEC5}"/>
              </a:ext>
            </a:extLst>
          </p:cNvPr>
          <p:cNvCxnSpPr>
            <a:cxnSpLocks/>
            <a:stCxn id="79" idx="4"/>
          </p:cNvCxnSpPr>
          <p:nvPr/>
        </p:nvCxnSpPr>
        <p:spPr>
          <a:xfrm flipH="1">
            <a:off x="5723287" y="23815684"/>
            <a:ext cx="8167" cy="5409500"/>
          </a:xfrm>
          <a:prstGeom prst="line">
            <a:avLst/>
          </a:prstGeom>
          <a:ln w="60325" cap="flat">
            <a:solidFill>
              <a:schemeClr val="tx1"/>
            </a:solidFill>
            <a:prstDash val="sysDot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4A9CAD5-BFBE-EF2B-49BC-1F90460BB27C}"/>
              </a:ext>
            </a:extLst>
          </p:cNvPr>
          <p:cNvSpPr txBox="1"/>
          <p:nvPr/>
        </p:nvSpPr>
        <p:spPr>
          <a:xfrm>
            <a:off x="16462361" y="3571777"/>
            <a:ext cx="10369127" cy="2616101"/>
          </a:xfrm>
          <a:custGeom>
            <a:avLst/>
            <a:gdLst>
              <a:gd name="connsiteX0" fmla="*/ 0 w 10369127"/>
              <a:gd name="connsiteY0" fmla="*/ 0 h 2616101"/>
              <a:gd name="connsiteX1" fmla="*/ 576063 w 10369127"/>
              <a:gd name="connsiteY1" fmla="*/ 0 h 2616101"/>
              <a:gd name="connsiteX2" fmla="*/ 944743 w 10369127"/>
              <a:gd name="connsiteY2" fmla="*/ 0 h 2616101"/>
              <a:gd name="connsiteX3" fmla="*/ 1417114 w 10369127"/>
              <a:gd name="connsiteY3" fmla="*/ 0 h 2616101"/>
              <a:gd name="connsiteX4" fmla="*/ 1993177 w 10369127"/>
              <a:gd name="connsiteY4" fmla="*/ 0 h 2616101"/>
              <a:gd name="connsiteX5" fmla="*/ 2361857 w 10369127"/>
              <a:gd name="connsiteY5" fmla="*/ 0 h 2616101"/>
              <a:gd name="connsiteX6" fmla="*/ 2834228 w 10369127"/>
              <a:gd name="connsiteY6" fmla="*/ 0 h 2616101"/>
              <a:gd name="connsiteX7" fmla="*/ 3410291 w 10369127"/>
              <a:gd name="connsiteY7" fmla="*/ 0 h 2616101"/>
              <a:gd name="connsiteX8" fmla="*/ 3778971 w 10369127"/>
              <a:gd name="connsiteY8" fmla="*/ 0 h 2616101"/>
              <a:gd name="connsiteX9" fmla="*/ 4458725 w 10369127"/>
              <a:gd name="connsiteY9" fmla="*/ 0 h 2616101"/>
              <a:gd name="connsiteX10" fmla="*/ 4827405 w 10369127"/>
              <a:gd name="connsiteY10" fmla="*/ 0 h 2616101"/>
              <a:gd name="connsiteX11" fmla="*/ 5092393 w 10369127"/>
              <a:gd name="connsiteY11" fmla="*/ 0 h 2616101"/>
              <a:gd name="connsiteX12" fmla="*/ 5772147 w 10369127"/>
              <a:gd name="connsiteY12" fmla="*/ 0 h 2616101"/>
              <a:gd name="connsiteX13" fmla="*/ 6037136 w 10369127"/>
              <a:gd name="connsiteY13" fmla="*/ 0 h 2616101"/>
              <a:gd name="connsiteX14" fmla="*/ 6509508 w 10369127"/>
              <a:gd name="connsiteY14" fmla="*/ 0 h 2616101"/>
              <a:gd name="connsiteX15" fmla="*/ 7189261 w 10369127"/>
              <a:gd name="connsiteY15" fmla="*/ 0 h 2616101"/>
              <a:gd name="connsiteX16" fmla="*/ 7869015 w 10369127"/>
              <a:gd name="connsiteY16" fmla="*/ 0 h 2616101"/>
              <a:gd name="connsiteX17" fmla="*/ 8341387 w 10369127"/>
              <a:gd name="connsiteY17" fmla="*/ 0 h 2616101"/>
              <a:gd name="connsiteX18" fmla="*/ 8606375 w 10369127"/>
              <a:gd name="connsiteY18" fmla="*/ 0 h 2616101"/>
              <a:gd name="connsiteX19" fmla="*/ 8975055 w 10369127"/>
              <a:gd name="connsiteY19" fmla="*/ 0 h 2616101"/>
              <a:gd name="connsiteX20" fmla="*/ 9654809 w 10369127"/>
              <a:gd name="connsiteY20" fmla="*/ 0 h 2616101"/>
              <a:gd name="connsiteX21" fmla="*/ 10369127 w 10369127"/>
              <a:gd name="connsiteY21" fmla="*/ 0 h 2616101"/>
              <a:gd name="connsiteX22" fmla="*/ 10369127 w 10369127"/>
              <a:gd name="connsiteY22" fmla="*/ 497059 h 2616101"/>
              <a:gd name="connsiteX23" fmla="*/ 10369127 w 10369127"/>
              <a:gd name="connsiteY23" fmla="*/ 994118 h 2616101"/>
              <a:gd name="connsiteX24" fmla="*/ 10369127 w 10369127"/>
              <a:gd name="connsiteY24" fmla="*/ 1491178 h 2616101"/>
              <a:gd name="connsiteX25" fmla="*/ 10369127 w 10369127"/>
              <a:gd name="connsiteY25" fmla="*/ 1988237 h 2616101"/>
              <a:gd name="connsiteX26" fmla="*/ 10369127 w 10369127"/>
              <a:gd name="connsiteY26" fmla="*/ 2616101 h 2616101"/>
              <a:gd name="connsiteX27" fmla="*/ 10104138 w 10369127"/>
              <a:gd name="connsiteY27" fmla="*/ 2616101 h 2616101"/>
              <a:gd name="connsiteX28" fmla="*/ 9735458 w 10369127"/>
              <a:gd name="connsiteY28" fmla="*/ 2616101 h 2616101"/>
              <a:gd name="connsiteX29" fmla="*/ 9366778 w 10369127"/>
              <a:gd name="connsiteY29" fmla="*/ 2616101 h 2616101"/>
              <a:gd name="connsiteX30" fmla="*/ 8790715 w 10369127"/>
              <a:gd name="connsiteY30" fmla="*/ 2616101 h 2616101"/>
              <a:gd name="connsiteX31" fmla="*/ 8525727 w 10369127"/>
              <a:gd name="connsiteY31" fmla="*/ 2616101 h 2616101"/>
              <a:gd name="connsiteX32" fmla="*/ 8053355 w 10369127"/>
              <a:gd name="connsiteY32" fmla="*/ 2616101 h 2616101"/>
              <a:gd name="connsiteX33" fmla="*/ 7788367 w 10369127"/>
              <a:gd name="connsiteY33" fmla="*/ 2616101 h 2616101"/>
              <a:gd name="connsiteX34" fmla="*/ 7108613 w 10369127"/>
              <a:gd name="connsiteY34" fmla="*/ 2616101 h 2616101"/>
              <a:gd name="connsiteX35" fmla="*/ 6428859 w 10369127"/>
              <a:gd name="connsiteY35" fmla="*/ 2616101 h 2616101"/>
              <a:gd name="connsiteX36" fmla="*/ 5852796 w 10369127"/>
              <a:gd name="connsiteY36" fmla="*/ 2616101 h 2616101"/>
              <a:gd name="connsiteX37" fmla="*/ 5380425 w 10369127"/>
              <a:gd name="connsiteY37" fmla="*/ 2616101 h 2616101"/>
              <a:gd name="connsiteX38" fmla="*/ 4804362 w 10369127"/>
              <a:gd name="connsiteY38" fmla="*/ 2616101 h 2616101"/>
              <a:gd name="connsiteX39" fmla="*/ 4124608 w 10369127"/>
              <a:gd name="connsiteY39" fmla="*/ 2616101 h 2616101"/>
              <a:gd name="connsiteX40" fmla="*/ 3755928 w 10369127"/>
              <a:gd name="connsiteY40" fmla="*/ 2616101 h 2616101"/>
              <a:gd name="connsiteX41" fmla="*/ 3283557 w 10369127"/>
              <a:gd name="connsiteY41" fmla="*/ 2616101 h 2616101"/>
              <a:gd name="connsiteX42" fmla="*/ 2500112 w 10369127"/>
              <a:gd name="connsiteY42" fmla="*/ 2616101 h 2616101"/>
              <a:gd name="connsiteX43" fmla="*/ 2131432 w 10369127"/>
              <a:gd name="connsiteY43" fmla="*/ 2616101 h 2616101"/>
              <a:gd name="connsiteX44" fmla="*/ 1347987 w 10369127"/>
              <a:gd name="connsiteY44" fmla="*/ 2616101 h 2616101"/>
              <a:gd name="connsiteX45" fmla="*/ 668233 w 10369127"/>
              <a:gd name="connsiteY45" fmla="*/ 2616101 h 2616101"/>
              <a:gd name="connsiteX46" fmla="*/ 0 w 10369127"/>
              <a:gd name="connsiteY46" fmla="*/ 2616101 h 2616101"/>
              <a:gd name="connsiteX47" fmla="*/ 0 w 10369127"/>
              <a:gd name="connsiteY47" fmla="*/ 2171364 h 2616101"/>
              <a:gd name="connsiteX48" fmla="*/ 0 w 10369127"/>
              <a:gd name="connsiteY48" fmla="*/ 1726627 h 2616101"/>
              <a:gd name="connsiteX49" fmla="*/ 0 w 10369127"/>
              <a:gd name="connsiteY49" fmla="*/ 1281889 h 2616101"/>
              <a:gd name="connsiteX50" fmla="*/ 0 w 10369127"/>
              <a:gd name="connsiteY50" fmla="*/ 758669 h 2616101"/>
              <a:gd name="connsiteX51" fmla="*/ 0 w 10369127"/>
              <a:gd name="connsiteY51" fmla="*/ 0 h 2616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0369127" h="2616101" fill="none" extrusionOk="0">
                <a:moveTo>
                  <a:pt x="0" y="0"/>
                </a:moveTo>
                <a:cubicBezTo>
                  <a:pt x="166654" y="-67038"/>
                  <a:pt x="310712" y="65958"/>
                  <a:pt x="576063" y="0"/>
                </a:cubicBezTo>
                <a:cubicBezTo>
                  <a:pt x="841414" y="-65958"/>
                  <a:pt x="814150" y="7387"/>
                  <a:pt x="944743" y="0"/>
                </a:cubicBezTo>
                <a:cubicBezTo>
                  <a:pt x="1075336" y="-7387"/>
                  <a:pt x="1317292" y="26597"/>
                  <a:pt x="1417114" y="0"/>
                </a:cubicBezTo>
                <a:cubicBezTo>
                  <a:pt x="1516936" y="-26597"/>
                  <a:pt x="1737023" y="58919"/>
                  <a:pt x="1993177" y="0"/>
                </a:cubicBezTo>
                <a:cubicBezTo>
                  <a:pt x="2249331" y="-58919"/>
                  <a:pt x="2198627" y="1736"/>
                  <a:pt x="2361857" y="0"/>
                </a:cubicBezTo>
                <a:cubicBezTo>
                  <a:pt x="2525087" y="-1736"/>
                  <a:pt x="2687994" y="15713"/>
                  <a:pt x="2834228" y="0"/>
                </a:cubicBezTo>
                <a:cubicBezTo>
                  <a:pt x="2980462" y="-15713"/>
                  <a:pt x="3196113" y="67671"/>
                  <a:pt x="3410291" y="0"/>
                </a:cubicBezTo>
                <a:cubicBezTo>
                  <a:pt x="3624469" y="-67671"/>
                  <a:pt x="3655865" y="32473"/>
                  <a:pt x="3778971" y="0"/>
                </a:cubicBezTo>
                <a:cubicBezTo>
                  <a:pt x="3902077" y="-32473"/>
                  <a:pt x="4238553" y="51084"/>
                  <a:pt x="4458725" y="0"/>
                </a:cubicBezTo>
                <a:cubicBezTo>
                  <a:pt x="4678897" y="-51084"/>
                  <a:pt x="4664572" y="33380"/>
                  <a:pt x="4827405" y="0"/>
                </a:cubicBezTo>
                <a:cubicBezTo>
                  <a:pt x="4990238" y="-33380"/>
                  <a:pt x="4998473" y="23712"/>
                  <a:pt x="5092393" y="0"/>
                </a:cubicBezTo>
                <a:cubicBezTo>
                  <a:pt x="5186313" y="-23712"/>
                  <a:pt x="5475199" y="19713"/>
                  <a:pt x="5772147" y="0"/>
                </a:cubicBezTo>
                <a:cubicBezTo>
                  <a:pt x="6069095" y="-19713"/>
                  <a:pt x="5922250" y="3671"/>
                  <a:pt x="6037136" y="0"/>
                </a:cubicBezTo>
                <a:cubicBezTo>
                  <a:pt x="6152022" y="-3671"/>
                  <a:pt x="6408423" y="50226"/>
                  <a:pt x="6509508" y="0"/>
                </a:cubicBezTo>
                <a:cubicBezTo>
                  <a:pt x="6610593" y="-50226"/>
                  <a:pt x="6885003" y="21432"/>
                  <a:pt x="7189261" y="0"/>
                </a:cubicBezTo>
                <a:cubicBezTo>
                  <a:pt x="7493519" y="-21432"/>
                  <a:pt x="7730360" y="18423"/>
                  <a:pt x="7869015" y="0"/>
                </a:cubicBezTo>
                <a:cubicBezTo>
                  <a:pt x="8007670" y="-18423"/>
                  <a:pt x="8120831" y="9294"/>
                  <a:pt x="8341387" y="0"/>
                </a:cubicBezTo>
                <a:cubicBezTo>
                  <a:pt x="8561943" y="-9294"/>
                  <a:pt x="8523524" y="10959"/>
                  <a:pt x="8606375" y="0"/>
                </a:cubicBezTo>
                <a:cubicBezTo>
                  <a:pt x="8689226" y="-10959"/>
                  <a:pt x="8861842" y="38651"/>
                  <a:pt x="8975055" y="0"/>
                </a:cubicBezTo>
                <a:cubicBezTo>
                  <a:pt x="9088268" y="-38651"/>
                  <a:pt x="9376974" y="34262"/>
                  <a:pt x="9654809" y="0"/>
                </a:cubicBezTo>
                <a:cubicBezTo>
                  <a:pt x="9932644" y="-34262"/>
                  <a:pt x="10167802" y="35736"/>
                  <a:pt x="10369127" y="0"/>
                </a:cubicBezTo>
                <a:cubicBezTo>
                  <a:pt x="10418087" y="179116"/>
                  <a:pt x="10340587" y="393792"/>
                  <a:pt x="10369127" y="497059"/>
                </a:cubicBezTo>
                <a:cubicBezTo>
                  <a:pt x="10397667" y="600326"/>
                  <a:pt x="10312396" y="819322"/>
                  <a:pt x="10369127" y="994118"/>
                </a:cubicBezTo>
                <a:cubicBezTo>
                  <a:pt x="10425858" y="1168914"/>
                  <a:pt x="10347194" y="1326142"/>
                  <a:pt x="10369127" y="1491178"/>
                </a:cubicBezTo>
                <a:cubicBezTo>
                  <a:pt x="10391060" y="1656214"/>
                  <a:pt x="10339835" y="1746329"/>
                  <a:pt x="10369127" y="1988237"/>
                </a:cubicBezTo>
                <a:cubicBezTo>
                  <a:pt x="10398419" y="2230145"/>
                  <a:pt x="10352348" y="2421884"/>
                  <a:pt x="10369127" y="2616101"/>
                </a:cubicBezTo>
                <a:cubicBezTo>
                  <a:pt x="10278688" y="2622390"/>
                  <a:pt x="10215676" y="2607444"/>
                  <a:pt x="10104138" y="2616101"/>
                </a:cubicBezTo>
                <a:cubicBezTo>
                  <a:pt x="9992600" y="2624758"/>
                  <a:pt x="9843989" y="2596291"/>
                  <a:pt x="9735458" y="2616101"/>
                </a:cubicBezTo>
                <a:cubicBezTo>
                  <a:pt x="9626927" y="2635911"/>
                  <a:pt x="9458457" y="2584898"/>
                  <a:pt x="9366778" y="2616101"/>
                </a:cubicBezTo>
                <a:cubicBezTo>
                  <a:pt x="9275099" y="2647304"/>
                  <a:pt x="8930340" y="2593171"/>
                  <a:pt x="8790715" y="2616101"/>
                </a:cubicBezTo>
                <a:cubicBezTo>
                  <a:pt x="8651090" y="2639031"/>
                  <a:pt x="8632266" y="2614342"/>
                  <a:pt x="8525727" y="2616101"/>
                </a:cubicBezTo>
                <a:cubicBezTo>
                  <a:pt x="8419188" y="2617860"/>
                  <a:pt x="8218506" y="2612664"/>
                  <a:pt x="8053355" y="2616101"/>
                </a:cubicBezTo>
                <a:cubicBezTo>
                  <a:pt x="7888204" y="2619538"/>
                  <a:pt x="7871496" y="2585868"/>
                  <a:pt x="7788367" y="2616101"/>
                </a:cubicBezTo>
                <a:cubicBezTo>
                  <a:pt x="7705238" y="2646334"/>
                  <a:pt x="7288969" y="2574797"/>
                  <a:pt x="7108613" y="2616101"/>
                </a:cubicBezTo>
                <a:cubicBezTo>
                  <a:pt x="6928257" y="2657405"/>
                  <a:pt x="6679715" y="2599691"/>
                  <a:pt x="6428859" y="2616101"/>
                </a:cubicBezTo>
                <a:cubicBezTo>
                  <a:pt x="6178003" y="2632511"/>
                  <a:pt x="6018517" y="2594187"/>
                  <a:pt x="5852796" y="2616101"/>
                </a:cubicBezTo>
                <a:cubicBezTo>
                  <a:pt x="5687075" y="2638015"/>
                  <a:pt x="5497204" y="2606835"/>
                  <a:pt x="5380425" y="2616101"/>
                </a:cubicBezTo>
                <a:cubicBezTo>
                  <a:pt x="5263646" y="2625367"/>
                  <a:pt x="4920517" y="2567488"/>
                  <a:pt x="4804362" y="2616101"/>
                </a:cubicBezTo>
                <a:cubicBezTo>
                  <a:pt x="4688207" y="2664714"/>
                  <a:pt x="4425047" y="2569988"/>
                  <a:pt x="4124608" y="2616101"/>
                </a:cubicBezTo>
                <a:cubicBezTo>
                  <a:pt x="3824169" y="2662214"/>
                  <a:pt x="3934064" y="2599347"/>
                  <a:pt x="3755928" y="2616101"/>
                </a:cubicBezTo>
                <a:cubicBezTo>
                  <a:pt x="3577792" y="2632855"/>
                  <a:pt x="3510885" y="2573080"/>
                  <a:pt x="3283557" y="2616101"/>
                </a:cubicBezTo>
                <a:cubicBezTo>
                  <a:pt x="3056229" y="2659122"/>
                  <a:pt x="2793178" y="2553340"/>
                  <a:pt x="2500112" y="2616101"/>
                </a:cubicBezTo>
                <a:cubicBezTo>
                  <a:pt x="2207046" y="2678862"/>
                  <a:pt x="2308794" y="2582800"/>
                  <a:pt x="2131432" y="2616101"/>
                </a:cubicBezTo>
                <a:cubicBezTo>
                  <a:pt x="1954070" y="2649402"/>
                  <a:pt x="1670550" y="2606655"/>
                  <a:pt x="1347987" y="2616101"/>
                </a:cubicBezTo>
                <a:cubicBezTo>
                  <a:pt x="1025424" y="2625547"/>
                  <a:pt x="807086" y="2592857"/>
                  <a:pt x="668233" y="2616101"/>
                </a:cubicBezTo>
                <a:cubicBezTo>
                  <a:pt x="529380" y="2639345"/>
                  <a:pt x="217167" y="2550095"/>
                  <a:pt x="0" y="2616101"/>
                </a:cubicBezTo>
                <a:cubicBezTo>
                  <a:pt x="-31269" y="2473155"/>
                  <a:pt x="4066" y="2343149"/>
                  <a:pt x="0" y="2171364"/>
                </a:cubicBezTo>
                <a:cubicBezTo>
                  <a:pt x="-4066" y="1999579"/>
                  <a:pt x="32873" y="1869406"/>
                  <a:pt x="0" y="1726627"/>
                </a:cubicBezTo>
                <a:cubicBezTo>
                  <a:pt x="-32873" y="1583848"/>
                  <a:pt x="8849" y="1445163"/>
                  <a:pt x="0" y="1281889"/>
                </a:cubicBezTo>
                <a:cubicBezTo>
                  <a:pt x="-8849" y="1118615"/>
                  <a:pt x="34291" y="992555"/>
                  <a:pt x="0" y="758669"/>
                </a:cubicBezTo>
                <a:cubicBezTo>
                  <a:pt x="-34291" y="524783"/>
                  <a:pt x="36871" y="373063"/>
                  <a:pt x="0" y="0"/>
                </a:cubicBezTo>
                <a:close/>
              </a:path>
              <a:path w="10369127" h="2616101" stroke="0" extrusionOk="0">
                <a:moveTo>
                  <a:pt x="0" y="0"/>
                </a:moveTo>
                <a:cubicBezTo>
                  <a:pt x="310397" y="-43944"/>
                  <a:pt x="344281" y="80318"/>
                  <a:pt x="679754" y="0"/>
                </a:cubicBezTo>
                <a:cubicBezTo>
                  <a:pt x="1015227" y="-80318"/>
                  <a:pt x="975875" y="44088"/>
                  <a:pt x="1152125" y="0"/>
                </a:cubicBezTo>
                <a:cubicBezTo>
                  <a:pt x="1328375" y="-44088"/>
                  <a:pt x="1571800" y="64623"/>
                  <a:pt x="1831879" y="0"/>
                </a:cubicBezTo>
                <a:cubicBezTo>
                  <a:pt x="2091958" y="-64623"/>
                  <a:pt x="2219250" y="26184"/>
                  <a:pt x="2407942" y="0"/>
                </a:cubicBezTo>
                <a:cubicBezTo>
                  <a:pt x="2596634" y="-26184"/>
                  <a:pt x="2707773" y="64725"/>
                  <a:pt x="2984004" y="0"/>
                </a:cubicBezTo>
                <a:cubicBezTo>
                  <a:pt x="3260235" y="-64725"/>
                  <a:pt x="3332765" y="26738"/>
                  <a:pt x="3663758" y="0"/>
                </a:cubicBezTo>
                <a:cubicBezTo>
                  <a:pt x="3994751" y="-26738"/>
                  <a:pt x="4039334" y="14761"/>
                  <a:pt x="4343512" y="0"/>
                </a:cubicBezTo>
                <a:cubicBezTo>
                  <a:pt x="4647690" y="-14761"/>
                  <a:pt x="4777125" y="76395"/>
                  <a:pt x="5126957" y="0"/>
                </a:cubicBezTo>
                <a:cubicBezTo>
                  <a:pt x="5476789" y="-76395"/>
                  <a:pt x="5443778" y="3770"/>
                  <a:pt x="5703020" y="0"/>
                </a:cubicBezTo>
                <a:cubicBezTo>
                  <a:pt x="5962262" y="-3770"/>
                  <a:pt x="5844982" y="22416"/>
                  <a:pt x="5968009" y="0"/>
                </a:cubicBezTo>
                <a:cubicBezTo>
                  <a:pt x="6091036" y="-22416"/>
                  <a:pt x="6116821" y="27319"/>
                  <a:pt x="6232997" y="0"/>
                </a:cubicBezTo>
                <a:cubicBezTo>
                  <a:pt x="6349173" y="-27319"/>
                  <a:pt x="6496944" y="45546"/>
                  <a:pt x="6705369" y="0"/>
                </a:cubicBezTo>
                <a:cubicBezTo>
                  <a:pt x="6913794" y="-45546"/>
                  <a:pt x="6928082" y="30628"/>
                  <a:pt x="7074049" y="0"/>
                </a:cubicBezTo>
                <a:cubicBezTo>
                  <a:pt x="7220016" y="-30628"/>
                  <a:pt x="7382121" y="5066"/>
                  <a:pt x="7650111" y="0"/>
                </a:cubicBezTo>
                <a:cubicBezTo>
                  <a:pt x="7918101" y="-5066"/>
                  <a:pt x="7923275" y="38363"/>
                  <a:pt x="8018792" y="0"/>
                </a:cubicBezTo>
                <a:cubicBezTo>
                  <a:pt x="8114309" y="-38363"/>
                  <a:pt x="8347537" y="29003"/>
                  <a:pt x="8594854" y="0"/>
                </a:cubicBezTo>
                <a:cubicBezTo>
                  <a:pt x="8842171" y="-29003"/>
                  <a:pt x="8911339" y="24650"/>
                  <a:pt x="9170917" y="0"/>
                </a:cubicBezTo>
                <a:cubicBezTo>
                  <a:pt x="9430495" y="-24650"/>
                  <a:pt x="9455499" y="39970"/>
                  <a:pt x="9539597" y="0"/>
                </a:cubicBezTo>
                <a:cubicBezTo>
                  <a:pt x="9623695" y="-39970"/>
                  <a:pt x="10085184" y="66901"/>
                  <a:pt x="10369127" y="0"/>
                </a:cubicBezTo>
                <a:cubicBezTo>
                  <a:pt x="10392972" y="159673"/>
                  <a:pt x="10305696" y="366148"/>
                  <a:pt x="10369127" y="549381"/>
                </a:cubicBezTo>
                <a:cubicBezTo>
                  <a:pt x="10432558" y="732614"/>
                  <a:pt x="10342643" y="988760"/>
                  <a:pt x="10369127" y="1124923"/>
                </a:cubicBezTo>
                <a:cubicBezTo>
                  <a:pt x="10395611" y="1261086"/>
                  <a:pt x="10341026" y="1543797"/>
                  <a:pt x="10369127" y="1674305"/>
                </a:cubicBezTo>
                <a:cubicBezTo>
                  <a:pt x="10397228" y="1804813"/>
                  <a:pt x="10331822" y="2026220"/>
                  <a:pt x="10369127" y="2145203"/>
                </a:cubicBezTo>
                <a:cubicBezTo>
                  <a:pt x="10406432" y="2264186"/>
                  <a:pt x="10327383" y="2490374"/>
                  <a:pt x="10369127" y="2616101"/>
                </a:cubicBezTo>
                <a:cubicBezTo>
                  <a:pt x="10109786" y="2656189"/>
                  <a:pt x="9848591" y="2566822"/>
                  <a:pt x="9585682" y="2616101"/>
                </a:cubicBezTo>
                <a:cubicBezTo>
                  <a:pt x="9322774" y="2665380"/>
                  <a:pt x="9368773" y="2605700"/>
                  <a:pt x="9217002" y="2616101"/>
                </a:cubicBezTo>
                <a:cubicBezTo>
                  <a:pt x="9065231" y="2626502"/>
                  <a:pt x="8815721" y="2540076"/>
                  <a:pt x="8537248" y="2616101"/>
                </a:cubicBezTo>
                <a:cubicBezTo>
                  <a:pt x="8258775" y="2692126"/>
                  <a:pt x="8269206" y="2579982"/>
                  <a:pt x="8168568" y="2616101"/>
                </a:cubicBezTo>
                <a:cubicBezTo>
                  <a:pt x="8067930" y="2652220"/>
                  <a:pt x="7844631" y="2550338"/>
                  <a:pt x="7592505" y="2616101"/>
                </a:cubicBezTo>
                <a:cubicBezTo>
                  <a:pt x="7340379" y="2681864"/>
                  <a:pt x="7443389" y="2588965"/>
                  <a:pt x="7327516" y="2616101"/>
                </a:cubicBezTo>
                <a:cubicBezTo>
                  <a:pt x="7211643" y="2643237"/>
                  <a:pt x="6705732" y="2548623"/>
                  <a:pt x="6544071" y="2616101"/>
                </a:cubicBezTo>
                <a:cubicBezTo>
                  <a:pt x="6382411" y="2683579"/>
                  <a:pt x="6047781" y="2603679"/>
                  <a:pt x="5760626" y="2616101"/>
                </a:cubicBezTo>
                <a:cubicBezTo>
                  <a:pt x="5473472" y="2628523"/>
                  <a:pt x="5348330" y="2603452"/>
                  <a:pt x="5184564" y="2616101"/>
                </a:cubicBezTo>
                <a:cubicBezTo>
                  <a:pt x="5020798" y="2628750"/>
                  <a:pt x="4942767" y="2564251"/>
                  <a:pt x="4712192" y="2616101"/>
                </a:cubicBezTo>
                <a:cubicBezTo>
                  <a:pt x="4481617" y="2667951"/>
                  <a:pt x="4362634" y="2544528"/>
                  <a:pt x="4032438" y="2616101"/>
                </a:cubicBezTo>
                <a:cubicBezTo>
                  <a:pt x="3702242" y="2687674"/>
                  <a:pt x="3569148" y="2567385"/>
                  <a:pt x="3248993" y="2616101"/>
                </a:cubicBezTo>
                <a:cubicBezTo>
                  <a:pt x="2928839" y="2664817"/>
                  <a:pt x="2956540" y="2610508"/>
                  <a:pt x="2672931" y="2616101"/>
                </a:cubicBezTo>
                <a:cubicBezTo>
                  <a:pt x="2389322" y="2621694"/>
                  <a:pt x="2342801" y="2589831"/>
                  <a:pt x="2200559" y="2616101"/>
                </a:cubicBezTo>
                <a:cubicBezTo>
                  <a:pt x="2058317" y="2642371"/>
                  <a:pt x="1886748" y="2583899"/>
                  <a:pt x="1624497" y="2616101"/>
                </a:cubicBezTo>
                <a:cubicBezTo>
                  <a:pt x="1362246" y="2648303"/>
                  <a:pt x="1093629" y="2547674"/>
                  <a:pt x="841051" y="2616101"/>
                </a:cubicBezTo>
                <a:cubicBezTo>
                  <a:pt x="588473" y="2684528"/>
                  <a:pt x="645737" y="2604359"/>
                  <a:pt x="576063" y="2616101"/>
                </a:cubicBezTo>
                <a:cubicBezTo>
                  <a:pt x="506389" y="2627843"/>
                  <a:pt x="176466" y="2570204"/>
                  <a:pt x="0" y="2616101"/>
                </a:cubicBezTo>
                <a:cubicBezTo>
                  <a:pt x="-11534" y="2489610"/>
                  <a:pt x="6469" y="2343176"/>
                  <a:pt x="0" y="2092881"/>
                </a:cubicBezTo>
                <a:cubicBezTo>
                  <a:pt x="-6469" y="1842586"/>
                  <a:pt x="12000" y="1728410"/>
                  <a:pt x="0" y="1569661"/>
                </a:cubicBezTo>
                <a:cubicBezTo>
                  <a:pt x="-12000" y="1410912"/>
                  <a:pt x="17363" y="1334200"/>
                  <a:pt x="0" y="1098762"/>
                </a:cubicBezTo>
                <a:cubicBezTo>
                  <a:pt x="-17363" y="863324"/>
                  <a:pt x="33872" y="679504"/>
                  <a:pt x="0" y="549381"/>
                </a:cubicBezTo>
                <a:cubicBezTo>
                  <a:pt x="-33872" y="419258"/>
                  <a:pt x="8053" y="121503"/>
                  <a:pt x="0" y="0"/>
                </a:cubicBezTo>
                <a:close/>
              </a:path>
            </a:pathLst>
          </a:custGeom>
          <a:solidFill>
            <a:srgbClr val="EAEAEA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100335024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Acknowledgements</a:t>
            </a:r>
          </a:p>
          <a:p>
            <a:pPr algn="ctr"/>
            <a:r>
              <a:rPr lang="en-US" sz="4000" dirty="0"/>
              <a:t>A big thank to </a:t>
            </a:r>
            <a:r>
              <a:rPr lang="en-US" sz="4000" b="1" dirty="0" err="1">
                <a:hlinkClick r:id="rId16"/>
              </a:rPr>
              <a:t>Zihuan</a:t>
            </a:r>
            <a:r>
              <a:rPr lang="en-US" sz="4000" b="1" dirty="0">
                <a:hlinkClick r:id="rId16"/>
              </a:rPr>
              <a:t> Cao </a:t>
            </a:r>
            <a:r>
              <a:rPr lang="en-US" sz="4000" dirty="0"/>
              <a:t>and </a:t>
            </a:r>
            <a:r>
              <a:rPr lang="en-US" sz="4000" b="1" dirty="0">
                <a:hlinkClick r:id="rId17"/>
              </a:rPr>
              <a:t>Jay Plourde</a:t>
            </a:r>
            <a:r>
              <a:rPr lang="en-US" sz="4000" dirty="0">
                <a:hlinkClick r:id="rId17"/>
              </a:rPr>
              <a:t> </a:t>
            </a:r>
            <a:r>
              <a:rPr lang="en-US" sz="4000" dirty="0"/>
              <a:t>for providing some of the code and examples used in these slides🤗</a:t>
            </a:r>
          </a:p>
        </p:txBody>
      </p:sp>
    </p:spTree>
    <p:extLst>
      <p:ext uri="{BB962C8B-B14F-4D97-AF65-F5344CB8AC3E}">
        <p14:creationId xmlns:p14="http://schemas.microsoft.com/office/powerpoint/2010/main" val="22609607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1331</TotalTime>
  <Words>169</Words>
  <Application>Microsoft Office PowerPoint</Application>
  <PresentationFormat>Custom</PresentationFormat>
  <Paragraphs>36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Author 1</dc:creator>
  <cp:lastModifiedBy>Setti, Fabio</cp:lastModifiedBy>
  <cp:revision>22</cp:revision>
  <dcterms:created xsi:type="dcterms:W3CDTF">2023-08-18T10:39:08Z</dcterms:created>
  <dcterms:modified xsi:type="dcterms:W3CDTF">2024-12-28T01:54:58Z</dcterms:modified>
</cp:coreProperties>
</file>