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0D09"/>
    <a:srgbClr val="ECDEDE"/>
    <a:srgbClr val="F7D8D3"/>
    <a:srgbClr val="EAEAEA"/>
    <a:srgbClr val="C0C0C0"/>
    <a:srgbClr val="F8D7C2"/>
    <a:srgbClr val="6971E0"/>
    <a:srgbClr val="EFF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6375" autoAdjust="0"/>
  </p:normalViewPr>
  <p:slideViewPr>
    <p:cSldViewPr snapToGrid="0">
      <p:cViewPr varScale="1">
        <p:scale>
          <a:sx n="23" d="100"/>
          <a:sy n="23" d="100"/>
        </p:scale>
        <p:origin x="3198" y="7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2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2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29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9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7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3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4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2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1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9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02A90-E5B2-4178-83FD-9ED89742CA66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3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1AC74B-F0E3-0C92-C007-93A98F3C195F}"/>
              </a:ext>
            </a:extLst>
          </p:cNvPr>
          <p:cNvSpPr txBox="1"/>
          <p:nvPr/>
        </p:nvSpPr>
        <p:spPr>
          <a:xfrm>
            <a:off x="9464040" y="1745671"/>
            <a:ext cx="24963120" cy="264687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459053"/>
              </a:avLst>
            </a:prstTxWarp>
            <a:spAutoFit/>
          </a:bodyPr>
          <a:lstStyle/>
          <a:p>
            <a:pPr algn="ctr"/>
            <a:r>
              <a:rPr lang="en-US" sz="23900" b="1" dirty="0">
                <a:solidFill>
                  <a:srgbClr val="B30D09"/>
                </a:solidFill>
              </a:rPr>
              <a:t>Welcome to Regression Lab</a:t>
            </a:r>
            <a:r>
              <a:rPr lang="en-US" sz="23900" dirty="0">
                <a:solidFill>
                  <a:srgbClr val="B30D09"/>
                </a:solidFill>
              </a:rPr>
              <a:t>!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2E83232-90F6-E0D9-75D5-1EDCBE698F22}"/>
              </a:ext>
            </a:extLst>
          </p:cNvPr>
          <p:cNvSpPr txBox="1"/>
          <p:nvPr/>
        </p:nvSpPr>
        <p:spPr>
          <a:xfrm>
            <a:off x="4639886" y="3750460"/>
            <a:ext cx="11985553" cy="5632311"/>
          </a:xfrm>
          <a:custGeom>
            <a:avLst/>
            <a:gdLst>
              <a:gd name="connsiteX0" fmla="*/ 0 w 11985553"/>
              <a:gd name="connsiteY0" fmla="*/ 0 h 5632311"/>
              <a:gd name="connsiteX1" fmla="*/ 479422 w 11985553"/>
              <a:gd name="connsiteY1" fmla="*/ 0 h 5632311"/>
              <a:gd name="connsiteX2" fmla="*/ 1198555 w 11985553"/>
              <a:gd name="connsiteY2" fmla="*/ 0 h 5632311"/>
              <a:gd name="connsiteX3" fmla="*/ 1677977 w 11985553"/>
              <a:gd name="connsiteY3" fmla="*/ 0 h 5632311"/>
              <a:gd name="connsiteX4" fmla="*/ 1917688 w 11985553"/>
              <a:gd name="connsiteY4" fmla="*/ 0 h 5632311"/>
              <a:gd name="connsiteX5" fmla="*/ 2277255 w 11985553"/>
              <a:gd name="connsiteY5" fmla="*/ 0 h 5632311"/>
              <a:gd name="connsiteX6" fmla="*/ 2996388 w 11985553"/>
              <a:gd name="connsiteY6" fmla="*/ 0 h 5632311"/>
              <a:gd name="connsiteX7" fmla="*/ 3595666 w 11985553"/>
              <a:gd name="connsiteY7" fmla="*/ 0 h 5632311"/>
              <a:gd name="connsiteX8" fmla="*/ 4075088 w 11985553"/>
              <a:gd name="connsiteY8" fmla="*/ 0 h 5632311"/>
              <a:gd name="connsiteX9" fmla="*/ 4914077 w 11985553"/>
              <a:gd name="connsiteY9" fmla="*/ 0 h 5632311"/>
              <a:gd name="connsiteX10" fmla="*/ 5393499 w 11985553"/>
              <a:gd name="connsiteY10" fmla="*/ 0 h 5632311"/>
              <a:gd name="connsiteX11" fmla="*/ 5633210 w 11985553"/>
              <a:gd name="connsiteY11" fmla="*/ 0 h 5632311"/>
              <a:gd name="connsiteX12" fmla="*/ 6472199 w 11985553"/>
              <a:gd name="connsiteY12" fmla="*/ 0 h 5632311"/>
              <a:gd name="connsiteX13" fmla="*/ 7191332 w 11985553"/>
              <a:gd name="connsiteY13" fmla="*/ 0 h 5632311"/>
              <a:gd name="connsiteX14" fmla="*/ 7790609 w 11985553"/>
              <a:gd name="connsiteY14" fmla="*/ 0 h 5632311"/>
              <a:gd name="connsiteX15" fmla="*/ 8509743 w 11985553"/>
              <a:gd name="connsiteY15" fmla="*/ 0 h 5632311"/>
              <a:gd name="connsiteX16" fmla="*/ 9228876 w 11985553"/>
              <a:gd name="connsiteY16" fmla="*/ 0 h 5632311"/>
              <a:gd name="connsiteX17" fmla="*/ 9948009 w 11985553"/>
              <a:gd name="connsiteY17" fmla="*/ 0 h 5632311"/>
              <a:gd name="connsiteX18" fmla="*/ 10667142 w 11985553"/>
              <a:gd name="connsiteY18" fmla="*/ 0 h 5632311"/>
              <a:gd name="connsiteX19" fmla="*/ 11985553 w 11985553"/>
              <a:gd name="connsiteY19" fmla="*/ 0 h 5632311"/>
              <a:gd name="connsiteX20" fmla="*/ 11985553 w 11985553"/>
              <a:gd name="connsiteY20" fmla="*/ 450585 h 5632311"/>
              <a:gd name="connsiteX21" fmla="*/ 11985553 w 11985553"/>
              <a:gd name="connsiteY21" fmla="*/ 1013816 h 5632311"/>
              <a:gd name="connsiteX22" fmla="*/ 11985553 w 11985553"/>
              <a:gd name="connsiteY22" fmla="*/ 1464401 h 5632311"/>
              <a:gd name="connsiteX23" fmla="*/ 11985553 w 11985553"/>
              <a:gd name="connsiteY23" fmla="*/ 1914986 h 5632311"/>
              <a:gd name="connsiteX24" fmla="*/ 11985553 w 11985553"/>
              <a:gd name="connsiteY24" fmla="*/ 2478217 h 5632311"/>
              <a:gd name="connsiteX25" fmla="*/ 11985553 w 11985553"/>
              <a:gd name="connsiteY25" fmla="*/ 3041448 h 5632311"/>
              <a:gd name="connsiteX26" fmla="*/ 11985553 w 11985553"/>
              <a:gd name="connsiteY26" fmla="*/ 3661002 h 5632311"/>
              <a:gd name="connsiteX27" fmla="*/ 11985553 w 11985553"/>
              <a:gd name="connsiteY27" fmla="*/ 4336879 h 5632311"/>
              <a:gd name="connsiteX28" fmla="*/ 11985553 w 11985553"/>
              <a:gd name="connsiteY28" fmla="*/ 4900111 h 5632311"/>
              <a:gd name="connsiteX29" fmla="*/ 11985553 w 11985553"/>
              <a:gd name="connsiteY29" fmla="*/ 5632311 h 5632311"/>
              <a:gd name="connsiteX30" fmla="*/ 11266420 w 11985553"/>
              <a:gd name="connsiteY30" fmla="*/ 5632311 h 5632311"/>
              <a:gd name="connsiteX31" fmla="*/ 10547287 w 11985553"/>
              <a:gd name="connsiteY31" fmla="*/ 5632311 h 5632311"/>
              <a:gd name="connsiteX32" fmla="*/ 10187720 w 11985553"/>
              <a:gd name="connsiteY32" fmla="*/ 5632311 h 5632311"/>
              <a:gd name="connsiteX33" fmla="*/ 9948009 w 11985553"/>
              <a:gd name="connsiteY33" fmla="*/ 5632311 h 5632311"/>
              <a:gd name="connsiteX34" fmla="*/ 9348731 w 11985553"/>
              <a:gd name="connsiteY34" fmla="*/ 5632311 h 5632311"/>
              <a:gd name="connsiteX35" fmla="*/ 8509743 w 11985553"/>
              <a:gd name="connsiteY35" fmla="*/ 5632311 h 5632311"/>
              <a:gd name="connsiteX36" fmla="*/ 8150176 w 11985553"/>
              <a:gd name="connsiteY36" fmla="*/ 5632311 h 5632311"/>
              <a:gd name="connsiteX37" fmla="*/ 7311187 w 11985553"/>
              <a:gd name="connsiteY37" fmla="*/ 5632311 h 5632311"/>
              <a:gd name="connsiteX38" fmla="*/ 6472199 w 11985553"/>
              <a:gd name="connsiteY38" fmla="*/ 5632311 h 5632311"/>
              <a:gd name="connsiteX39" fmla="*/ 5872921 w 11985553"/>
              <a:gd name="connsiteY39" fmla="*/ 5632311 h 5632311"/>
              <a:gd name="connsiteX40" fmla="*/ 5633210 w 11985553"/>
              <a:gd name="connsiteY40" fmla="*/ 5632311 h 5632311"/>
              <a:gd name="connsiteX41" fmla="*/ 5033932 w 11985553"/>
              <a:gd name="connsiteY41" fmla="*/ 5632311 h 5632311"/>
              <a:gd name="connsiteX42" fmla="*/ 4194944 w 11985553"/>
              <a:gd name="connsiteY42" fmla="*/ 5632311 h 5632311"/>
              <a:gd name="connsiteX43" fmla="*/ 3355955 w 11985553"/>
              <a:gd name="connsiteY43" fmla="*/ 5632311 h 5632311"/>
              <a:gd name="connsiteX44" fmla="*/ 2876533 w 11985553"/>
              <a:gd name="connsiteY44" fmla="*/ 5632311 h 5632311"/>
              <a:gd name="connsiteX45" fmla="*/ 2636822 w 11985553"/>
              <a:gd name="connsiteY45" fmla="*/ 5632311 h 5632311"/>
              <a:gd name="connsiteX46" fmla="*/ 2037544 w 11985553"/>
              <a:gd name="connsiteY46" fmla="*/ 5632311 h 5632311"/>
              <a:gd name="connsiteX47" fmla="*/ 1438266 w 11985553"/>
              <a:gd name="connsiteY47" fmla="*/ 5632311 h 5632311"/>
              <a:gd name="connsiteX48" fmla="*/ 958844 w 11985553"/>
              <a:gd name="connsiteY48" fmla="*/ 5632311 h 5632311"/>
              <a:gd name="connsiteX49" fmla="*/ 719133 w 11985553"/>
              <a:gd name="connsiteY49" fmla="*/ 5632311 h 5632311"/>
              <a:gd name="connsiteX50" fmla="*/ 0 w 11985553"/>
              <a:gd name="connsiteY50" fmla="*/ 5632311 h 5632311"/>
              <a:gd name="connsiteX51" fmla="*/ 0 w 11985553"/>
              <a:gd name="connsiteY51" fmla="*/ 5181726 h 5632311"/>
              <a:gd name="connsiteX52" fmla="*/ 0 w 11985553"/>
              <a:gd name="connsiteY52" fmla="*/ 4505849 h 5632311"/>
              <a:gd name="connsiteX53" fmla="*/ 0 w 11985553"/>
              <a:gd name="connsiteY53" fmla="*/ 3829971 h 5632311"/>
              <a:gd name="connsiteX54" fmla="*/ 0 w 11985553"/>
              <a:gd name="connsiteY54" fmla="*/ 3266740 h 5632311"/>
              <a:gd name="connsiteX55" fmla="*/ 0 w 11985553"/>
              <a:gd name="connsiteY55" fmla="*/ 2759832 h 5632311"/>
              <a:gd name="connsiteX56" fmla="*/ 0 w 11985553"/>
              <a:gd name="connsiteY56" fmla="*/ 2083955 h 5632311"/>
              <a:gd name="connsiteX57" fmla="*/ 0 w 11985553"/>
              <a:gd name="connsiteY57" fmla="*/ 1577047 h 5632311"/>
              <a:gd name="connsiteX58" fmla="*/ 0 w 11985553"/>
              <a:gd name="connsiteY58" fmla="*/ 1070139 h 5632311"/>
              <a:gd name="connsiteX59" fmla="*/ 0 w 11985553"/>
              <a:gd name="connsiteY59" fmla="*/ 0 h 5632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985553" h="5632311" fill="none" extrusionOk="0">
                <a:moveTo>
                  <a:pt x="0" y="0"/>
                </a:moveTo>
                <a:cubicBezTo>
                  <a:pt x="110997" y="-24303"/>
                  <a:pt x="289988" y="3320"/>
                  <a:pt x="479422" y="0"/>
                </a:cubicBezTo>
                <a:cubicBezTo>
                  <a:pt x="668856" y="-3320"/>
                  <a:pt x="891378" y="69812"/>
                  <a:pt x="1198555" y="0"/>
                </a:cubicBezTo>
                <a:cubicBezTo>
                  <a:pt x="1505732" y="-69812"/>
                  <a:pt x="1516903" y="20504"/>
                  <a:pt x="1677977" y="0"/>
                </a:cubicBezTo>
                <a:cubicBezTo>
                  <a:pt x="1839051" y="-20504"/>
                  <a:pt x="1867802" y="9666"/>
                  <a:pt x="1917688" y="0"/>
                </a:cubicBezTo>
                <a:cubicBezTo>
                  <a:pt x="1967574" y="-9666"/>
                  <a:pt x="2111989" y="8992"/>
                  <a:pt x="2277255" y="0"/>
                </a:cubicBezTo>
                <a:cubicBezTo>
                  <a:pt x="2442521" y="-8992"/>
                  <a:pt x="2781540" y="31495"/>
                  <a:pt x="2996388" y="0"/>
                </a:cubicBezTo>
                <a:cubicBezTo>
                  <a:pt x="3211236" y="-31495"/>
                  <a:pt x="3370247" y="56372"/>
                  <a:pt x="3595666" y="0"/>
                </a:cubicBezTo>
                <a:cubicBezTo>
                  <a:pt x="3821085" y="-56372"/>
                  <a:pt x="3963023" y="40630"/>
                  <a:pt x="4075088" y="0"/>
                </a:cubicBezTo>
                <a:cubicBezTo>
                  <a:pt x="4187153" y="-40630"/>
                  <a:pt x="4513479" y="46714"/>
                  <a:pt x="4914077" y="0"/>
                </a:cubicBezTo>
                <a:cubicBezTo>
                  <a:pt x="5314675" y="-46714"/>
                  <a:pt x="5278905" y="31555"/>
                  <a:pt x="5393499" y="0"/>
                </a:cubicBezTo>
                <a:cubicBezTo>
                  <a:pt x="5508093" y="-31555"/>
                  <a:pt x="5525031" y="22427"/>
                  <a:pt x="5633210" y="0"/>
                </a:cubicBezTo>
                <a:cubicBezTo>
                  <a:pt x="5741389" y="-22427"/>
                  <a:pt x="6250297" y="77012"/>
                  <a:pt x="6472199" y="0"/>
                </a:cubicBezTo>
                <a:cubicBezTo>
                  <a:pt x="6694101" y="-77012"/>
                  <a:pt x="6868057" y="75457"/>
                  <a:pt x="7191332" y="0"/>
                </a:cubicBezTo>
                <a:cubicBezTo>
                  <a:pt x="7514607" y="-75457"/>
                  <a:pt x="7605553" y="56330"/>
                  <a:pt x="7790609" y="0"/>
                </a:cubicBezTo>
                <a:cubicBezTo>
                  <a:pt x="7975665" y="-56330"/>
                  <a:pt x="8365205" y="65741"/>
                  <a:pt x="8509743" y="0"/>
                </a:cubicBezTo>
                <a:cubicBezTo>
                  <a:pt x="8654281" y="-65741"/>
                  <a:pt x="8990278" y="82342"/>
                  <a:pt x="9228876" y="0"/>
                </a:cubicBezTo>
                <a:cubicBezTo>
                  <a:pt x="9467474" y="-82342"/>
                  <a:pt x="9714179" y="38476"/>
                  <a:pt x="9948009" y="0"/>
                </a:cubicBezTo>
                <a:cubicBezTo>
                  <a:pt x="10181839" y="-38476"/>
                  <a:pt x="10500005" y="64152"/>
                  <a:pt x="10667142" y="0"/>
                </a:cubicBezTo>
                <a:cubicBezTo>
                  <a:pt x="10834279" y="-64152"/>
                  <a:pt x="11556470" y="141392"/>
                  <a:pt x="11985553" y="0"/>
                </a:cubicBezTo>
                <a:cubicBezTo>
                  <a:pt x="12016588" y="147946"/>
                  <a:pt x="11959842" y="298019"/>
                  <a:pt x="11985553" y="450585"/>
                </a:cubicBezTo>
                <a:cubicBezTo>
                  <a:pt x="12011264" y="603152"/>
                  <a:pt x="11945475" y="825931"/>
                  <a:pt x="11985553" y="1013816"/>
                </a:cubicBezTo>
                <a:cubicBezTo>
                  <a:pt x="12025631" y="1201701"/>
                  <a:pt x="11941588" y="1315561"/>
                  <a:pt x="11985553" y="1464401"/>
                </a:cubicBezTo>
                <a:cubicBezTo>
                  <a:pt x="12029518" y="1613241"/>
                  <a:pt x="11974363" y="1724237"/>
                  <a:pt x="11985553" y="1914986"/>
                </a:cubicBezTo>
                <a:cubicBezTo>
                  <a:pt x="11996743" y="2105735"/>
                  <a:pt x="11946921" y="2307737"/>
                  <a:pt x="11985553" y="2478217"/>
                </a:cubicBezTo>
                <a:cubicBezTo>
                  <a:pt x="12024185" y="2648697"/>
                  <a:pt x="11922117" y="2829214"/>
                  <a:pt x="11985553" y="3041448"/>
                </a:cubicBezTo>
                <a:cubicBezTo>
                  <a:pt x="12048989" y="3253682"/>
                  <a:pt x="11936566" y="3456845"/>
                  <a:pt x="11985553" y="3661002"/>
                </a:cubicBezTo>
                <a:cubicBezTo>
                  <a:pt x="12034540" y="3865159"/>
                  <a:pt x="11946974" y="4087246"/>
                  <a:pt x="11985553" y="4336879"/>
                </a:cubicBezTo>
                <a:cubicBezTo>
                  <a:pt x="12024132" y="4586512"/>
                  <a:pt x="11924077" y="4683631"/>
                  <a:pt x="11985553" y="4900111"/>
                </a:cubicBezTo>
                <a:cubicBezTo>
                  <a:pt x="12047029" y="5116591"/>
                  <a:pt x="11950986" y="5460932"/>
                  <a:pt x="11985553" y="5632311"/>
                </a:cubicBezTo>
                <a:cubicBezTo>
                  <a:pt x="11776394" y="5681020"/>
                  <a:pt x="11502656" y="5556470"/>
                  <a:pt x="11266420" y="5632311"/>
                </a:cubicBezTo>
                <a:cubicBezTo>
                  <a:pt x="11030184" y="5708152"/>
                  <a:pt x="10801673" y="5629991"/>
                  <a:pt x="10547287" y="5632311"/>
                </a:cubicBezTo>
                <a:cubicBezTo>
                  <a:pt x="10292901" y="5634631"/>
                  <a:pt x="10327912" y="5595428"/>
                  <a:pt x="10187720" y="5632311"/>
                </a:cubicBezTo>
                <a:cubicBezTo>
                  <a:pt x="10047528" y="5669194"/>
                  <a:pt x="10065323" y="5615185"/>
                  <a:pt x="9948009" y="5632311"/>
                </a:cubicBezTo>
                <a:cubicBezTo>
                  <a:pt x="9830695" y="5649437"/>
                  <a:pt x="9507906" y="5580597"/>
                  <a:pt x="9348731" y="5632311"/>
                </a:cubicBezTo>
                <a:cubicBezTo>
                  <a:pt x="9189556" y="5684025"/>
                  <a:pt x="8916768" y="5627498"/>
                  <a:pt x="8509743" y="5632311"/>
                </a:cubicBezTo>
                <a:cubicBezTo>
                  <a:pt x="8102718" y="5637124"/>
                  <a:pt x="8292712" y="5632280"/>
                  <a:pt x="8150176" y="5632311"/>
                </a:cubicBezTo>
                <a:cubicBezTo>
                  <a:pt x="8007640" y="5632342"/>
                  <a:pt x="7695694" y="5534967"/>
                  <a:pt x="7311187" y="5632311"/>
                </a:cubicBezTo>
                <a:cubicBezTo>
                  <a:pt x="6926680" y="5729655"/>
                  <a:pt x="6848965" y="5594865"/>
                  <a:pt x="6472199" y="5632311"/>
                </a:cubicBezTo>
                <a:cubicBezTo>
                  <a:pt x="6095433" y="5669757"/>
                  <a:pt x="6075842" y="5616996"/>
                  <a:pt x="5872921" y="5632311"/>
                </a:cubicBezTo>
                <a:cubicBezTo>
                  <a:pt x="5670000" y="5647626"/>
                  <a:pt x="5689551" y="5628850"/>
                  <a:pt x="5633210" y="5632311"/>
                </a:cubicBezTo>
                <a:cubicBezTo>
                  <a:pt x="5576869" y="5635772"/>
                  <a:pt x="5312299" y="5618481"/>
                  <a:pt x="5033932" y="5632311"/>
                </a:cubicBezTo>
                <a:cubicBezTo>
                  <a:pt x="4755565" y="5646141"/>
                  <a:pt x="4575453" y="5565983"/>
                  <a:pt x="4194944" y="5632311"/>
                </a:cubicBezTo>
                <a:cubicBezTo>
                  <a:pt x="3814435" y="5698639"/>
                  <a:pt x="3581429" y="5554609"/>
                  <a:pt x="3355955" y="5632311"/>
                </a:cubicBezTo>
                <a:cubicBezTo>
                  <a:pt x="3130481" y="5710013"/>
                  <a:pt x="3067634" y="5598196"/>
                  <a:pt x="2876533" y="5632311"/>
                </a:cubicBezTo>
                <a:cubicBezTo>
                  <a:pt x="2685432" y="5666426"/>
                  <a:pt x="2688822" y="5621594"/>
                  <a:pt x="2636822" y="5632311"/>
                </a:cubicBezTo>
                <a:cubicBezTo>
                  <a:pt x="2584822" y="5643028"/>
                  <a:pt x="2255630" y="5578097"/>
                  <a:pt x="2037544" y="5632311"/>
                </a:cubicBezTo>
                <a:cubicBezTo>
                  <a:pt x="1819458" y="5686525"/>
                  <a:pt x="1659386" y="5618581"/>
                  <a:pt x="1438266" y="5632311"/>
                </a:cubicBezTo>
                <a:cubicBezTo>
                  <a:pt x="1217146" y="5646041"/>
                  <a:pt x="1196229" y="5604100"/>
                  <a:pt x="958844" y="5632311"/>
                </a:cubicBezTo>
                <a:cubicBezTo>
                  <a:pt x="721459" y="5660522"/>
                  <a:pt x="779681" y="5616376"/>
                  <a:pt x="719133" y="5632311"/>
                </a:cubicBezTo>
                <a:cubicBezTo>
                  <a:pt x="658585" y="5648246"/>
                  <a:pt x="345473" y="5610230"/>
                  <a:pt x="0" y="5632311"/>
                </a:cubicBezTo>
                <a:cubicBezTo>
                  <a:pt x="-13658" y="5461078"/>
                  <a:pt x="33675" y="5324713"/>
                  <a:pt x="0" y="5181726"/>
                </a:cubicBezTo>
                <a:cubicBezTo>
                  <a:pt x="-33675" y="5038740"/>
                  <a:pt x="34477" y="4731776"/>
                  <a:pt x="0" y="4505849"/>
                </a:cubicBezTo>
                <a:cubicBezTo>
                  <a:pt x="-34477" y="4279922"/>
                  <a:pt x="25997" y="3997098"/>
                  <a:pt x="0" y="3829971"/>
                </a:cubicBezTo>
                <a:cubicBezTo>
                  <a:pt x="-25997" y="3662844"/>
                  <a:pt x="51861" y="3446547"/>
                  <a:pt x="0" y="3266740"/>
                </a:cubicBezTo>
                <a:cubicBezTo>
                  <a:pt x="-51861" y="3086933"/>
                  <a:pt x="48263" y="2986878"/>
                  <a:pt x="0" y="2759832"/>
                </a:cubicBezTo>
                <a:cubicBezTo>
                  <a:pt x="-48263" y="2532786"/>
                  <a:pt x="1599" y="2375758"/>
                  <a:pt x="0" y="2083955"/>
                </a:cubicBezTo>
                <a:cubicBezTo>
                  <a:pt x="-1599" y="1792152"/>
                  <a:pt x="57174" y="1816414"/>
                  <a:pt x="0" y="1577047"/>
                </a:cubicBezTo>
                <a:cubicBezTo>
                  <a:pt x="-57174" y="1337680"/>
                  <a:pt x="3483" y="1227590"/>
                  <a:pt x="0" y="1070139"/>
                </a:cubicBezTo>
                <a:cubicBezTo>
                  <a:pt x="-3483" y="912688"/>
                  <a:pt x="61289" y="423997"/>
                  <a:pt x="0" y="0"/>
                </a:cubicBezTo>
                <a:close/>
              </a:path>
              <a:path w="11985553" h="5632311" stroke="0" extrusionOk="0">
                <a:moveTo>
                  <a:pt x="0" y="0"/>
                </a:moveTo>
                <a:cubicBezTo>
                  <a:pt x="228529" y="-14188"/>
                  <a:pt x="412511" y="73394"/>
                  <a:pt x="719133" y="0"/>
                </a:cubicBezTo>
                <a:cubicBezTo>
                  <a:pt x="1025755" y="-73394"/>
                  <a:pt x="1043133" y="47284"/>
                  <a:pt x="1198555" y="0"/>
                </a:cubicBezTo>
                <a:cubicBezTo>
                  <a:pt x="1353977" y="-47284"/>
                  <a:pt x="1604822" y="79628"/>
                  <a:pt x="1917688" y="0"/>
                </a:cubicBezTo>
                <a:cubicBezTo>
                  <a:pt x="2230554" y="-79628"/>
                  <a:pt x="2336140" y="26861"/>
                  <a:pt x="2516966" y="0"/>
                </a:cubicBezTo>
                <a:cubicBezTo>
                  <a:pt x="2697792" y="-26861"/>
                  <a:pt x="2992820" y="35402"/>
                  <a:pt x="3116244" y="0"/>
                </a:cubicBezTo>
                <a:cubicBezTo>
                  <a:pt x="3239668" y="-35402"/>
                  <a:pt x="3575764" y="83557"/>
                  <a:pt x="3835377" y="0"/>
                </a:cubicBezTo>
                <a:cubicBezTo>
                  <a:pt x="4094990" y="-83557"/>
                  <a:pt x="4312459" y="30567"/>
                  <a:pt x="4554510" y="0"/>
                </a:cubicBezTo>
                <a:cubicBezTo>
                  <a:pt x="4796561" y="-30567"/>
                  <a:pt x="5102010" y="37719"/>
                  <a:pt x="5393499" y="0"/>
                </a:cubicBezTo>
                <a:cubicBezTo>
                  <a:pt x="5684988" y="-37719"/>
                  <a:pt x="5720204" y="29483"/>
                  <a:pt x="5992777" y="0"/>
                </a:cubicBezTo>
                <a:cubicBezTo>
                  <a:pt x="6265350" y="-29483"/>
                  <a:pt x="6116616" y="24907"/>
                  <a:pt x="6232488" y="0"/>
                </a:cubicBezTo>
                <a:cubicBezTo>
                  <a:pt x="6348360" y="-24907"/>
                  <a:pt x="6374726" y="28695"/>
                  <a:pt x="6472199" y="0"/>
                </a:cubicBezTo>
                <a:cubicBezTo>
                  <a:pt x="6569672" y="-28695"/>
                  <a:pt x="6792574" y="12824"/>
                  <a:pt x="6951621" y="0"/>
                </a:cubicBezTo>
                <a:cubicBezTo>
                  <a:pt x="7110668" y="-12824"/>
                  <a:pt x="7195213" y="25541"/>
                  <a:pt x="7311187" y="0"/>
                </a:cubicBezTo>
                <a:cubicBezTo>
                  <a:pt x="7427161" y="-25541"/>
                  <a:pt x="7781668" y="23571"/>
                  <a:pt x="7910465" y="0"/>
                </a:cubicBezTo>
                <a:cubicBezTo>
                  <a:pt x="8039262" y="-23571"/>
                  <a:pt x="8172749" y="26377"/>
                  <a:pt x="8270032" y="0"/>
                </a:cubicBezTo>
                <a:cubicBezTo>
                  <a:pt x="8367315" y="-26377"/>
                  <a:pt x="8578574" y="62151"/>
                  <a:pt x="8869309" y="0"/>
                </a:cubicBezTo>
                <a:cubicBezTo>
                  <a:pt x="9160044" y="-62151"/>
                  <a:pt x="9261544" y="12122"/>
                  <a:pt x="9468587" y="0"/>
                </a:cubicBezTo>
                <a:cubicBezTo>
                  <a:pt x="9675630" y="-12122"/>
                  <a:pt x="9695247" y="23420"/>
                  <a:pt x="9828153" y="0"/>
                </a:cubicBezTo>
                <a:cubicBezTo>
                  <a:pt x="9961059" y="-23420"/>
                  <a:pt x="10198333" y="1486"/>
                  <a:pt x="10307576" y="0"/>
                </a:cubicBezTo>
                <a:cubicBezTo>
                  <a:pt x="10416819" y="-1486"/>
                  <a:pt x="10841472" y="44480"/>
                  <a:pt x="11026709" y="0"/>
                </a:cubicBezTo>
                <a:cubicBezTo>
                  <a:pt x="11211946" y="-44480"/>
                  <a:pt x="11696231" y="86753"/>
                  <a:pt x="11985553" y="0"/>
                </a:cubicBezTo>
                <a:cubicBezTo>
                  <a:pt x="11994842" y="165647"/>
                  <a:pt x="11947572" y="310629"/>
                  <a:pt x="11985553" y="506908"/>
                </a:cubicBezTo>
                <a:cubicBezTo>
                  <a:pt x="12023534" y="703187"/>
                  <a:pt x="11940869" y="743340"/>
                  <a:pt x="11985553" y="957493"/>
                </a:cubicBezTo>
                <a:cubicBezTo>
                  <a:pt x="12030237" y="1171646"/>
                  <a:pt x="11984501" y="1448919"/>
                  <a:pt x="11985553" y="1577047"/>
                </a:cubicBezTo>
                <a:cubicBezTo>
                  <a:pt x="11986605" y="1705175"/>
                  <a:pt x="11955899" y="2009110"/>
                  <a:pt x="11985553" y="2252924"/>
                </a:cubicBezTo>
                <a:cubicBezTo>
                  <a:pt x="12015207" y="2496738"/>
                  <a:pt x="11978309" y="2664770"/>
                  <a:pt x="11985553" y="2872479"/>
                </a:cubicBezTo>
                <a:cubicBezTo>
                  <a:pt x="11992797" y="3080188"/>
                  <a:pt x="11971569" y="3160850"/>
                  <a:pt x="11985553" y="3435710"/>
                </a:cubicBezTo>
                <a:cubicBezTo>
                  <a:pt x="11999537" y="3710570"/>
                  <a:pt x="11935042" y="3782318"/>
                  <a:pt x="11985553" y="3942618"/>
                </a:cubicBezTo>
                <a:cubicBezTo>
                  <a:pt x="12036064" y="4102918"/>
                  <a:pt x="11932052" y="4284283"/>
                  <a:pt x="11985553" y="4449526"/>
                </a:cubicBezTo>
                <a:cubicBezTo>
                  <a:pt x="12039054" y="4614769"/>
                  <a:pt x="11949669" y="4719366"/>
                  <a:pt x="11985553" y="4900111"/>
                </a:cubicBezTo>
                <a:cubicBezTo>
                  <a:pt x="12021437" y="5080857"/>
                  <a:pt x="11898830" y="5453306"/>
                  <a:pt x="11985553" y="5632311"/>
                </a:cubicBezTo>
                <a:cubicBezTo>
                  <a:pt x="11835731" y="5635838"/>
                  <a:pt x="11740831" y="5588529"/>
                  <a:pt x="11506131" y="5632311"/>
                </a:cubicBezTo>
                <a:cubicBezTo>
                  <a:pt x="11271431" y="5676093"/>
                  <a:pt x="11112384" y="5612873"/>
                  <a:pt x="10906853" y="5632311"/>
                </a:cubicBezTo>
                <a:cubicBezTo>
                  <a:pt x="10701322" y="5651749"/>
                  <a:pt x="10560933" y="5603043"/>
                  <a:pt x="10427431" y="5632311"/>
                </a:cubicBezTo>
                <a:cubicBezTo>
                  <a:pt x="10293929" y="5661579"/>
                  <a:pt x="10038985" y="5603188"/>
                  <a:pt x="9708298" y="5632311"/>
                </a:cubicBezTo>
                <a:cubicBezTo>
                  <a:pt x="9377611" y="5661434"/>
                  <a:pt x="9038438" y="5609272"/>
                  <a:pt x="8869309" y="5632311"/>
                </a:cubicBezTo>
                <a:cubicBezTo>
                  <a:pt x="8700180" y="5655350"/>
                  <a:pt x="8507128" y="5568698"/>
                  <a:pt x="8270032" y="5632311"/>
                </a:cubicBezTo>
                <a:cubicBezTo>
                  <a:pt x="8032936" y="5695924"/>
                  <a:pt x="8017627" y="5591065"/>
                  <a:pt x="7790609" y="5632311"/>
                </a:cubicBezTo>
                <a:cubicBezTo>
                  <a:pt x="7563591" y="5673557"/>
                  <a:pt x="7345637" y="5628636"/>
                  <a:pt x="7191332" y="5632311"/>
                </a:cubicBezTo>
                <a:cubicBezTo>
                  <a:pt x="7037027" y="5635986"/>
                  <a:pt x="6732570" y="5601454"/>
                  <a:pt x="6352343" y="5632311"/>
                </a:cubicBezTo>
                <a:cubicBezTo>
                  <a:pt x="5972116" y="5663168"/>
                  <a:pt x="6207235" y="5605181"/>
                  <a:pt x="6112632" y="5632311"/>
                </a:cubicBezTo>
                <a:cubicBezTo>
                  <a:pt x="6018029" y="5659441"/>
                  <a:pt x="5806001" y="5602140"/>
                  <a:pt x="5633210" y="5632311"/>
                </a:cubicBezTo>
                <a:cubicBezTo>
                  <a:pt x="5460419" y="5662482"/>
                  <a:pt x="5180704" y="5580979"/>
                  <a:pt x="5033932" y="5632311"/>
                </a:cubicBezTo>
                <a:cubicBezTo>
                  <a:pt x="4887160" y="5683643"/>
                  <a:pt x="4536726" y="5561377"/>
                  <a:pt x="4194944" y="5632311"/>
                </a:cubicBezTo>
                <a:cubicBezTo>
                  <a:pt x="3853162" y="5703245"/>
                  <a:pt x="3884934" y="5596641"/>
                  <a:pt x="3595666" y="5632311"/>
                </a:cubicBezTo>
                <a:cubicBezTo>
                  <a:pt x="3306398" y="5667981"/>
                  <a:pt x="3302325" y="5590970"/>
                  <a:pt x="3116244" y="5632311"/>
                </a:cubicBezTo>
                <a:cubicBezTo>
                  <a:pt x="2930163" y="5673652"/>
                  <a:pt x="2822065" y="5603642"/>
                  <a:pt x="2636822" y="5632311"/>
                </a:cubicBezTo>
                <a:cubicBezTo>
                  <a:pt x="2451579" y="5660980"/>
                  <a:pt x="2225446" y="5602622"/>
                  <a:pt x="1917688" y="5632311"/>
                </a:cubicBezTo>
                <a:cubicBezTo>
                  <a:pt x="1609930" y="5662000"/>
                  <a:pt x="1667508" y="5619662"/>
                  <a:pt x="1558122" y="5632311"/>
                </a:cubicBezTo>
                <a:cubicBezTo>
                  <a:pt x="1448736" y="5644960"/>
                  <a:pt x="1096321" y="5583551"/>
                  <a:pt x="958844" y="5632311"/>
                </a:cubicBezTo>
                <a:cubicBezTo>
                  <a:pt x="821367" y="5681071"/>
                  <a:pt x="375054" y="5518655"/>
                  <a:pt x="0" y="5632311"/>
                </a:cubicBezTo>
                <a:cubicBezTo>
                  <a:pt x="-29339" y="5525039"/>
                  <a:pt x="33327" y="5379414"/>
                  <a:pt x="0" y="5238049"/>
                </a:cubicBezTo>
                <a:cubicBezTo>
                  <a:pt x="-33327" y="5096684"/>
                  <a:pt x="42776" y="4890536"/>
                  <a:pt x="0" y="4618495"/>
                </a:cubicBezTo>
                <a:cubicBezTo>
                  <a:pt x="-42776" y="4346454"/>
                  <a:pt x="21883" y="4223170"/>
                  <a:pt x="0" y="3942618"/>
                </a:cubicBezTo>
                <a:cubicBezTo>
                  <a:pt x="-21883" y="3662066"/>
                  <a:pt x="12418" y="3612665"/>
                  <a:pt x="0" y="3379387"/>
                </a:cubicBezTo>
                <a:cubicBezTo>
                  <a:pt x="-12418" y="3146109"/>
                  <a:pt x="12071" y="3039232"/>
                  <a:pt x="0" y="2872479"/>
                </a:cubicBezTo>
                <a:cubicBezTo>
                  <a:pt x="-12071" y="2705726"/>
                  <a:pt x="17129" y="2479454"/>
                  <a:pt x="0" y="2252924"/>
                </a:cubicBezTo>
                <a:cubicBezTo>
                  <a:pt x="-17129" y="2026394"/>
                  <a:pt x="58092" y="1817813"/>
                  <a:pt x="0" y="1633370"/>
                </a:cubicBezTo>
                <a:cubicBezTo>
                  <a:pt x="-58092" y="1448927"/>
                  <a:pt x="36089" y="1416860"/>
                  <a:pt x="0" y="1239108"/>
                </a:cubicBezTo>
                <a:cubicBezTo>
                  <a:pt x="-36089" y="1061356"/>
                  <a:pt x="30905" y="856233"/>
                  <a:pt x="0" y="732200"/>
                </a:cubicBezTo>
                <a:cubicBezTo>
                  <a:pt x="-30905" y="608167"/>
                  <a:pt x="78716" y="259987"/>
                  <a:pt x="0" y="0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0033502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971E0"/>
                </a:solidFill>
              </a:rPr>
              <a:t>Instructions</a:t>
            </a:r>
            <a:endParaRPr lang="en-US" sz="40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To view the desired lab  presentation, simply click on the appropriate cloud🤗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Presentations look much better in full screen view ✨ Press the </a:t>
            </a:r>
            <a:r>
              <a:rPr lang="en-US" sz="4000" b="1" dirty="0"/>
              <a:t>F</a:t>
            </a:r>
            <a:r>
              <a:rPr lang="en-US" sz="4000" dirty="0"/>
              <a:t> or </a:t>
            </a:r>
            <a:r>
              <a:rPr lang="en-US" sz="4000" b="1" dirty="0"/>
              <a:t>F11</a:t>
            </a:r>
            <a:r>
              <a:rPr lang="en-US" sz="4000" dirty="0"/>
              <a:t> key to go full screen and </a:t>
            </a:r>
            <a:r>
              <a:rPr lang="en-US" sz="4000" b="1" dirty="0"/>
              <a:t>ESC/F11</a:t>
            </a:r>
            <a:r>
              <a:rPr lang="en-US" sz="4000" dirty="0"/>
              <a:t> to exit full screen.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To download the </a:t>
            </a:r>
            <a:r>
              <a:rPr lang="en-US" sz="4000" b="1" dirty="0"/>
              <a:t>PDF</a:t>
            </a:r>
            <a:r>
              <a:rPr lang="en-US" sz="4000" dirty="0"/>
              <a:t> version of a presentation, Press the </a:t>
            </a:r>
            <a:r>
              <a:rPr lang="en-US" sz="4000" b="1" dirty="0"/>
              <a:t>E</a:t>
            </a:r>
            <a:r>
              <a:rPr lang="en-US" sz="4000" dirty="0"/>
              <a:t> key and then press </a:t>
            </a:r>
            <a:r>
              <a:rPr lang="en-US" sz="4000" b="1" dirty="0"/>
              <a:t>CTRL + P </a:t>
            </a:r>
            <a:r>
              <a:rPr lang="en-US" sz="4000" dirty="0"/>
              <a:t>on Windows or </a:t>
            </a:r>
            <a:r>
              <a:rPr lang="en-US" sz="4000" b="1" dirty="0"/>
              <a:t> CMD + P </a:t>
            </a:r>
            <a:r>
              <a:rPr lang="en-US" sz="4000" dirty="0"/>
              <a:t>on Mac 🖨️</a:t>
            </a:r>
            <a:endParaRPr lang="en-US" sz="105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98ACFD6-99DB-69FB-33C6-1820662D758A}"/>
              </a:ext>
            </a:extLst>
          </p:cNvPr>
          <p:cNvCxnSpPr>
            <a:cxnSpLocks/>
          </p:cNvCxnSpPr>
          <p:nvPr/>
        </p:nvCxnSpPr>
        <p:spPr>
          <a:xfrm>
            <a:off x="2466109" y="31172728"/>
            <a:ext cx="3740727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7647FB-4194-B1B7-1D5D-080CA3F9A56B}"/>
              </a:ext>
            </a:extLst>
          </p:cNvPr>
          <p:cNvCxnSpPr>
            <a:cxnSpLocks/>
          </p:cNvCxnSpPr>
          <p:nvPr/>
        </p:nvCxnSpPr>
        <p:spPr>
          <a:xfrm flipV="1">
            <a:off x="2466109" y="5874327"/>
            <a:ext cx="0" cy="25298401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FC53FD-1833-1671-9598-9F927175EEC6}"/>
              </a:ext>
            </a:extLst>
          </p:cNvPr>
          <p:cNvCxnSpPr>
            <a:cxnSpLocks/>
          </p:cNvCxnSpPr>
          <p:nvPr/>
        </p:nvCxnSpPr>
        <p:spPr>
          <a:xfrm flipV="1">
            <a:off x="2466108" y="8623946"/>
            <a:ext cx="39485456" cy="22548782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D546B4F-AD86-8A65-9590-FAFAD96A2B44}"/>
              </a:ext>
            </a:extLst>
          </p:cNvPr>
          <p:cNvSpPr/>
          <p:nvPr/>
        </p:nvSpPr>
        <p:spPr>
          <a:xfrm>
            <a:off x="6540731" y="14744274"/>
            <a:ext cx="5846618" cy="2798616"/>
          </a:xfrm>
          <a:custGeom>
            <a:avLst/>
            <a:gdLst>
              <a:gd name="connsiteX0" fmla="*/ 0 w 5846618"/>
              <a:gd name="connsiteY0" fmla="*/ 1399308 h 2798616"/>
              <a:gd name="connsiteX1" fmla="*/ 2923309 w 5846618"/>
              <a:gd name="connsiteY1" fmla="*/ 0 h 2798616"/>
              <a:gd name="connsiteX2" fmla="*/ 5846618 w 5846618"/>
              <a:gd name="connsiteY2" fmla="*/ 1399308 h 2798616"/>
              <a:gd name="connsiteX3" fmla="*/ 2923309 w 5846618"/>
              <a:gd name="connsiteY3" fmla="*/ 2798616 h 2798616"/>
              <a:gd name="connsiteX4" fmla="*/ 0 w 5846618"/>
              <a:gd name="connsiteY4" fmla="*/ 1399308 h 279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2798616" fill="none" extrusionOk="0">
                <a:moveTo>
                  <a:pt x="0" y="1399308"/>
                </a:moveTo>
                <a:cubicBezTo>
                  <a:pt x="42453" y="631528"/>
                  <a:pt x="1410241" y="-208745"/>
                  <a:pt x="2923309" y="0"/>
                </a:cubicBezTo>
                <a:cubicBezTo>
                  <a:pt x="4386469" y="-23175"/>
                  <a:pt x="5817479" y="653926"/>
                  <a:pt x="5846618" y="1399308"/>
                </a:cubicBezTo>
                <a:cubicBezTo>
                  <a:pt x="5839785" y="2106962"/>
                  <a:pt x="4419630" y="2962850"/>
                  <a:pt x="2923309" y="2798616"/>
                </a:cubicBezTo>
                <a:cubicBezTo>
                  <a:pt x="1406865" y="2853511"/>
                  <a:pt x="124930" y="2202162"/>
                  <a:pt x="0" y="1399308"/>
                </a:cubicBezTo>
                <a:close/>
              </a:path>
              <a:path w="5846618" h="2798616" stroke="0" extrusionOk="0">
                <a:moveTo>
                  <a:pt x="0" y="1399308"/>
                </a:moveTo>
                <a:cubicBezTo>
                  <a:pt x="-170005" y="521629"/>
                  <a:pt x="1241895" y="25114"/>
                  <a:pt x="2923309" y="0"/>
                </a:cubicBezTo>
                <a:cubicBezTo>
                  <a:pt x="4614569" y="16160"/>
                  <a:pt x="5720231" y="630511"/>
                  <a:pt x="5846618" y="1399308"/>
                </a:cubicBezTo>
                <a:cubicBezTo>
                  <a:pt x="5815742" y="2202276"/>
                  <a:pt x="4527280" y="2856807"/>
                  <a:pt x="2923309" y="2798616"/>
                </a:cubicBezTo>
                <a:cubicBezTo>
                  <a:pt x="1240078" y="2761011"/>
                  <a:pt x="15271" y="2179421"/>
                  <a:pt x="0" y="139930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Lab 2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Hypothesis testing and Bivariate Distributions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35C5EF4-037C-40F8-C8E6-D0C679A0CF28}"/>
              </a:ext>
            </a:extLst>
          </p:cNvPr>
          <p:cNvSpPr/>
          <p:nvPr/>
        </p:nvSpPr>
        <p:spPr>
          <a:xfrm>
            <a:off x="9105986" y="27776772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3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Reporting Results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66A5C91-34B2-5B2A-10D2-FED081674025}"/>
              </a:ext>
            </a:extLst>
          </p:cNvPr>
          <p:cNvSpPr/>
          <p:nvPr/>
        </p:nvSpPr>
        <p:spPr>
          <a:xfrm>
            <a:off x="10276932" y="19033048"/>
            <a:ext cx="5846618" cy="2798614"/>
          </a:xfrm>
          <a:custGeom>
            <a:avLst/>
            <a:gdLst>
              <a:gd name="connsiteX0" fmla="*/ 0 w 5846618"/>
              <a:gd name="connsiteY0" fmla="*/ 1399307 h 2798614"/>
              <a:gd name="connsiteX1" fmla="*/ 2923309 w 5846618"/>
              <a:gd name="connsiteY1" fmla="*/ 0 h 2798614"/>
              <a:gd name="connsiteX2" fmla="*/ 5846618 w 5846618"/>
              <a:gd name="connsiteY2" fmla="*/ 1399307 h 2798614"/>
              <a:gd name="connsiteX3" fmla="*/ 2923309 w 5846618"/>
              <a:gd name="connsiteY3" fmla="*/ 2798614 h 2798614"/>
              <a:gd name="connsiteX4" fmla="*/ 0 w 5846618"/>
              <a:gd name="connsiteY4" fmla="*/ 1399307 h 2798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2798614" fill="none" extrusionOk="0">
                <a:moveTo>
                  <a:pt x="0" y="1399307"/>
                </a:moveTo>
                <a:cubicBezTo>
                  <a:pt x="43236" y="631620"/>
                  <a:pt x="1410672" y="-209631"/>
                  <a:pt x="2923309" y="0"/>
                </a:cubicBezTo>
                <a:cubicBezTo>
                  <a:pt x="4386469" y="-23175"/>
                  <a:pt x="5817479" y="653925"/>
                  <a:pt x="5846618" y="1399307"/>
                </a:cubicBezTo>
                <a:cubicBezTo>
                  <a:pt x="5839697" y="2106122"/>
                  <a:pt x="4419454" y="2963092"/>
                  <a:pt x="2923309" y="2798614"/>
                </a:cubicBezTo>
                <a:cubicBezTo>
                  <a:pt x="1406865" y="2853509"/>
                  <a:pt x="124930" y="2202161"/>
                  <a:pt x="0" y="1399307"/>
                </a:cubicBezTo>
                <a:close/>
              </a:path>
              <a:path w="5846618" h="2798614" stroke="0" extrusionOk="0">
                <a:moveTo>
                  <a:pt x="0" y="1399307"/>
                </a:moveTo>
                <a:cubicBezTo>
                  <a:pt x="-170127" y="521553"/>
                  <a:pt x="1241484" y="25269"/>
                  <a:pt x="2923309" y="0"/>
                </a:cubicBezTo>
                <a:cubicBezTo>
                  <a:pt x="4614569" y="16160"/>
                  <a:pt x="5720231" y="630510"/>
                  <a:pt x="5846618" y="1399307"/>
                </a:cubicBezTo>
                <a:cubicBezTo>
                  <a:pt x="5815291" y="2202715"/>
                  <a:pt x="4527100" y="2857799"/>
                  <a:pt x="2923309" y="2798614"/>
                </a:cubicBezTo>
                <a:cubicBezTo>
                  <a:pt x="1240078" y="2761009"/>
                  <a:pt x="15271" y="2179420"/>
                  <a:pt x="0" y="1399307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4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Two-Predictor Regression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DACF5E-4475-D998-F1D6-982C2FB9A981}"/>
              </a:ext>
            </a:extLst>
          </p:cNvPr>
          <p:cNvSpPr/>
          <p:nvPr/>
        </p:nvSpPr>
        <p:spPr>
          <a:xfrm>
            <a:off x="15800307" y="26657022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5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Two-Predictor Regression 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D5AD945-F863-3DE5-C34C-63C8D51AD1D6}"/>
              </a:ext>
            </a:extLst>
          </p:cNvPr>
          <p:cNvSpPr/>
          <p:nvPr/>
        </p:nvSpPr>
        <p:spPr>
          <a:xfrm>
            <a:off x="20854893" y="22548973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7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Multicollinearity, Suppression, Dominance Analysis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677DEA8-9A23-1D6A-8E1E-0BA639BF7255}"/>
              </a:ext>
            </a:extLst>
          </p:cNvPr>
          <p:cNvSpPr/>
          <p:nvPr/>
        </p:nvSpPr>
        <p:spPr>
          <a:xfrm>
            <a:off x="16906322" y="14822378"/>
            <a:ext cx="5846616" cy="3121738"/>
          </a:xfrm>
          <a:custGeom>
            <a:avLst/>
            <a:gdLst>
              <a:gd name="connsiteX0" fmla="*/ 0 w 5846616"/>
              <a:gd name="connsiteY0" fmla="*/ 1560869 h 3121738"/>
              <a:gd name="connsiteX1" fmla="*/ 2923308 w 5846616"/>
              <a:gd name="connsiteY1" fmla="*/ 0 h 3121738"/>
              <a:gd name="connsiteX2" fmla="*/ 5846616 w 5846616"/>
              <a:gd name="connsiteY2" fmla="*/ 1560869 h 3121738"/>
              <a:gd name="connsiteX3" fmla="*/ 2923308 w 5846616"/>
              <a:gd name="connsiteY3" fmla="*/ 3121738 h 3121738"/>
              <a:gd name="connsiteX4" fmla="*/ 0 w 5846616"/>
              <a:gd name="connsiteY4" fmla="*/ 1560869 h 3121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6" h="3121738" fill="none" extrusionOk="0">
                <a:moveTo>
                  <a:pt x="0" y="1560869"/>
                </a:moveTo>
                <a:cubicBezTo>
                  <a:pt x="73680" y="707566"/>
                  <a:pt x="1387225" y="-161377"/>
                  <a:pt x="2923308" y="0"/>
                </a:cubicBezTo>
                <a:cubicBezTo>
                  <a:pt x="4387296" y="-23048"/>
                  <a:pt x="5747174" y="792449"/>
                  <a:pt x="5846616" y="1560869"/>
                </a:cubicBezTo>
                <a:cubicBezTo>
                  <a:pt x="5832461" y="2287923"/>
                  <a:pt x="4519520" y="3147150"/>
                  <a:pt x="2923308" y="3121738"/>
                </a:cubicBezTo>
                <a:cubicBezTo>
                  <a:pt x="1341340" y="3139950"/>
                  <a:pt x="15567" y="2426656"/>
                  <a:pt x="0" y="1560869"/>
                </a:cubicBezTo>
                <a:close/>
              </a:path>
              <a:path w="5846616" h="3121738" stroke="0" extrusionOk="0">
                <a:moveTo>
                  <a:pt x="0" y="1560869"/>
                </a:moveTo>
                <a:cubicBezTo>
                  <a:pt x="-219535" y="563411"/>
                  <a:pt x="1071923" y="88908"/>
                  <a:pt x="2923308" y="0"/>
                </a:cubicBezTo>
                <a:cubicBezTo>
                  <a:pt x="4636432" y="20763"/>
                  <a:pt x="5760709" y="701557"/>
                  <a:pt x="5846616" y="1560869"/>
                </a:cubicBezTo>
                <a:cubicBezTo>
                  <a:pt x="5780481" y="2487498"/>
                  <a:pt x="4526873" y="3182166"/>
                  <a:pt x="2923308" y="3121738"/>
                </a:cubicBezTo>
                <a:cubicBezTo>
                  <a:pt x="1203802" y="3064286"/>
                  <a:pt x="63108" y="2453066"/>
                  <a:pt x="0" y="1560869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6</a:t>
            </a: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Variance Explained, Semi-partial and Partial-correlations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46EB02D-D71F-57F6-A05C-18E3B8DE2183}"/>
              </a:ext>
            </a:extLst>
          </p:cNvPr>
          <p:cNvSpPr/>
          <p:nvPr/>
        </p:nvSpPr>
        <p:spPr>
          <a:xfrm>
            <a:off x="21758882" y="7016817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8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Quadratic regression and non-linear alternatives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A2FD08A-55AC-8072-0913-E76B9F9B203D}"/>
              </a:ext>
            </a:extLst>
          </p:cNvPr>
          <p:cNvSpPr/>
          <p:nvPr/>
        </p:nvSpPr>
        <p:spPr>
          <a:xfrm>
            <a:off x="25106324" y="27562058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9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nteractions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between continuous variables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BD683B4-68D0-6782-B719-2D257C703896}"/>
              </a:ext>
            </a:extLst>
          </p:cNvPr>
          <p:cNvSpPr/>
          <p:nvPr/>
        </p:nvSpPr>
        <p:spPr>
          <a:xfrm>
            <a:off x="27061200" y="9169002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10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C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ategorical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Predictors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BB43E75-5B08-FDB4-03C8-4977549DD2CE}"/>
              </a:ext>
            </a:extLst>
          </p:cNvPr>
          <p:cNvSpPr/>
          <p:nvPr/>
        </p:nvSpPr>
        <p:spPr>
          <a:xfrm>
            <a:off x="29963392" y="23434938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11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lang="en-US" sz="36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Categorical  Interactions variable and ANOVA equivalence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A70C63C-A76F-CA9B-4802-63CF5C53D08B}"/>
              </a:ext>
            </a:extLst>
          </p:cNvPr>
          <p:cNvSpPr/>
          <p:nvPr/>
        </p:nvSpPr>
        <p:spPr>
          <a:xfrm>
            <a:off x="34155010" y="3893309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13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Missing Data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98A07D2-6C18-151E-B6F8-00A269D65E5C}"/>
              </a:ext>
            </a:extLst>
          </p:cNvPr>
          <p:cNvSpPr/>
          <p:nvPr/>
        </p:nvSpPr>
        <p:spPr>
          <a:xfrm>
            <a:off x="33415524" y="19132414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12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Mediation Analysis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6CA818E-008A-9A28-B222-CE0C6D161B99}"/>
              </a:ext>
            </a:extLst>
          </p:cNvPr>
          <p:cNvSpPr/>
          <p:nvPr/>
        </p:nvSpPr>
        <p:spPr>
          <a:xfrm>
            <a:off x="37177402" y="15247427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14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Regression Diagnostics and GLMs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6039D31-216E-3EC4-A963-957F4EBD440C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9464040" y="17542890"/>
            <a:ext cx="0" cy="9633483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92ACCC2-CEB5-9BC6-2819-67F2CAE399A1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13200241" y="21831662"/>
            <a:ext cx="0" cy="3214255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571FF36-C884-B721-8DF0-BEAB3711F1B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2029295" y="25763228"/>
            <a:ext cx="0" cy="2013544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D569E84-0DE5-CFDE-D95B-7FFE7F08ABD8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18723616" y="21911753"/>
            <a:ext cx="41546" cy="4745269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E74A2B-D92B-5A7F-1466-DC164D766713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19829630" y="17944116"/>
            <a:ext cx="9715" cy="3196877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4E9E56-F4DD-A2E4-3F67-240D3E21997C}"/>
              </a:ext>
            </a:extLst>
          </p:cNvPr>
          <p:cNvCxnSpPr>
            <a:cxnSpLocks/>
            <a:stCxn id="36" idx="4"/>
          </p:cNvCxnSpPr>
          <p:nvPr/>
        </p:nvCxnSpPr>
        <p:spPr>
          <a:xfrm>
            <a:off x="24682191" y="10231072"/>
            <a:ext cx="0" cy="8130760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97CF120-B53B-285B-57BB-6EB146A7E4B0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23778202" y="19051398"/>
            <a:ext cx="0" cy="3497575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D28876-23A1-0C97-11B4-99BF124C9911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28029633" y="16616841"/>
            <a:ext cx="0" cy="10945217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CAB6F36-903E-A7FE-46A3-4AF25568C639}"/>
              </a:ext>
            </a:extLst>
          </p:cNvPr>
          <p:cNvCxnSpPr>
            <a:cxnSpLocks/>
            <a:stCxn id="39" idx="4"/>
          </p:cNvCxnSpPr>
          <p:nvPr/>
        </p:nvCxnSpPr>
        <p:spPr>
          <a:xfrm>
            <a:off x="29984509" y="12383257"/>
            <a:ext cx="42611" cy="2961416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14F8720-CD89-8917-0567-45C4EBAAF818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32746243" y="13923231"/>
            <a:ext cx="140458" cy="9511707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6F4DA6-06B5-62AC-EE04-4FAC0DC4CF78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36219922" y="11981050"/>
            <a:ext cx="118911" cy="7151364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BF02A39-CF35-34C8-3AAE-06BC177B22F5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37078319" y="7107564"/>
            <a:ext cx="0" cy="4231397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C608FB5-0398-FFBC-1066-1F073626BE7E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39986593" y="9788251"/>
            <a:ext cx="114118" cy="5459176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BB9E296B-4FCF-EE98-E468-5DD20A44D561}"/>
              </a:ext>
            </a:extLst>
          </p:cNvPr>
          <p:cNvSpPr/>
          <p:nvPr/>
        </p:nvSpPr>
        <p:spPr>
          <a:xfrm>
            <a:off x="2808145" y="21017068"/>
            <a:ext cx="5846618" cy="2798616"/>
          </a:xfrm>
          <a:custGeom>
            <a:avLst/>
            <a:gdLst>
              <a:gd name="connsiteX0" fmla="*/ 0 w 5846618"/>
              <a:gd name="connsiteY0" fmla="*/ 1399308 h 2798616"/>
              <a:gd name="connsiteX1" fmla="*/ 2923309 w 5846618"/>
              <a:gd name="connsiteY1" fmla="*/ 0 h 2798616"/>
              <a:gd name="connsiteX2" fmla="*/ 5846618 w 5846618"/>
              <a:gd name="connsiteY2" fmla="*/ 1399308 h 2798616"/>
              <a:gd name="connsiteX3" fmla="*/ 2923309 w 5846618"/>
              <a:gd name="connsiteY3" fmla="*/ 2798616 h 2798616"/>
              <a:gd name="connsiteX4" fmla="*/ 0 w 5846618"/>
              <a:gd name="connsiteY4" fmla="*/ 1399308 h 279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2798616" fill="none" extrusionOk="0">
                <a:moveTo>
                  <a:pt x="0" y="1399308"/>
                </a:moveTo>
                <a:cubicBezTo>
                  <a:pt x="42453" y="631528"/>
                  <a:pt x="1410241" y="-208745"/>
                  <a:pt x="2923309" y="0"/>
                </a:cubicBezTo>
                <a:cubicBezTo>
                  <a:pt x="4386469" y="-23175"/>
                  <a:pt x="5817479" y="653926"/>
                  <a:pt x="5846618" y="1399308"/>
                </a:cubicBezTo>
                <a:cubicBezTo>
                  <a:pt x="5839785" y="2106962"/>
                  <a:pt x="4419630" y="2962850"/>
                  <a:pt x="2923309" y="2798616"/>
                </a:cubicBezTo>
                <a:cubicBezTo>
                  <a:pt x="1406865" y="2853511"/>
                  <a:pt x="124930" y="2202162"/>
                  <a:pt x="0" y="1399308"/>
                </a:cubicBezTo>
                <a:close/>
              </a:path>
              <a:path w="5846618" h="2798616" stroke="0" extrusionOk="0">
                <a:moveTo>
                  <a:pt x="0" y="1399308"/>
                </a:moveTo>
                <a:cubicBezTo>
                  <a:pt x="-170005" y="521629"/>
                  <a:pt x="1241895" y="25114"/>
                  <a:pt x="2923309" y="0"/>
                </a:cubicBezTo>
                <a:cubicBezTo>
                  <a:pt x="4614569" y="16160"/>
                  <a:pt x="5720231" y="630511"/>
                  <a:pt x="5846618" y="1399308"/>
                </a:cubicBezTo>
                <a:cubicBezTo>
                  <a:pt x="5815742" y="2202276"/>
                  <a:pt x="4527280" y="2856807"/>
                  <a:pt x="2923309" y="2798616"/>
                </a:cubicBezTo>
                <a:cubicBezTo>
                  <a:pt x="1240078" y="2761011"/>
                  <a:pt x="15271" y="2179421"/>
                  <a:pt x="0" y="139930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Lab 1</a:t>
            </a:r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Introduction to Regression 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E0B6318-D0DB-BA56-7630-D795EE1DFEC5}"/>
              </a:ext>
            </a:extLst>
          </p:cNvPr>
          <p:cNvCxnSpPr>
            <a:cxnSpLocks/>
            <a:stCxn id="79" idx="4"/>
          </p:cNvCxnSpPr>
          <p:nvPr/>
        </p:nvCxnSpPr>
        <p:spPr>
          <a:xfrm flipH="1">
            <a:off x="5723287" y="23815684"/>
            <a:ext cx="8167" cy="5409500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960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1309</TotalTime>
  <Words>157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Author 1</dc:creator>
  <cp:lastModifiedBy>Fabio Setti</cp:lastModifiedBy>
  <cp:revision>19</cp:revision>
  <dcterms:created xsi:type="dcterms:W3CDTF">2023-08-18T10:39:08Z</dcterms:created>
  <dcterms:modified xsi:type="dcterms:W3CDTF">2024-12-19T20:43:41Z</dcterms:modified>
</cp:coreProperties>
</file>