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D09"/>
    <a:srgbClr val="ECDEDE"/>
    <a:srgbClr val="F7D8D3"/>
    <a:srgbClr val="EAEAEA"/>
    <a:srgbClr val="C0C0C0"/>
    <a:srgbClr val="F8D7C2"/>
    <a:srgbClr val="6971E0"/>
    <a:srgbClr val="EF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041" autoAdjust="0"/>
    <p:restoredTop sz="92289" autoAdjust="0"/>
  </p:normalViewPr>
  <p:slideViewPr>
    <p:cSldViewPr snapToGrid="0">
      <p:cViewPr varScale="1">
        <p:scale>
          <a:sx n="26" d="100"/>
          <a:sy n="26" d="100"/>
        </p:scale>
        <p:origin x="192" y="1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2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9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7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4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2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1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9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02A90-E5B2-4178-83FD-9ED89742CA6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raw.githack.com/quinix45/PSYC-7804-Regression-Lab-Slides/main/Slides%20Files/Lab%206.html#/title-slide" TargetMode="External"/><Relationship Id="rId13" Type="http://schemas.openxmlformats.org/officeDocument/2006/relationships/hyperlink" Target="https://raw.githack.com/quinix45/PSYC-7804-Regression-Lab-Slides/main/Slides%20Files/Lab%2013.html#/title-slide" TargetMode="External"/><Relationship Id="rId18" Type="http://schemas.openxmlformats.org/officeDocument/2006/relationships/hyperlink" Target="https://www.linkedin.com/in/jplourde-72078863/" TargetMode="External"/><Relationship Id="rId3" Type="http://schemas.openxmlformats.org/officeDocument/2006/relationships/hyperlink" Target="https://raw.githack.com/quinix45/PSYC-7804-Regression-Lab-Slides/main/Slides%20Files/Lab%202.html#/title-slide" TargetMode="External"/><Relationship Id="rId7" Type="http://schemas.openxmlformats.org/officeDocument/2006/relationships/hyperlink" Target="https://raw.githack.com/quinix45/PSYC-7804-Regression-Lab-Slides/main/Slides%20Files/Lab%207.html#/title-slide" TargetMode="External"/><Relationship Id="rId12" Type="http://schemas.openxmlformats.org/officeDocument/2006/relationships/hyperlink" Target="https://raw.githack.com/quinix45/PSYC-7804-Regression-Lab-Slides/main/Slides%20Files/Lab%2011.html#/title-slide" TargetMode="External"/><Relationship Id="rId17" Type="http://schemas.openxmlformats.org/officeDocument/2006/relationships/hyperlink" Target="https://www.linkedin.com/in/zihuancao/)" TargetMode="External"/><Relationship Id="rId2" Type="http://schemas.openxmlformats.org/officeDocument/2006/relationships/hyperlink" Target="https://github.com/quinix45/PSYC-7804-Regression-Lab-Slides" TargetMode="External"/><Relationship Id="rId16" Type="http://schemas.openxmlformats.org/officeDocument/2006/relationships/hyperlink" Target="https://raw.githack.com/quinix45/PSYC-7804-Regression-Lab-Slides/main/Slides%20Files/Lab%201.html#/title-slid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aw.githack.com/quinix45/PSYC-7804-Regression-Lab-Slides/main/Slides%20Files/Lab%205.html#/title-slide" TargetMode="External"/><Relationship Id="rId11" Type="http://schemas.openxmlformats.org/officeDocument/2006/relationships/hyperlink" Target="https://raw.githack.com/quinix45/PSYC-7804-Regression-Lab-Slides/main/Slides%20Files/Lab%2010.html#/title-slide" TargetMode="External"/><Relationship Id="rId5" Type="http://schemas.openxmlformats.org/officeDocument/2006/relationships/hyperlink" Target="https://raw.githack.com/quinix45/PSYC-7804-Regression-Lab-Slides/main/Slides%20Files/Lab%204.html#/title-slide" TargetMode="External"/><Relationship Id="rId15" Type="http://schemas.openxmlformats.org/officeDocument/2006/relationships/hyperlink" Target="https://raw.githack.com/quinix45/PSYC-7804-Regression-Lab-Slides/main/Slides%20Files/Lab%2014.html#/title-slide" TargetMode="External"/><Relationship Id="rId10" Type="http://schemas.openxmlformats.org/officeDocument/2006/relationships/hyperlink" Target="https://raw.githack.com/quinix45/PSYC-7804-Regression-Lab-Slides/main/Slides%20Files/Lab%209.html#/title-slide" TargetMode="External"/><Relationship Id="rId4" Type="http://schemas.openxmlformats.org/officeDocument/2006/relationships/hyperlink" Target="https://raw.githack.com/quinix45/PSYC-7804-Regression-Lab-Slides/main/Slides%20Files/Lab%203.html#/title-slide" TargetMode="External"/><Relationship Id="rId9" Type="http://schemas.openxmlformats.org/officeDocument/2006/relationships/hyperlink" Target="https://raw.githack.com/quinix45/PSYC-7804-Regression-Lab-Slides/main/Slides%20Files/Lab%208.html#/title-slide" TargetMode="External"/><Relationship Id="rId14" Type="http://schemas.openxmlformats.org/officeDocument/2006/relationships/hyperlink" Target="https://raw.githack.com/quinix45/PSYC-7804-Regression-Lab-Slides/main/Slides%20Files/Lab%2012.html#/title-sli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1AC74B-F0E3-0C92-C007-93A98F3C195F}"/>
              </a:ext>
            </a:extLst>
          </p:cNvPr>
          <p:cNvSpPr txBox="1"/>
          <p:nvPr/>
        </p:nvSpPr>
        <p:spPr>
          <a:xfrm>
            <a:off x="9464040" y="1745671"/>
            <a:ext cx="24963120" cy="264687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459053"/>
              </a:avLst>
            </a:prstTxWarp>
            <a:spAutoFit/>
          </a:bodyPr>
          <a:lstStyle/>
          <a:p>
            <a:pPr algn="ctr"/>
            <a:r>
              <a:rPr lang="en-US" sz="23900" b="1" dirty="0">
                <a:solidFill>
                  <a:srgbClr val="B30D09"/>
                </a:solidFill>
              </a:rPr>
              <a:t>Welcome to Regression Lab</a:t>
            </a:r>
            <a:r>
              <a:rPr lang="en-US" sz="23900" dirty="0">
                <a:solidFill>
                  <a:srgbClr val="B30D09"/>
                </a:solidFill>
              </a:rPr>
              <a:t>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E83232-90F6-E0D9-75D5-1EDCBE698F22}"/>
              </a:ext>
            </a:extLst>
          </p:cNvPr>
          <p:cNvSpPr txBox="1"/>
          <p:nvPr/>
        </p:nvSpPr>
        <p:spPr>
          <a:xfrm>
            <a:off x="3113209" y="6689391"/>
            <a:ext cx="15651953" cy="6924973"/>
          </a:xfrm>
          <a:custGeom>
            <a:avLst/>
            <a:gdLst>
              <a:gd name="connsiteX0" fmla="*/ 0 w 15651953"/>
              <a:gd name="connsiteY0" fmla="*/ 0 h 6924973"/>
              <a:gd name="connsiteX1" fmla="*/ 579702 w 15651953"/>
              <a:gd name="connsiteY1" fmla="*/ 0 h 6924973"/>
              <a:gd name="connsiteX2" fmla="*/ 1159404 w 15651953"/>
              <a:gd name="connsiteY2" fmla="*/ 0 h 6924973"/>
              <a:gd name="connsiteX3" fmla="*/ 1739106 w 15651953"/>
              <a:gd name="connsiteY3" fmla="*/ 0 h 6924973"/>
              <a:gd name="connsiteX4" fmla="*/ 2162288 w 15651953"/>
              <a:gd name="connsiteY4" fmla="*/ 0 h 6924973"/>
              <a:gd name="connsiteX5" fmla="*/ 2741990 w 15651953"/>
              <a:gd name="connsiteY5" fmla="*/ 0 h 6924973"/>
              <a:gd name="connsiteX6" fmla="*/ 3634731 w 15651953"/>
              <a:gd name="connsiteY6" fmla="*/ 0 h 6924973"/>
              <a:gd name="connsiteX7" fmla="*/ 4527472 w 15651953"/>
              <a:gd name="connsiteY7" fmla="*/ 0 h 6924973"/>
              <a:gd name="connsiteX8" fmla="*/ 4637616 w 15651953"/>
              <a:gd name="connsiteY8" fmla="*/ 0 h 6924973"/>
              <a:gd name="connsiteX9" fmla="*/ 5060798 w 15651953"/>
              <a:gd name="connsiteY9" fmla="*/ 0 h 6924973"/>
              <a:gd name="connsiteX10" fmla="*/ 5953539 w 15651953"/>
              <a:gd name="connsiteY10" fmla="*/ 0 h 6924973"/>
              <a:gd name="connsiteX11" fmla="*/ 6063683 w 15651953"/>
              <a:gd name="connsiteY11" fmla="*/ 0 h 6924973"/>
              <a:gd name="connsiteX12" fmla="*/ 6173826 w 15651953"/>
              <a:gd name="connsiteY12" fmla="*/ 0 h 6924973"/>
              <a:gd name="connsiteX13" fmla="*/ 6753528 w 15651953"/>
              <a:gd name="connsiteY13" fmla="*/ 0 h 6924973"/>
              <a:gd name="connsiteX14" fmla="*/ 7020191 w 15651953"/>
              <a:gd name="connsiteY14" fmla="*/ 0 h 6924973"/>
              <a:gd name="connsiteX15" fmla="*/ 7912932 w 15651953"/>
              <a:gd name="connsiteY15" fmla="*/ 0 h 6924973"/>
              <a:gd name="connsiteX16" fmla="*/ 8179595 w 15651953"/>
              <a:gd name="connsiteY16" fmla="*/ 0 h 6924973"/>
              <a:gd name="connsiteX17" fmla="*/ 8446258 w 15651953"/>
              <a:gd name="connsiteY17" fmla="*/ 0 h 6924973"/>
              <a:gd name="connsiteX18" fmla="*/ 8712921 w 15651953"/>
              <a:gd name="connsiteY18" fmla="*/ 0 h 6924973"/>
              <a:gd name="connsiteX19" fmla="*/ 8979583 w 15651953"/>
              <a:gd name="connsiteY19" fmla="*/ 0 h 6924973"/>
              <a:gd name="connsiteX20" fmla="*/ 9559285 w 15651953"/>
              <a:gd name="connsiteY20" fmla="*/ 0 h 6924973"/>
              <a:gd name="connsiteX21" fmla="*/ 10452026 w 15651953"/>
              <a:gd name="connsiteY21" fmla="*/ 0 h 6924973"/>
              <a:gd name="connsiteX22" fmla="*/ 11344767 w 15651953"/>
              <a:gd name="connsiteY22" fmla="*/ 0 h 6924973"/>
              <a:gd name="connsiteX23" fmla="*/ 12080989 w 15651953"/>
              <a:gd name="connsiteY23" fmla="*/ 0 h 6924973"/>
              <a:gd name="connsiteX24" fmla="*/ 12191132 w 15651953"/>
              <a:gd name="connsiteY24" fmla="*/ 0 h 6924973"/>
              <a:gd name="connsiteX25" fmla="*/ 12301276 w 15651953"/>
              <a:gd name="connsiteY25" fmla="*/ 0 h 6924973"/>
              <a:gd name="connsiteX26" fmla="*/ 12411419 w 15651953"/>
              <a:gd name="connsiteY26" fmla="*/ 0 h 6924973"/>
              <a:gd name="connsiteX27" fmla="*/ 13147641 w 15651953"/>
              <a:gd name="connsiteY27" fmla="*/ 0 h 6924973"/>
              <a:gd name="connsiteX28" fmla="*/ 14040382 w 15651953"/>
              <a:gd name="connsiteY28" fmla="*/ 0 h 6924973"/>
              <a:gd name="connsiteX29" fmla="*/ 14933123 w 15651953"/>
              <a:gd name="connsiteY29" fmla="*/ 0 h 6924973"/>
              <a:gd name="connsiteX30" fmla="*/ 15651953 w 15651953"/>
              <a:gd name="connsiteY30" fmla="*/ 0 h 6924973"/>
              <a:gd name="connsiteX31" fmla="*/ 15651953 w 15651953"/>
              <a:gd name="connsiteY31" fmla="*/ 577081 h 6924973"/>
              <a:gd name="connsiteX32" fmla="*/ 15651953 w 15651953"/>
              <a:gd name="connsiteY32" fmla="*/ 1015663 h 6924973"/>
              <a:gd name="connsiteX33" fmla="*/ 15651953 w 15651953"/>
              <a:gd name="connsiteY33" fmla="*/ 1592744 h 6924973"/>
              <a:gd name="connsiteX34" fmla="*/ 15651953 w 15651953"/>
              <a:gd name="connsiteY34" fmla="*/ 2308324 h 6924973"/>
              <a:gd name="connsiteX35" fmla="*/ 15651953 w 15651953"/>
              <a:gd name="connsiteY35" fmla="*/ 2677656 h 6924973"/>
              <a:gd name="connsiteX36" fmla="*/ 15651953 w 15651953"/>
              <a:gd name="connsiteY36" fmla="*/ 3393237 h 6924973"/>
              <a:gd name="connsiteX37" fmla="*/ 15651953 w 15651953"/>
              <a:gd name="connsiteY37" fmla="*/ 4108817 h 6924973"/>
              <a:gd name="connsiteX38" fmla="*/ 15651953 w 15651953"/>
              <a:gd name="connsiteY38" fmla="*/ 4616649 h 6924973"/>
              <a:gd name="connsiteX39" fmla="*/ 15651953 w 15651953"/>
              <a:gd name="connsiteY39" fmla="*/ 5332229 h 6924973"/>
              <a:gd name="connsiteX40" fmla="*/ 15651953 w 15651953"/>
              <a:gd name="connsiteY40" fmla="*/ 5909310 h 6924973"/>
              <a:gd name="connsiteX41" fmla="*/ 15651953 w 15651953"/>
              <a:gd name="connsiteY41" fmla="*/ 6278642 h 6924973"/>
              <a:gd name="connsiteX42" fmla="*/ 15651953 w 15651953"/>
              <a:gd name="connsiteY42" fmla="*/ 6924973 h 6924973"/>
              <a:gd name="connsiteX43" fmla="*/ 14915732 w 15651953"/>
              <a:gd name="connsiteY43" fmla="*/ 6924973 h 6924973"/>
              <a:gd name="connsiteX44" fmla="*/ 14022990 w 15651953"/>
              <a:gd name="connsiteY44" fmla="*/ 6924973 h 6924973"/>
              <a:gd name="connsiteX45" fmla="*/ 13443289 w 15651953"/>
              <a:gd name="connsiteY45" fmla="*/ 6924973 h 6924973"/>
              <a:gd name="connsiteX46" fmla="*/ 13020106 w 15651953"/>
              <a:gd name="connsiteY46" fmla="*/ 6924973 h 6924973"/>
              <a:gd name="connsiteX47" fmla="*/ 12596924 w 15651953"/>
              <a:gd name="connsiteY47" fmla="*/ 6924973 h 6924973"/>
              <a:gd name="connsiteX48" fmla="*/ 11860702 w 15651953"/>
              <a:gd name="connsiteY48" fmla="*/ 6924973 h 6924973"/>
              <a:gd name="connsiteX49" fmla="*/ 11124481 w 15651953"/>
              <a:gd name="connsiteY49" fmla="*/ 6924973 h 6924973"/>
              <a:gd name="connsiteX50" fmla="*/ 10388259 w 15651953"/>
              <a:gd name="connsiteY50" fmla="*/ 6924973 h 6924973"/>
              <a:gd name="connsiteX51" fmla="*/ 9495518 w 15651953"/>
              <a:gd name="connsiteY51" fmla="*/ 6924973 h 6924973"/>
              <a:gd name="connsiteX52" fmla="*/ 9228855 w 15651953"/>
              <a:gd name="connsiteY52" fmla="*/ 6924973 h 6924973"/>
              <a:gd name="connsiteX53" fmla="*/ 8649153 w 15651953"/>
              <a:gd name="connsiteY53" fmla="*/ 6924973 h 6924973"/>
              <a:gd name="connsiteX54" fmla="*/ 8539010 w 15651953"/>
              <a:gd name="connsiteY54" fmla="*/ 6924973 h 6924973"/>
              <a:gd name="connsiteX55" fmla="*/ 8272347 w 15651953"/>
              <a:gd name="connsiteY55" fmla="*/ 6924973 h 6924973"/>
              <a:gd name="connsiteX56" fmla="*/ 7692645 w 15651953"/>
              <a:gd name="connsiteY56" fmla="*/ 6924973 h 6924973"/>
              <a:gd name="connsiteX57" fmla="*/ 7425982 w 15651953"/>
              <a:gd name="connsiteY57" fmla="*/ 6924973 h 6924973"/>
              <a:gd name="connsiteX58" fmla="*/ 7159319 w 15651953"/>
              <a:gd name="connsiteY58" fmla="*/ 6924973 h 6924973"/>
              <a:gd name="connsiteX59" fmla="*/ 6423098 w 15651953"/>
              <a:gd name="connsiteY59" fmla="*/ 6924973 h 6924973"/>
              <a:gd name="connsiteX60" fmla="*/ 6312954 w 15651953"/>
              <a:gd name="connsiteY60" fmla="*/ 6924973 h 6924973"/>
              <a:gd name="connsiteX61" fmla="*/ 5576733 w 15651953"/>
              <a:gd name="connsiteY61" fmla="*/ 6924973 h 6924973"/>
              <a:gd name="connsiteX62" fmla="*/ 4683992 w 15651953"/>
              <a:gd name="connsiteY62" fmla="*/ 6924973 h 6924973"/>
              <a:gd name="connsiteX63" fmla="*/ 4260809 w 15651953"/>
              <a:gd name="connsiteY63" fmla="*/ 6924973 h 6924973"/>
              <a:gd name="connsiteX64" fmla="*/ 3837627 w 15651953"/>
              <a:gd name="connsiteY64" fmla="*/ 6924973 h 6924973"/>
              <a:gd name="connsiteX65" fmla="*/ 3414445 w 15651953"/>
              <a:gd name="connsiteY65" fmla="*/ 6924973 h 6924973"/>
              <a:gd name="connsiteX66" fmla="*/ 2521704 w 15651953"/>
              <a:gd name="connsiteY66" fmla="*/ 6924973 h 6924973"/>
              <a:gd name="connsiteX67" fmla="*/ 1628963 w 15651953"/>
              <a:gd name="connsiteY67" fmla="*/ 6924973 h 6924973"/>
              <a:gd name="connsiteX68" fmla="*/ 1205780 w 15651953"/>
              <a:gd name="connsiteY68" fmla="*/ 6924973 h 6924973"/>
              <a:gd name="connsiteX69" fmla="*/ 939117 w 15651953"/>
              <a:gd name="connsiteY69" fmla="*/ 6924973 h 6924973"/>
              <a:gd name="connsiteX70" fmla="*/ 672454 w 15651953"/>
              <a:gd name="connsiteY70" fmla="*/ 6924973 h 6924973"/>
              <a:gd name="connsiteX71" fmla="*/ 0 w 15651953"/>
              <a:gd name="connsiteY71" fmla="*/ 6924973 h 6924973"/>
              <a:gd name="connsiteX72" fmla="*/ 0 w 15651953"/>
              <a:gd name="connsiteY72" fmla="*/ 6278642 h 6924973"/>
              <a:gd name="connsiteX73" fmla="*/ 0 w 15651953"/>
              <a:gd name="connsiteY73" fmla="*/ 5909310 h 6924973"/>
              <a:gd name="connsiteX74" fmla="*/ 0 w 15651953"/>
              <a:gd name="connsiteY74" fmla="*/ 5401479 h 6924973"/>
              <a:gd name="connsiteX75" fmla="*/ 0 w 15651953"/>
              <a:gd name="connsiteY75" fmla="*/ 4962897 h 6924973"/>
              <a:gd name="connsiteX76" fmla="*/ 0 w 15651953"/>
              <a:gd name="connsiteY76" fmla="*/ 4593565 h 6924973"/>
              <a:gd name="connsiteX77" fmla="*/ 0 w 15651953"/>
              <a:gd name="connsiteY77" fmla="*/ 4085734 h 6924973"/>
              <a:gd name="connsiteX78" fmla="*/ 0 w 15651953"/>
              <a:gd name="connsiteY78" fmla="*/ 3716402 h 6924973"/>
              <a:gd name="connsiteX79" fmla="*/ 0 w 15651953"/>
              <a:gd name="connsiteY79" fmla="*/ 3208571 h 6924973"/>
              <a:gd name="connsiteX80" fmla="*/ 0 w 15651953"/>
              <a:gd name="connsiteY80" fmla="*/ 2769989 h 6924973"/>
              <a:gd name="connsiteX81" fmla="*/ 0 w 15651953"/>
              <a:gd name="connsiteY81" fmla="*/ 2192908 h 6924973"/>
              <a:gd name="connsiteX82" fmla="*/ 0 w 15651953"/>
              <a:gd name="connsiteY82" fmla="*/ 1823576 h 6924973"/>
              <a:gd name="connsiteX83" fmla="*/ 0 w 15651953"/>
              <a:gd name="connsiteY83" fmla="*/ 1107996 h 6924973"/>
              <a:gd name="connsiteX84" fmla="*/ 0 w 15651953"/>
              <a:gd name="connsiteY84" fmla="*/ 0 h 692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5651953" h="6924973" fill="none" extrusionOk="0">
                <a:moveTo>
                  <a:pt x="0" y="0"/>
                </a:moveTo>
                <a:cubicBezTo>
                  <a:pt x="244947" y="-30984"/>
                  <a:pt x="416814" y="53804"/>
                  <a:pt x="579702" y="0"/>
                </a:cubicBezTo>
                <a:cubicBezTo>
                  <a:pt x="742590" y="-53804"/>
                  <a:pt x="954936" y="36933"/>
                  <a:pt x="1159404" y="0"/>
                </a:cubicBezTo>
                <a:cubicBezTo>
                  <a:pt x="1363872" y="-36933"/>
                  <a:pt x="1601852" y="60567"/>
                  <a:pt x="1739106" y="0"/>
                </a:cubicBezTo>
                <a:cubicBezTo>
                  <a:pt x="1876360" y="-60567"/>
                  <a:pt x="2008402" y="4539"/>
                  <a:pt x="2162288" y="0"/>
                </a:cubicBezTo>
                <a:cubicBezTo>
                  <a:pt x="2316174" y="-4539"/>
                  <a:pt x="2600271" y="35558"/>
                  <a:pt x="2741990" y="0"/>
                </a:cubicBezTo>
                <a:cubicBezTo>
                  <a:pt x="2883709" y="-35558"/>
                  <a:pt x="3369172" y="74804"/>
                  <a:pt x="3634731" y="0"/>
                </a:cubicBezTo>
                <a:cubicBezTo>
                  <a:pt x="3900290" y="-74804"/>
                  <a:pt x="4306127" y="104945"/>
                  <a:pt x="4527472" y="0"/>
                </a:cubicBezTo>
                <a:cubicBezTo>
                  <a:pt x="4748817" y="-104945"/>
                  <a:pt x="4605605" y="10928"/>
                  <a:pt x="4637616" y="0"/>
                </a:cubicBezTo>
                <a:cubicBezTo>
                  <a:pt x="4669627" y="-10928"/>
                  <a:pt x="4895250" y="3478"/>
                  <a:pt x="5060798" y="0"/>
                </a:cubicBezTo>
                <a:cubicBezTo>
                  <a:pt x="5226346" y="-3478"/>
                  <a:pt x="5613603" y="81806"/>
                  <a:pt x="5953539" y="0"/>
                </a:cubicBezTo>
                <a:cubicBezTo>
                  <a:pt x="6293475" y="-81806"/>
                  <a:pt x="6010019" y="9291"/>
                  <a:pt x="6063683" y="0"/>
                </a:cubicBezTo>
                <a:cubicBezTo>
                  <a:pt x="6117347" y="-9291"/>
                  <a:pt x="6132069" y="13145"/>
                  <a:pt x="6173826" y="0"/>
                </a:cubicBezTo>
                <a:cubicBezTo>
                  <a:pt x="6215583" y="-13145"/>
                  <a:pt x="6632835" y="29377"/>
                  <a:pt x="6753528" y="0"/>
                </a:cubicBezTo>
                <a:cubicBezTo>
                  <a:pt x="6874221" y="-29377"/>
                  <a:pt x="6927133" y="15519"/>
                  <a:pt x="7020191" y="0"/>
                </a:cubicBezTo>
                <a:cubicBezTo>
                  <a:pt x="7113249" y="-15519"/>
                  <a:pt x="7714878" y="13301"/>
                  <a:pt x="7912932" y="0"/>
                </a:cubicBezTo>
                <a:cubicBezTo>
                  <a:pt x="8110986" y="-13301"/>
                  <a:pt x="8110254" y="21816"/>
                  <a:pt x="8179595" y="0"/>
                </a:cubicBezTo>
                <a:cubicBezTo>
                  <a:pt x="8248936" y="-21816"/>
                  <a:pt x="8382056" y="31451"/>
                  <a:pt x="8446258" y="0"/>
                </a:cubicBezTo>
                <a:cubicBezTo>
                  <a:pt x="8510460" y="-31451"/>
                  <a:pt x="8623877" y="12962"/>
                  <a:pt x="8712921" y="0"/>
                </a:cubicBezTo>
                <a:cubicBezTo>
                  <a:pt x="8801965" y="-12962"/>
                  <a:pt x="8870559" y="19039"/>
                  <a:pt x="8979583" y="0"/>
                </a:cubicBezTo>
                <a:cubicBezTo>
                  <a:pt x="9088607" y="-19039"/>
                  <a:pt x="9370590" y="18139"/>
                  <a:pt x="9559285" y="0"/>
                </a:cubicBezTo>
                <a:cubicBezTo>
                  <a:pt x="9747980" y="-18139"/>
                  <a:pt x="10028352" y="75529"/>
                  <a:pt x="10452026" y="0"/>
                </a:cubicBezTo>
                <a:cubicBezTo>
                  <a:pt x="10875700" y="-75529"/>
                  <a:pt x="11031240" y="9716"/>
                  <a:pt x="11344767" y="0"/>
                </a:cubicBezTo>
                <a:cubicBezTo>
                  <a:pt x="11658294" y="-9716"/>
                  <a:pt x="11810628" y="17723"/>
                  <a:pt x="12080989" y="0"/>
                </a:cubicBezTo>
                <a:cubicBezTo>
                  <a:pt x="12351350" y="-17723"/>
                  <a:pt x="12168107" y="13135"/>
                  <a:pt x="12191132" y="0"/>
                </a:cubicBezTo>
                <a:cubicBezTo>
                  <a:pt x="12214157" y="-13135"/>
                  <a:pt x="12254495" y="11961"/>
                  <a:pt x="12301276" y="0"/>
                </a:cubicBezTo>
                <a:cubicBezTo>
                  <a:pt x="12348057" y="-11961"/>
                  <a:pt x="12357655" y="11888"/>
                  <a:pt x="12411419" y="0"/>
                </a:cubicBezTo>
                <a:cubicBezTo>
                  <a:pt x="12465183" y="-11888"/>
                  <a:pt x="12861441" y="2462"/>
                  <a:pt x="13147641" y="0"/>
                </a:cubicBezTo>
                <a:cubicBezTo>
                  <a:pt x="13433841" y="-2462"/>
                  <a:pt x="13825895" y="80754"/>
                  <a:pt x="14040382" y="0"/>
                </a:cubicBezTo>
                <a:cubicBezTo>
                  <a:pt x="14254869" y="-80754"/>
                  <a:pt x="14490697" y="29445"/>
                  <a:pt x="14933123" y="0"/>
                </a:cubicBezTo>
                <a:cubicBezTo>
                  <a:pt x="15375549" y="-29445"/>
                  <a:pt x="15386424" y="76562"/>
                  <a:pt x="15651953" y="0"/>
                </a:cubicBezTo>
                <a:cubicBezTo>
                  <a:pt x="15663539" y="184050"/>
                  <a:pt x="15647872" y="346814"/>
                  <a:pt x="15651953" y="577081"/>
                </a:cubicBezTo>
                <a:cubicBezTo>
                  <a:pt x="15656034" y="807348"/>
                  <a:pt x="15616105" y="828192"/>
                  <a:pt x="15651953" y="1015663"/>
                </a:cubicBezTo>
                <a:cubicBezTo>
                  <a:pt x="15687801" y="1203134"/>
                  <a:pt x="15636488" y="1448258"/>
                  <a:pt x="15651953" y="1592744"/>
                </a:cubicBezTo>
                <a:cubicBezTo>
                  <a:pt x="15667418" y="1737230"/>
                  <a:pt x="15646103" y="1952457"/>
                  <a:pt x="15651953" y="2308324"/>
                </a:cubicBezTo>
                <a:cubicBezTo>
                  <a:pt x="15657803" y="2664191"/>
                  <a:pt x="15620709" y="2575876"/>
                  <a:pt x="15651953" y="2677656"/>
                </a:cubicBezTo>
                <a:cubicBezTo>
                  <a:pt x="15683197" y="2779436"/>
                  <a:pt x="15638619" y="3232040"/>
                  <a:pt x="15651953" y="3393237"/>
                </a:cubicBezTo>
                <a:cubicBezTo>
                  <a:pt x="15665287" y="3554434"/>
                  <a:pt x="15577117" y="3764484"/>
                  <a:pt x="15651953" y="4108817"/>
                </a:cubicBezTo>
                <a:cubicBezTo>
                  <a:pt x="15726789" y="4453150"/>
                  <a:pt x="15650516" y="4391454"/>
                  <a:pt x="15651953" y="4616649"/>
                </a:cubicBezTo>
                <a:cubicBezTo>
                  <a:pt x="15653390" y="4841844"/>
                  <a:pt x="15600945" y="5121949"/>
                  <a:pt x="15651953" y="5332229"/>
                </a:cubicBezTo>
                <a:cubicBezTo>
                  <a:pt x="15702961" y="5542509"/>
                  <a:pt x="15637875" y="5634215"/>
                  <a:pt x="15651953" y="5909310"/>
                </a:cubicBezTo>
                <a:cubicBezTo>
                  <a:pt x="15666031" y="6184405"/>
                  <a:pt x="15623477" y="6136353"/>
                  <a:pt x="15651953" y="6278642"/>
                </a:cubicBezTo>
                <a:cubicBezTo>
                  <a:pt x="15680429" y="6420931"/>
                  <a:pt x="15645585" y="6631901"/>
                  <a:pt x="15651953" y="6924973"/>
                </a:cubicBezTo>
                <a:cubicBezTo>
                  <a:pt x="15416560" y="6981752"/>
                  <a:pt x="15211892" y="6900554"/>
                  <a:pt x="14915732" y="6924973"/>
                </a:cubicBezTo>
                <a:cubicBezTo>
                  <a:pt x="14619572" y="6949392"/>
                  <a:pt x="14461522" y="6914955"/>
                  <a:pt x="14022990" y="6924973"/>
                </a:cubicBezTo>
                <a:cubicBezTo>
                  <a:pt x="13584458" y="6934991"/>
                  <a:pt x="13668708" y="6869583"/>
                  <a:pt x="13443289" y="6924973"/>
                </a:cubicBezTo>
                <a:cubicBezTo>
                  <a:pt x="13217870" y="6980363"/>
                  <a:pt x="13138658" y="6918092"/>
                  <a:pt x="13020106" y="6924973"/>
                </a:cubicBezTo>
                <a:cubicBezTo>
                  <a:pt x="12901554" y="6931854"/>
                  <a:pt x="12808160" y="6878516"/>
                  <a:pt x="12596924" y="6924973"/>
                </a:cubicBezTo>
                <a:cubicBezTo>
                  <a:pt x="12385688" y="6971430"/>
                  <a:pt x="12144180" y="6891560"/>
                  <a:pt x="11860702" y="6924973"/>
                </a:cubicBezTo>
                <a:cubicBezTo>
                  <a:pt x="11577224" y="6958386"/>
                  <a:pt x="11369536" y="6861664"/>
                  <a:pt x="11124481" y="6924973"/>
                </a:cubicBezTo>
                <a:cubicBezTo>
                  <a:pt x="10879426" y="6988282"/>
                  <a:pt x="10554380" y="6864833"/>
                  <a:pt x="10388259" y="6924973"/>
                </a:cubicBezTo>
                <a:cubicBezTo>
                  <a:pt x="10222138" y="6985113"/>
                  <a:pt x="9922024" y="6913113"/>
                  <a:pt x="9495518" y="6924973"/>
                </a:cubicBezTo>
                <a:cubicBezTo>
                  <a:pt x="9069012" y="6936833"/>
                  <a:pt x="9326093" y="6916237"/>
                  <a:pt x="9228855" y="6924973"/>
                </a:cubicBezTo>
                <a:cubicBezTo>
                  <a:pt x="9131617" y="6933709"/>
                  <a:pt x="8776600" y="6885996"/>
                  <a:pt x="8649153" y="6924973"/>
                </a:cubicBezTo>
                <a:cubicBezTo>
                  <a:pt x="8521706" y="6963950"/>
                  <a:pt x="8584682" y="6918320"/>
                  <a:pt x="8539010" y="6924973"/>
                </a:cubicBezTo>
                <a:cubicBezTo>
                  <a:pt x="8493338" y="6931626"/>
                  <a:pt x="8326544" y="6924425"/>
                  <a:pt x="8272347" y="6924973"/>
                </a:cubicBezTo>
                <a:cubicBezTo>
                  <a:pt x="8218150" y="6925521"/>
                  <a:pt x="7939073" y="6858507"/>
                  <a:pt x="7692645" y="6924973"/>
                </a:cubicBezTo>
                <a:cubicBezTo>
                  <a:pt x="7446217" y="6991439"/>
                  <a:pt x="7557029" y="6917808"/>
                  <a:pt x="7425982" y="6924973"/>
                </a:cubicBezTo>
                <a:cubicBezTo>
                  <a:pt x="7294935" y="6932138"/>
                  <a:pt x="7230819" y="6924486"/>
                  <a:pt x="7159319" y="6924973"/>
                </a:cubicBezTo>
                <a:cubicBezTo>
                  <a:pt x="7087819" y="6925460"/>
                  <a:pt x="6761977" y="6853469"/>
                  <a:pt x="6423098" y="6924973"/>
                </a:cubicBezTo>
                <a:cubicBezTo>
                  <a:pt x="6084219" y="6996477"/>
                  <a:pt x="6358529" y="6923379"/>
                  <a:pt x="6312954" y="6924973"/>
                </a:cubicBezTo>
                <a:cubicBezTo>
                  <a:pt x="6267379" y="6926567"/>
                  <a:pt x="5864885" y="6892411"/>
                  <a:pt x="5576733" y="6924973"/>
                </a:cubicBezTo>
                <a:cubicBezTo>
                  <a:pt x="5288581" y="6957535"/>
                  <a:pt x="5043856" y="6867880"/>
                  <a:pt x="4683992" y="6924973"/>
                </a:cubicBezTo>
                <a:cubicBezTo>
                  <a:pt x="4324128" y="6982066"/>
                  <a:pt x="4391097" y="6883260"/>
                  <a:pt x="4260809" y="6924973"/>
                </a:cubicBezTo>
                <a:cubicBezTo>
                  <a:pt x="4130521" y="6966686"/>
                  <a:pt x="3971388" y="6890095"/>
                  <a:pt x="3837627" y="6924973"/>
                </a:cubicBezTo>
                <a:cubicBezTo>
                  <a:pt x="3703866" y="6959851"/>
                  <a:pt x="3568940" y="6916169"/>
                  <a:pt x="3414445" y="6924973"/>
                </a:cubicBezTo>
                <a:cubicBezTo>
                  <a:pt x="3259950" y="6933777"/>
                  <a:pt x="2722408" y="6912702"/>
                  <a:pt x="2521704" y="6924973"/>
                </a:cubicBezTo>
                <a:cubicBezTo>
                  <a:pt x="2321000" y="6937244"/>
                  <a:pt x="1915857" y="6851219"/>
                  <a:pt x="1628963" y="6924973"/>
                </a:cubicBezTo>
                <a:cubicBezTo>
                  <a:pt x="1342069" y="6998727"/>
                  <a:pt x="1369155" y="6918229"/>
                  <a:pt x="1205780" y="6924973"/>
                </a:cubicBezTo>
                <a:cubicBezTo>
                  <a:pt x="1042405" y="6931717"/>
                  <a:pt x="1019663" y="6895895"/>
                  <a:pt x="939117" y="6924973"/>
                </a:cubicBezTo>
                <a:cubicBezTo>
                  <a:pt x="858571" y="6954051"/>
                  <a:pt x="783493" y="6908657"/>
                  <a:pt x="672454" y="6924973"/>
                </a:cubicBezTo>
                <a:cubicBezTo>
                  <a:pt x="561415" y="6941289"/>
                  <a:pt x="263520" y="6870360"/>
                  <a:pt x="0" y="6924973"/>
                </a:cubicBezTo>
                <a:cubicBezTo>
                  <a:pt x="-29697" y="6750351"/>
                  <a:pt x="41623" y="6442310"/>
                  <a:pt x="0" y="6278642"/>
                </a:cubicBezTo>
                <a:cubicBezTo>
                  <a:pt x="-41623" y="6114974"/>
                  <a:pt x="43366" y="6090283"/>
                  <a:pt x="0" y="5909310"/>
                </a:cubicBezTo>
                <a:cubicBezTo>
                  <a:pt x="-43366" y="5728337"/>
                  <a:pt x="40574" y="5504237"/>
                  <a:pt x="0" y="5401479"/>
                </a:cubicBezTo>
                <a:cubicBezTo>
                  <a:pt x="-40574" y="5298721"/>
                  <a:pt x="20338" y="5100349"/>
                  <a:pt x="0" y="4962897"/>
                </a:cubicBezTo>
                <a:cubicBezTo>
                  <a:pt x="-20338" y="4825445"/>
                  <a:pt x="9064" y="4758122"/>
                  <a:pt x="0" y="4593565"/>
                </a:cubicBezTo>
                <a:cubicBezTo>
                  <a:pt x="-9064" y="4429008"/>
                  <a:pt x="5106" y="4238060"/>
                  <a:pt x="0" y="4085734"/>
                </a:cubicBezTo>
                <a:cubicBezTo>
                  <a:pt x="-5106" y="3933408"/>
                  <a:pt x="6465" y="3900617"/>
                  <a:pt x="0" y="3716402"/>
                </a:cubicBezTo>
                <a:cubicBezTo>
                  <a:pt x="-6465" y="3532187"/>
                  <a:pt x="10374" y="3352135"/>
                  <a:pt x="0" y="3208571"/>
                </a:cubicBezTo>
                <a:cubicBezTo>
                  <a:pt x="-10374" y="3065007"/>
                  <a:pt x="5603" y="2904472"/>
                  <a:pt x="0" y="2769989"/>
                </a:cubicBezTo>
                <a:cubicBezTo>
                  <a:pt x="-5603" y="2635506"/>
                  <a:pt x="8504" y="2403398"/>
                  <a:pt x="0" y="2192908"/>
                </a:cubicBezTo>
                <a:cubicBezTo>
                  <a:pt x="-8504" y="1982418"/>
                  <a:pt x="35122" y="1923875"/>
                  <a:pt x="0" y="1823576"/>
                </a:cubicBezTo>
                <a:cubicBezTo>
                  <a:pt x="-35122" y="1723277"/>
                  <a:pt x="22811" y="1362031"/>
                  <a:pt x="0" y="1107996"/>
                </a:cubicBezTo>
                <a:cubicBezTo>
                  <a:pt x="-22811" y="853961"/>
                  <a:pt x="20330" y="300256"/>
                  <a:pt x="0" y="0"/>
                </a:cubicBezTo>
                <a:close/>
              </a:path>
              <a:path w="15651953" h="6924973" stroke="0" extrusionOk="0">
                <a:moveTo>
                  <a:pt x="0" y="0"/>
                </a:moveTo>
                <a:cubicBezTo>
                  <a:pt x="339675" y="-73120"/>
                  <a:pt x="564650" y="26762"/>
                  <a:pt x="736221" y="0"/>
                </a:cubicBezTo>
                <a:cubicBezTo>
                  <a:pt x="907792" y="-26762"/>
                  <a:pt x="987219" y="28794"/>
                  <a:pt x="1159404" y="0"/>
                </a:cubicBezTo>
                <a:cubicBezTo>
                  <a:pt x="1331589" y="-28794"/>
                  <a:pt x="1591223" y="22935"/>
                  <a:pt x="1895625" y="0"/>
                </a:cubicBezTo>
                <a:cubicBezTo>
                  <a:pt x="2200027" y="-22935"/>
                  <a:pt x="2205696" y="66588"/>
                  <a:pt x="2475327" y="0"/>
                </a:cubicBezTo>
                <a:cubicBezTo>
                  <a:pt x="2744958" y="-66588"/>
                  <a:pt x="2893236" y="50729"/>
                  <a:pt x="3055029" y="0"/>
                </a:cubicBezTo>
                <a:cubicBezTo>
                  <a:pt x="3216822" y="-50729"/>
                  <a:pt x="3513415" y="42375"/>
                  <a:pt x="3791251" y="0"/>
                </a:cubicBezTo>
                <a:cubicBezTo>
                  <a:pt x="4069087" y="-42375"/>
                  <a:pt x="4205869" y="15485"/>
                  <a:pt x="4527472" y="0"/>
                </a:cubicBezTo>
                <a:cubicBezTo>
                  <a:pt x="4849075" y="-15485"/>
                  <a:pt x="5057144" y="23520"/>
                  <a:pt x="5420213" y="0"/>
                </a:cubicBezTo>
                <a:cubicBezTo>
                  <a:pt x="5783282" y="-23520"/>
                  <a:pt x="5829888" y="45870"/>
                  <a:pt x="5999915" y="0"/>
                </a:cubicBezTo>
                <a:cubicBezTo>
                  <a:pt x="6169942" y="-45870"/>
                  <a:pt x="6056473" y="9297"/>
                  <a:pt x="6110059" y="0"/>
                </a:cubicBezTo>
                <a:cubicBezTo>
                  <a:pt x="6163645" y="-9297"/>
                  <a:pt x="6184089" y="4110"/>
                  <a:pt x="6220202" y="0"/>
                </a:cubicBezTo>
                <a:cubicBezTo>
                  <a:pt x="6256315" y="-4110"/>
                  <a:pt x="6482452" y="28640"/>
                  <a:pt x="6643384" y="0"/>
                </a:cubicBezTo>
                <a:cubicBezTo>
                  <a:pt x="6804316" y="-28640"/>
                  <a:pt x="6797439" y="30297"/>
                  <a:pt x="6910047" y="0"/>
                </a:cubicBezTo>
                <a:cubicBezTo>
                  <a:pt x="7022655" y="-30297"/>
                  <a:pt x="7328657" y="38382"/>
                  <a:pt x="7489749" y="0"/>
                </a:cubicBezTo>
                <a:cubicBezTo>
                  <a:pt x="7650841" y="-38382"/>
                  <a:pt x="7639258" y="11305"/>
                  <a:pt x="7756412" y="0"/>
                </a:cubicBezTo>
                <a:cubicBezTo>
                  <a:pt x="7873566" y="-11305"/>
                  <a:pt x="8111350" y="62253"/>
                  <a:pt x="8336114" y="0"/>
                </a:cubicBezTo>
                <a:cubicBezTo>
                  <a:pt x="8560878" y="-62253"/>
                  <a:pt x="8687517" y="14131"/>
                  <a:pt x="8915816" y="0"/>
                </a:cubicBezTo>
                <a:cubicBezTo>
                  <a:pt x="9144115" y="-14131"/>
                  <a:pt x="9108801" y="3505"/>
                  <a:pt x="9182479" y="0"/>
                </a:cubicBezTo>
                <a:cubicBezTo>
                  <a:pt x="9256157" y="-3505"/>
                  <a:pt x="9520276" y="27464"/>
                  <a:pt x="9605662" y="0"/>
                </a:cubicBezTo>
                <a:cubicBezTo>
                  <a:pt x="9691048" y="-27464"/>
                  <a:pt x="10075586" y="59905"/>
                  <a:pt x="10341883" y="0"/>
                </a:cubicBezTo>
                <a:cubicBezTo>
                  <a:pt x="10608180" y="-59905"/>
                  <a:pt x="10644021" y="1734"/>
                  <a:pt x="10921585" y="0"/>
                </a:cubicBezTo>
                <a:cubicBezTo>
                  <a:pt x="11199149" y="-1734"/>
                  <a:pt x="11247406" y="43159"/>
                  <a:pt x="11344767" y="0"/>
                </a:cubicBezTo>
                <a:cubicBezTo>
                  <a:pt x="11442128" y="-43159"/>
                  <a:pt x="11805500" y="24044"/>
                  <a:pt x="11924469" y="0"/>
                </a:cubicBezTo>
                <a:cubicBezTo>
                  <a:pt x="12043438" y="-24044"/>
                  <a:pt x="12481713" y="64086"/>
                  <a:pt x="12660691" y="0"/>
                </a:cubicBezTo>
                <a:cubicBezTo>
                  <a:pt x="12839669" y="-64086"/>
                  <a:pt x="12736263" y="6952"/>
                  <a:pt x="12770834" y="0"/>
                </a:cubicBezTo>
                <a:cubicBezTo>
                  <a:pt x="12805405" y="-6952"/>
                  <a:pt x="13240644" y="15522"/>
                  <a:pt x="13663575" y="0"/>
                </a:cubicBezTo>
                <a:cubicBezTo>
                  <a:pt x="14086506" y="-15522"/>
                  <a:pt x="14130642" y="34705"/>
                  <a:pt x="14556316" y="0"/>
                </a:cubicBezTo>
                <a:cubicBezTo>
                  <a:pt x="14981990" y="-34705"/>
                  <a:pt x="14759519" y="12823"/>
                  <a:pt x="14822979" y="0"/>
                </a:cubicBezTo>
                <a:cubicBezTo>
                  <a:pt x="14886439" y="-12823"/>
                  <a:pt x="15485818" y="64814"/>
                  <a:pt x="15651953" y="0"/>
                </a:cubicBezTo>
                <a:cubicBezTo>
                  <a:pt x="15693715" y="204861"/>
                  <a:pt x="15619503" y="447224"/>
                  <a:pt x="15651953" y="646331"/>
                </a:cubicBezTo>
                <a:cubicBezTo>
                  <a:pt x="15684403" y="845438"/>
                  <a:pt x="15585927" y="1140913"/>
                  <a:pt x="15651953" y="1292662"/>
                </a:cubicBezTo>
                <a:cubicBezTo>
                  <a:pt x="15717979" y="1444411"/>
                  <a:pt x="15625934" y="1624812"/>
                  <a:pt x="15651953" y="1800493"/>
                </a:cubicBezTo>
                <a:cubicBezTo>
                  <a:pt x="15677972" y="1976174"/>
                  <a:pt x="15617955" y="2168419"/>
                  <a:pt x="15651953" y="2377574"/>
                </a:cubicBezTo>
                <a:cubicBezTo>
                  <a:pt x="15685951" y="2586729"/>
                  <a:pt x="15648879" y="2625949"/>
                  <a:pt x="15651953" y="2746906"/>
                </a:cubicBezTo>
                <a:cubicBezTo>
                  <a:pt x="15655027" y="2867863"/>
                  <a:pt x="15643168" y="2937800"/>
                  <a:pt x="15651953" y="3116238"/>
                </a:cubicBezTo>
                <a:cubicBezTo>
                  <a:pt x="15660738" y="3294676"/>
                  <a:pt x="15595914" y="3458301"/>
                  <a:pt x="15651953" y="3693319"/>
                </a:cubicBezTo>
                <a:cubicBezTo>
                  <a:pt x="15707992" y="3928337"/>
                  <a:pt x="15644561" y="3985771"/>
                  <a:pt x="15651953" y="4131901"/>
                </a:cubicBezTo>
                <a:cubicBezTo>
                  <a:pt x="15659345" y="4278031"/>
                  <a:pt x="15634760" y="4417259"/>
                  <a:pt x="15651953" y="4639732"/>
                </a:cubicBezTo>
                <a:cubicBezTo>
                  <a:pt x="15669146" y="4862205"/>
                  <a:pt x="15604063" y="4985649"/>
                  <a:pt x="15651953" y="5147563"/>
                </a:cubicBezTo>
                <a:cubicBezTo>
                  <a:pt x="15699843" y="5309477"/>
                  <a:pt x="15608354" y="5574245"/>
                  <a:pt x="15651953" y="5863144"/>
                </a:cubicBezTo>
                <a:cubicBezTo>
                  <a:pt x="15695552" y="6152043"/>
                  <a:pt x="15613118" y="6114336"/>
                  <a:pt x="15651953" y="6232476"/>
                </a:cubicBezTo>
                <a:cubicBezTo>
                  <a:pt x="15690788" y="6350616"/>
                  <a:pt x="15607975" y="6597618"/>
                  <a:pt x="15651953" y="6924973"/>
                </a:cubicBezTo>
                <a:cubicBezTo>
                  <a:pt x="15521386" y="6940071"/>
                  <a:pt x="15453519" y="6905225"/>
                  <a:pt x="15385290" y="6924973"/>
                </a:cubicBezTo>
                <a:cubicBezTo>
                  <a:pt x="15317061" y="6944721"/>
                  <a:pt x="14716828" y="6895550"/>
                  <a:pt x="14492549" y="6924973"/>
                </a:cubicBezTo>
                <a:cubicBezTo>
                  <a:pt x="14268270" y="6954396"/>
                  <a:pt x="14101162" y="6860180"/>
                  <a:pt x="13912847" y="6924973"/>
                </a:cubicBezTo>
                <a:cubicBezTo>
                  <a:pt x="13724532" y="6989766"/>
                  <a:pt x="13586684" y="6901017"/>
                  <a:pt x="13489665" y="6924973"/>
                </a:cubicBezTo>
                <a:cubicBezTo>
                  <a:pt x="13392646" y="6948929"/>
                  <a:pt x="13251602" y="6906067"/>
                  <a:pt x="13066482" y="6924973"/>
                </a:cubicBezTo>
                <a:cubicBezTo>
                  <a:pt x="12881362" y="6943879"/>
                  <a:pt x="12606264" y="6853950"/>
                  <a:pt x="12330261" y="6924973"/>
                </a:cubicBezTo>
                <a:cubicBezTo>
                  <a:pt x="12054258" y="6995996"/>
                  <a:pt x="12188164" y="6903726"/>
                  <a:pt x="12063598" y="6924973"/>
                </a:cubicBezTo>
                <a:cubicBezTo>
                  <a:pt x="11939032" y="6946220"/>
                  <a:pt x="11737153" y="6856497"/>
                  <a:pt x="11483896" y="6924973"/>
                </a:cubicBezTo>
                <a:cubicBezTo>
                  <a:pt x="11230639" y="6993449"/>
                  <a:pt x="11199181" y="6894420"/>
                  <a:pt x="11060713" y="6924973"/>
                </a:cubicBezTo>
                <a:cubicBezTo>
                  <a:pt x="10922245" y="6955526"/>
                  <a:pt x="10974722" y="6922895"/>
                  <a:pt x="10950570" y="6924973"/>
                </a:cubicBezTo>
                <a:cubicBezTo>
                  <a:pt x="10926418" y="6927051"/>
                  <a:pt x="10889747" y="6915650"/>
                  <a:pt x="10840427" y="6924973"/>
                </a:cubicBezTo>
                <a:cubicBezTo>
                  <a:pt x="10791107" y="6934296"/>
                  <a:pt x="10377749" y="6873663"/>
                  <a:pt x="10104205" y="6924973"/>
                </a:cubicBezTo>
                <a:cubicBezTo>
                  <a:pt x="9830661" y="6976283"/>
                  <a:pt x="9400397" y="6902809"/>
                  <a:pt x="9211464" y="6924973"/>
                </a:cubicBezTo>
                <a:cubicBezTo>
                  <a:pt x="9022531" y="6947137"/>
                  <a:pt x="9124647" y="6922185"/>
                  <a:pt x="9101321" y="6924973"/>
                </a:cubicBezTo>
                <a:cubicBezTo>
                  <a:pt x="9077995" y="6927761"/>
                  <a:pt x="8908890" y="6914375"/>
                  <a:pt x="8834658" y="6924973"/>
                </a:cubicBezTo>
                <a:cubicBezTo>
                  <a:pt x="8760426" y="6935571"/>
                  <a:pt x="8466013" y="6877825"/>
                  <a:pt x="8098436" y="6924973"/>
                </a:cubicBezTo>
                <a:cubicBezTo>
                  <a:pt x="7730859" y="6972121"/>
                  <a:pt x="8038030" y="6919915"/>
                  <a:pt x="7988293" y="6924973"/>
                </a:cubicBezTo>
                <a:cubicBezTo>
                  <a:pt x="7938556" y="6930031"/>
                  <a:pt x="7682610" y="6889346"/>
                  <a:pt x="7408591" y="6924973"/>
                </a:cubicBezTo>
                <a:cubicBezTo>
                  <a:pt x="7134572" y="6960600"/>
                  <a:pt x="6722505" y="6908100"/>
                  <a:pt x="6515850" y="6924973"/>
                </a:cubicBezTo>
                <a:cubicBezTo>
                  <a:pt x="6309195" y="6941846"/>
                  <a:pt x="6200463" y="6861704"/>
                  <a:pt x="5936148" y="6924973"/>
                </a:cubicBezTo>
                <a:cubicBezTo>
                  <a:pt x="5671833" y="6988242"/>
                  <a:pt x="5541316" y="6890566"/>
                  <a:pt x="5199927" y="6924973"/>
                </a:cubicBezTo>
                <a:cubicBezTo>
                  <a:pt x="4858538" y="6959380"/>
                  <a:pt x="4720808" y="6904512"/>
                  <a:pt x="4307186" y="6924973"/>
                </a:cubicBezTo>
                <a:cubicBezTo>
                  <a:pt x="3893564" y="6945434"/>
                  <a:pt x="3924368" y="6864436"/>
                  <a:pt x="3727484" y="6924973"/>
                </a:cubicBezTo>
                <a:cubicBezTo>
                  <a:pt x="3530600" y="6985510"/>
                  <a:pt x="3519109" y="6915710"/>
                  <a:pt x="3460821" y="6924973"/>
                </a:cubicBezTo>
                <a:cubicBezTo>
                  <a:pt x="3402533" y="6934236"/>
                  <a:pt x="3317015" y="6921975"/>
                  <a:pt x="3194158" y="6924973"/>
                </a:cubicBezTo>
                <a:cubicBezTo>
                  <a:pt x="3071301" y="6927971"/>
                  <a:pt x="2630983" y="6844804"/>
                  <a:pt x="2301417" y="6924973"/>
                </a:cubicBezTo>
                <a:cubicBezTo>
                  <a:pt x="1971851" y="7005142"/>
                  <a:pt x="2143453" y="6907193"/>
                  <a:pt x="2034754" y="6924973"/>
                </a:cubicBezTo>
                <a:cubicBezTo>
                  <a:pt x="1926055" y="6942753"/>
                  <a:pt x="1737998" y="6907094"/>
                  <a:pt x="1611571" y="6924973"/>
                </a:cubicBezTo>
                <a:cubicBezTo>
                  <a:pt x="1485144" y="6942852"/>
                  <a:pt x="1378019" y="6912662"/>
                  <a:pt x="1188389" y="6924973"/>
                </a:cubicBezTo>
                <a:cubicBezTo>
                  <a:pt x="998759" y="6937284"/>
                  <a:pt x="879081" y="6911991"/>
                  <a:pt x="765207" y="6924973"/>
                </a:cubicBezTo>
                <a:cubicBezTo>
                  <a:pt x="651333" y="6937955"/>
                  <a:pt x="297109" y="6840614"/>
                  <a:pt x="0" y="6924973"/>
                </a:cubicBezTo>
                <a:cubicBezTo>
                  <a:pt x="-49694" y="6781806"/>
                  <a:pt x="3359" y="6551610"/>
                  <a:pt x="0" y="6417142"/>
                </a:cubicBezTo>
                <a:cubicBezTo>
                  <a:pt x="-3359" y="6282674"/>
                  <a:pt x="29245" y="5917090"/>
                  <a:pt x="0" y="5701561"/>
                </a:cubicBezTo>
                <a:cubicBezTo>
                  <a:pt x="-29245" y="5486032"/>
                  <a:pt x="9933" y="5276142"/>
                  <a:pt x="0" y="5124480"/>
                </a:cubicBezTo>
                <a:cubicBezTo>
                  <a:pt x="-9933" y="4972818"/>
                  <a:pt x="2210" y="4846401"/>
                  <a:pt x="0" y="4685898"/>
                </a:cubicBezTo>
                <a:cubicBezTo>
                  <a:pt x="-2210" y="4525395"/>
                  <a:pt x="39449" y="4379022"/>
                  <a:pt x="0" y="4247317"/>
                </a:cubicBezTo>
                <a:cubicBezTo>
                  <a:pt x="-39449" y="4115612"/>
                  <a:pt x="37025" y="3895417"/>
                  <a:pt x="0" y="3670236"/>
                </a:cubicBezTo>
                <a:cubicBezTo>
                  <a:pt x="-37025" y="3445055"/>
                  <a:pt x="1598" y="3441162"/>
                  <a:pt x="0" y="3300904"/>
                </a:cubicBezTo>
                <a:cubicBezTo>
                  <a:pt x="-1598" y="3160646"/>
                  <a:pt x="22577" y="2987738"/>
                  <a:pt x="0" y="2793072"/>
                </a:cubicBezTo>
                <a:cubicBezTo>
                  <a:pt x="-22577" y="2598406"/>
                  <a:pt x="39460" y="2498343"/>
                  <a:pt x="0" y="2423741"/>
                </a:cubicBezTo>
                <a:cubicBezTo>
                  <a:pt x="-39460" y="2349139"/>
                  <a:pt x="40154" y="2020082"/>
                  <a:pt x="0" y="1777410"/>
                </a:cubicBezTo>
                <a:cubicBezTo>
                  <a:pt x="-40154" y="1534738"/>
                  <a:pt x="75598" y="1320043"/>
                  <a:pt x="0" y="1131079"/>
                </a:cubicBezTo>
                <a:cubicBezTo>
                  <a:pt x="-75598" y="942115"/>
                  <a:pt x="30680" y="801806"/>
                  <a:pt x="0" y="553998"/>
                </a:cubicBezTo>
                <a:cubicBezTo>
                  <a:pt x="-30680" y="306190"/>
                  <a:pt x="53717" y="263746"/>
                  <a:pt x="0" y="0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033502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Instructions</a:t>
            </a:r>
            <a:endParaRPr lang="en-US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To view the desired lab  presentation, simply click on the ellipses!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The full </a:t>
            </a:r>
            <a:r>
              <a:rPr lang="en-US" sz="4000" dirty="0" err="1"/>
              <a:t>Github</a:t>
            </a:r>
            <a:r>
              <a:rPr lang="en-US" sz="4000" dirty="0"/>
              <a:t> repository can be found </a:t>
            </a:r>
            <a:r>
              <a:rPr lang="en-US" sz="4000" dirty="0">
                <a:hlinkClick r:id="rId2"/>
              </a:rPr>
              <a:t>here</a:t>
            </a:r>
            <a:r>
              <a:rPr lang="en-US" sz="4000" dirty="0"/>
              <a:t>. If you click on </a:t>
            </a:r>
            <a:r>
              <a:rPr lang="en-US" sz="4000" b="1" dirty="0"/>
              <a:t>code </a:t>
            </a:r>
            <a:r>
              <a:rPr lang="en-US" sz="4000" dirty="0"/>
              <a:t> and </a:t>
            </a:r>
            <a:r>
              <a:rPr lang="en-US" sz="4000" b="1" dirty="0"/>
              <a:t>download as zip</a:t>
            </a:r>
            <a:r>
              <a:rPr lang="en-US" sz="4000" dirty="0"/>
              <a:t> you can download all files and view the slides without internet (go to </a:t>
            </a:r>
            <a:r>
              <a:rPr lang="en-US" sz="4000" b="1" dirty="0"/>
              <a:t>slide files </a:t>
            </a:r>
            <a:r>
              <a:rPr lang="en-US" sz="4000" dirty="0"/>
              <a:t>and click on the </a:t>
            </a:r>
            <a:r>
              <a:rPr lang="en-US" sz="4000" b="1" dirty="0"/>
              <a:t>.html </a:t>
            </a:r>
            <a:r>
              <a:rPr lang="en-US" sz="4000" dirty="0"/>
              <a:t>file</a:t>
            </a:r>
            <a:r>
              <a:rPr lang="en-US" sz="4000" b="1" dirty="0"/>
              <a:t> </a:t>
            </a:r>
            <a:r>
              <a:rPr lang="en-US" sz="4000" dirty="0"/>
              <a:t>corresponding to the desired lab).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Raw lab code can (.</a:t>
            </a:r>
            <a:r>
              <a:rPr lang="en-US" sz="4000" dirty="0" err="1"/>
              <a:t>Rmd</a:t>
            </a:r>
            <a:r>
              <a:rPr lang="en-US" sz="4000" dirty="0"/>
              <a:t> files) be found here. Lab activities with answers can be found here.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To download the </a:t>
            </a:r>
            <a:r>
              <a:rPr lang="en-US" sz="4000" b="1" dirty="0"/>
              <a:t>PDF</a:t>
            </a:r>
            <a:r>
              <a:rPr lang="en-US" sz="4000" dirty="0"/>
              <a:t> version of a presentation, Press the </a:t>
            </a:r>
            <a:r>
              <a:rPr lang="en-US" sz="4000" b="1" dirty="0"/>
              <a:t>E</a:t>
            </a:r>
            <a:r>
              <a:rPr lang="en-US" sz="4000" dirty="0"/>
              <a:t> key and then press </a:t>
            </a:r>
            <a:r>
              <a:rPr lang="en-US" sz="4000" b="1" dirty="0"/>
              <a:t>CTRL/CMD + P </a:t>
            </a:r>
            <a:r>
              <a:rPr lang="en-US" sz="4000" dirty="0"/>
              <a:t>🖨️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See here to find out more about the slides and </a:t>
            </a:r>
            <a:r>
              <a:rPr lang="en-US" sz="4000" dirty="0" err="1"/>
              <a:t>RevealJS</a:t>
            </a:r>
            <a:r>
              <a:rPr lang="en-US" sz="4000" dirty="0"/>
              <a:t>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98ACFD6-99DB-69FB-33C6-1820662D758A}"/>
              </a:ext>
            </a:extLst>
          </p:cNvPr>
          <p:cNvCxnSpPr>
            <a:cxnSpLocks/>
          </p:cNvCxnSpPr>
          <p:nvPr/>
        </p:nvCxnSpPr>
        <p:spPr>
          <a:xfrm>
            <a:off x="2466109" y="31172728"/>
            <a:ext cx="3740727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7647FB-4194-B1B7-1D5D-080CA3F9A56B}"/>
              </a:ext>
            </a:extLst>
          </p:cNvPr>
          <p:cNvCxnSpPr>
            <a:cxnSpLocks/>
          </p:cNvCxnSpPr>
          <p:nvPr/>
        </p:nvCxnSpPr>
        <p:spPr>
          <a:xfrm flipV="1">
            <a:off x="2466109" y="5874327"/>
            <a:ext cx="0" cy="25298401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FC53FD-1833-1671-9598-9F927175EEC6}"/>
              </a:ext>
            </a:extLst>
          </p:cNvPr>
          <p:cNvCxnSpPr>
            <a:cxnSpLocks/>
          </p:cNvCxnSpPr>
          <p:nvPr/>
        </p:nvCxnSpPr>
        <p:spPr>
          <a:xfrm flipV="1">
            <a:off x="2466108" y="8623946"/>
            <a:ext cx="39485456" cy="22548782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hlinkClick r:id="rId3"/>
            <a:extLst>
              <a:ext uri="{FF2B5EF4-FFF2-40B4-BE49-F238E27FC236}">
                <a16:creationId xmlns:a16="http://schemas.microsoft.com/office/drawing/2014/main" id="{BD546B4F-AD86-8A65-9590-FAFAD96A2B44}"/>
              </a:ext>
            </a:extLst>
          </p:cNvPr>
          <p:cNvSpPr/>
          <p:nvPr/>
        </p:nvSpPr>
        <p:spPr>
          <a:xfrm>
            <a:off x="6540731" y="14744274"/>
            <a:ext cx="5846618" cy="2798616"/>
          </a:xfrm>
          <a:custGeom>
            <a:avLst/>
            <a:gdLst>
              <a:gd name="connsiteX0" fmla="*/ 0 w 5846618"/>
              <a:gd name="connsiteY0" fmla="*/ 1399308 h 2798616"/>
              <a:gd name="connsiteX1" fmla="*/ 2923309 w 5846618"/>
              <a:gd name="connsiteY1" fmla="*/ 0 h 2798616"/>
              <a:gd name="connsiteX2" fmla="*/ 5846618 w 5846618"/>
              <a:gd name="connsiteY2" fmla="*/ 1399308 h 2798616"/>
              <a:gd name="connsiteX3" fmla="*/ 2923309 w 5846618"/>
              <a:gd name="connsiteY3" fmla="*/ 2798616 h 2798616"/>
              <a:gd name="connsiteX4" fmla="*/ 0 w 5846618"/>
              <a:gd name="connsiteY4" fmla="*/ 1399308 h 279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2798616" fill="none" extrusionOk="0">
                <a:moveTo>
                  <a:pt x="0" y="1399308"/>
                </a:moveTo>
                <a:cubicBezTo>
                  <a:pt x="42453" y="631528"/>
                  <a:pt x="1410241" y="-208745"/>
                  <a:pt x="2923309" y="0"/>
                </a:cubicBezTo>
                <a:cubicBezTo>
                  <a:pt x="4386469" y="-23175"/>
                  <a:pt x="5817479" y="653926"/>
                  <a:pt x="5846618" y="1399308"/>
                </a:cubicBezTo>
                <a:cubicBezTo>
                  <a:pt x="5839785" y="2106962"/>
                  <a:pt x="4419630" y="2962850"/>
                  <a:pt x="2923309" y="2798616"/>
                </a:cubicBezTo>
                <a:cubicBezTo>
                  <a:pt x="1406865" y="2853511"/>
                  <a:pt x="124930" y="2202162"/>
                  <a:pt x="0" y="1399308"/>
                </a:cubicBezTo>
                <a:close/>
              </a:path>
              <a:path w="5846618" h="2798616" stroke="0" extrusionOk="0">
                <a:moveTo>
                  <a:pt x="0" y="1399308"/>
                </a:moveTo>
                <a:cubicBezTo>
                  <a:pt x="-170005" y="521629"/>
                  <a:pt x="1241895" y="25114"/>
                  <a:pt x="2923309" y="0"/>
                </a:cubicBezTo>
                <a:cubicBezTo>
                  <a:pt x="4614569" y="16160"/>
                  <a:pt x="5720231" y="630511"/>
                  <a:pt x="5846618" y="1399308"/>
                </a:cubicBezTo>
                <a:cubicBezTo>
                  <a:pt x="5815742" y="2202276"/>
                  <a:pt x="4527280" y="2856807"/>
                  <a:pt x="2923309" y="2798616"/>
                </a:cubicBezTo>
                <a:cubicBezTo>
                  <a:pt x="1240078" y="2761011"/>
                  <a:pt x="15271" y="2179421"/>
                  <a:pt x="0" y="139930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Lab 2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One-predictor Regression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hlinkClick r:id="rId4"/>
            <a:extLst>
              <a:ext uri="{FF2B5EF4-FFF2-40B4-BE49-F238E27FC236}">
                <a16:creationId xmlns:a16="http://schemas.microsoft.com/office/drawing/2014/main" id="{635C5EF4-037C-40F8-C8E6-D0C679A0CF28}"/>
              </a:ext>
            </a:extLst>
          </p:cNvPr>
          <p:cNvSpPr>
            <a:spLocks/>
          </p:cNvSpPr>
          <p:nvPr/>
        </p:nvSpPr>
        <p:spPr>
          <a:xfrm>
            <a:off x="9105986" y="27776772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3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Significance Tests and Reporting Results</a:t>
            </a:r>
            <a:endParaRPr lang="en-US" dirty="0"/>
          </a:p>
        </p:txBody>
      </p:sp>
      <p:sp>
        <p:nvSpPr>
          <p:cNvPr id="20" name="Oval 19">
            <a:hlinkClick r:id="rId5"/>
            <a:extLst>
              <a:ext uri="{FF2B5EF4-FFF2-40B4-BE49-F238E27FC236}">
                <a16:creationId xmlns:a16="http://schemas.microsoft.com/office/drawing/2014/main" id="{066A5C91-34B2-5B2A-10D2-FED081674025}"/>
              </a:ext>
            </a:extLst>
          </p:cNvPr>
          <p:cNvSpPr/>
          <p:nvPr/>
        </p:nvSpPr>
        <p:spPr>
          <a:xfrm>
            <a:off x="10276932" y="19033048"/>
            <a:ext cx="5846618" cy="2798614"/>
          </a:xfrm>
          <a:custGeom>
            <a:avLst/>
            <a:gdLst>
              <a:gd name="connsiteX0" fmla="*/ 0 w 5846618"/>
              <a:gd name="connsiteY0" fmla="*/ 1399307 h 2798614"/>
              <a:gd name="connsiteX1" fmla="*/ 2923309 w 5846618"/>
              <a:gd name="connsiteY1" fmla="*/ 0 h 2798614"/>
              <a:gd name="connsiteX2" fmla="*/ 5846618 w 5846618"/>
              <a:gd name="connsiteY2" fmla="*/ 1399307 h 2798614"/>
              <a:gd name="connsiteX3" fmla="*/ 2923309 w 5846618"/>
              <a:gd name="connsiteY3" fmla="*/ 2798614 h 2798614"/>
              <a:gd name="connsiteX4" fmla="*/ 0 w 5846618"/>
              <a:gd name="connsiteY4" fmla="*/ 1399307 h 279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2798614" fill="none" extrusionOk="0">
                <a:moveTo>
                  <a:pt x="0" y="1399307"/>
                </a:moveTo>
                <a:cubicBezTo>
                  <a:pt x="43236" y="631620"/>
                  <a:pt x="1410672" y="-209631"/>
                  <a:pt x="2923309" y="0"/>
                </a:cubicBezTo>
                <a:cubicBezTo>
                  <a:pt x="4386469" y="-23175"/>
                  <a:pt x="5817479" y="653925"/>
                  <a:pt x="5846618" y="1399307"/>
                </a:cubicBezTo>
                <a:cubicBezTo>
                  <a:pt x="5839697" y="2106122"/>
                  <a:pt x="4419454" y="2963092"/>
                  <a:pt x="2923309" y="2798614"/>
                </a:cubicBezTo>
                <a:cubicBezTo>
                  <a:pt x="1406865" y="2853509"/>
                  <a:pt x="124930" y="2202161"/>
                  <a:pt x="0" y="1399307"/>
                </a:cubicBezTo>
                <a:close/>
              </a:path>
              <a:path w="5846618" h="2798614" stroke="0" extrusionOk="0">
                <a:moveTo>
                  <a:pt x="0" y="1399307"/>
                </a:moveTo>
                <a:cubicBezTo>
                  <a:pt x="-170127" y="521553"/>
                  <a:pt x="1241484" y="25269"/>
                  <a:pt x="2923309" y="0"/>
                </a:cubicBezTo>
                <a:cubicBezTo>
                  <a:pt x="4614569" y="16160"/>
                  <a:pt x="5720231" y="630510"/>
                  <a:pt x="5846618" y="1399307"/>
                </a:cubicBezTo>
                <a:cubicBezTo>
                  <a:pt x="5815291" y="2202715"/>
                  <a:pt x="4527100" y="2857799"/>
                  <a:pt x="2923309" y="2798614"/>
                </a:cubicBezTo>
                <a:cubicBezTo>
                  <a:pt x="1240078" y="2761009"/>
                  <a:pt x="15271" y="2179420"/>
                  <a:pt x="0" y="1399307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4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Introduction To Two-Predictor Regression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hlinkClick r:id="rId6"/>
            <a:extLst>
              <a:ext uri="{FF2B5EF4-FFF2-40B4-BE49-F238E27FC236}">
                <a16:creationId xmlns:a16="http://schemas.microsoft.com/office/drawing/2014/main" id="{F6DACF5E-4475-D998-F1D6-982C2FB9A981}"/>
              </a:ext>
            </a:extLst>
          </p:cNvPr>
          <p:cNvSpPr/>
          <p:nvPr/>
        </p:nvSpPr>
        <p:spPr>
          <a:xfrm>
            <a:off x="15800307" y="26657022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5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Added Variable Plots and Bootstrapping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hlinkClick r:id="rId7"/>
            <a:extLst>
              <a:ext uri="{FF2B5EF4-FFF2-40B4-BE49-F238E27FC236}">
                <a16:creationId xmlns:a16="http://schemas.microsoft.com/office/drawing/2014/main" id="{2D5AD945-F863-3DE5-C34C-63C8D51AD1D6}"/>
              </a:ext>
            </a:extLst>
          </p:cNvPr>
          <p:cNvSpPr/>
          <p:nvPr/>
        </p:nvSpPr>
        <p:spPr>
          <a:xfrm>
            <a:off x="20854893" y="22548973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7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Multicollinearity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 And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Dominance Analysis</a:t>
            </a:r>
          </a:p>
        </p:txBody>
      </p:sp>
      <p:sp>
        <p:nvSpPr>
          <p:cNvPr id="34" name="Oval 33">
            <a:hlinkClick r:id="rId8"/>
            <a:extLst>
              <a:ext uri="{FF2B5EF4-FFF2-40B4-BE49-F238E27FC236}">
                <a16:creationId xmlns:a16="http://schemas.microsoft.com/office/drawing/2014/main" id="{9677DEA8-9A23-1D6A-8E1E-0BA639BF7255}"/>
              </a:ext>
            </a:extLst>
          </p:cNvPr>
          <p:cNvSpPr/>
          <p:nvPr/>
        </p:nvSpPr>
        <p:spPr>
          <a:xfrm>
            <a:off x="16906322" y="14822378"/>
            <a:ext cx="5846616" cy="3121738"/>
          </a:xfrm>
          <a:custGeom>
            <a:avLst/>
            <a:gdLst>
              <a:gd name="connsiteX0" fmla="*/ 0 w 5846616"/>
              <a:gd name="connsiteY0" fmla="*/ 1560869 h 3121738"/>
              <a:gd name="connsiteX1" fmla="*/ 2923308 w 5846616"/>
              <a:gd name="connsiteY1" fmla="*/ 0 h 3121738"/>
              <a:gd name="connsiteX2" fmla="*/ 5846616 w 5846616"/>
              <a:gd name="connsiteY2" fmla="*/ 1560869 h 3121738"/>
              <a:gd name="connsiteX3" fmla="*/ 2923308 w 5846616"/>
              <a:gd name="connsiteY3" fmla="*/ 3121738 h 3121738"/>
              <a:gd name="connsiteX4" fmla="*/ 0 w 5846616"/>
              <a:gd name="connsiteY4" fmla="*/ 1560869 h 312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6" h="3121738" fill="none" extrusionOk="0">
                <a:moveTo>
                  <a:pt x="0" y="1560869"/>
                </a:moveTo>
                <a:cubicBezTo>
                  <a:pt x="73680" y="707566"/>
                  <a:pt x="1387225" y="-161377"/>
                  <a:pt x="2923308" y="0"/>
                </a:cubicBezTo>
                <a:cubicBezTo>
                  <a:pt x="4387296" y="-23048"/>
                  <a:pt x="5747174" y="792449"/>
                  <a:pt x="5846616" y="1560869"/>
                </a:cubicBezTo>
                <a:cubicBezTo>
                  <a:pt x="5832461" y="2287923"/>
                  <a:pt x="4519520" y="3147150"/>
                  <a:pt x="2923308" y="3121738"/>
                </a:cubicBezTo>
                <a:cubicBezTo>
                  <a:pt x="1341340" y="3139950"/>
                  <a:pt x="15567" y="2426656"/>
                  <a:pt x="0" y="1560869"/>
                </a:cubicBezTo>
                <a:close/>
              </a:path>
              <a:path w="5846616" h="3121738" stroke="0" extrusionOk="0">
                <a:moveTo>
                  <a:pt x="0" y="1560869"/>
                </a:moveTo>
                <a:cubicBezTo>
                  <a:pt x="-219535" y="563411"/>
                  <a:pt x="1071923" y="88908"/>
                  <a:pt x="2923308" y="0"/>
                </a:cubicBezTo>
                <a:cubicBezTo>
                  <a:pt x="4636432" y="20763"/>
                  <a:pt x="5760709" y="701557"/>
                  <a:pt x="5846616" y="1560869"/>
                </a:cubicBezTo>
                <a:cubicBezTo>
                  <a:pt x="5780481" y="2487498"/>
                  <a:pt x="4526873" y="3182166"/>
                  <a:pt x="2923308" y="3121738"/>
                </a:cubicBezTo>
                <a:cubicBezTo>
                  <a:pt x="1203802" y="3064286"/>
                  <a:pt x="63108" y="2453066"/>
                  <a:pt x="0" y="1560869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6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Semi-Partial, Partial-Correlations, and Model Comparison</a:t>
            </a:r>
          </a:p>
        </p:txBody>
      </p:sp>
      <p:sp>
        <p:nvSpPr>
          <p:cNvPr id="36" name="Oval 35">
            <a:hlinkClick r:id="rId9"/>
            <a:extLst>
              <a:ext uri="{FF2B5EF4-FFF2-40B4-BE49-F238E27FC236}">
                <a16:creationId xmlns:a16="http://schemas.microsoft.com/office/drawing/2014/main" id="{E46EB02D-D71F-57F6-A05C-18E3B8DE2183}"/>
              </a:ext>
            </a:extLst>
          </p:cNvPr>
          <p:cNvSpPr/>
          <p:nvPr/>
        </p:nvSpPr>
        <p:spPr>
          <a:xfrm>
            <a:off x="21214581" y="8086323"/>
            <a:ext cx="5846618" cy="3574164"/>
          </a:xfrm>
          <a:custGeom>
            <a:avLst/>
            <a:gdLst>
              <a:gd name="connsiteX0" fmla="*/ 0 w 5846618"/>
              <a:gd name="connsiteY0" fmla="*/ 1787082 h 3574164"/>
              <a:gd name="connsiteX1" fmla="*/ 2923309 w 5846618"/>
              <a:gd name="connsiteY1" fmla="*/ 0 h 3574164"/>
              <a:gd name="connsiteX2" fmla="*/ 5846618 w 5846618"/>
              <a:gd name="connsiteY2" fmla="*/ 1787082 h 3574164"/>
              <a:gd name="connsiteX3" fmla="*/ 2923309 w 5846618"/>
              <a:gd name="connsiteY3" fmla="*/ 3574164 h 3574164"/>
              <a:gd name="connsiteX4" fmla="*/ 0 w 5846618"/>
              <a:gd name="connsiteY4" fmla="*/ 1787082 h 357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574164" fill="none" extrusionOk="0">
                <a:moveTo>
                  <a:pt x="0" y="1787082"/>
                </a:moveTo>
                <a:cubicBezTo>
                  <a:pt x="194674" y="823198"/>
                  <a:pt x="1357649" y="-100509"/>
                  <a:pt x="2923309" y="0"/>
                </a:cubicBezTo>
                <a:cubicBezTo>
                  <a:pt x="4398090" y="-21396"/>
                  <a:pt x="5743814" y="896893"/>
                  <a:pt x="5846618" y="1787082"/>
                </a:cubicBezTo>
                <a:cubicBezTo>
                  <a:pt x="5839134" y="2702691"/>
                  <a:pt x="4504430" y="3620549"/>
                  <a:pt x="2923309" y="3574164"/>
                </a:cubicBezTo>
                <a:cubicBezTo>
                  <a:pt x="1336964" y="3589926"/>
                  <a:pt x="46004" y="2785121"/>
                  <a:pt x="0" y="1787082"/>
                </a:cubicBezTo>
                <a:close/>
              </a:path>
              <a:path w="5846618" h="3574164" stroke="0" extrusionOk="0">
                <a:moveTo>
                  <a:pt x="0" y="1787082"/>
                </a:moveTo>
                <a:cubicBezTo>
                  <a:pt x="-96155" y="740794"/>
                  <a:pt x="1029000" y="105017"/>
                  <a:pt x="2923309" y="0"/>
                </a:cubicBezTo>
                <a:cubicBezTo>
                  <a:pt x="4655676" y="24814"/>
                  <a:pt x="5757145" y="802949"/>
                  <a:pt x="5846618" y="1787082"/>
                </a:cubicBezTo>
                <a:cubicBezTo>
                  <a:pt x="5747846" y="2870516"/>
                  <a:pt x="4533990" y="3595269"/>
                  <a:pt x="2923309" y="3574164"/>
                </a:cubicBezTo>
                <a:cubicBezTo>
                  <a:pt x="1244944" y="3539221"/>
                  <a:pt x="129270" y="2835826"/>
                  <a:pt x="0" y="1787082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8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Quadratic regression and non-linear alternatives</a:t>
            </a:r>
          </a:p>
        </p:txBody>
      </p:sp>
      <p:sp>
        <p:nvSpPr>
          <p:cNvPr id="37" name="Oval 36">
            <a:hlinkClick r:id="rId10"/>
            <a:extLst>
              <a:ext uri="{FF2B5EF4-FFF2-40B4-BE49-F238E27FC236}">
                <a16:creationId xmlns:a16="http://schemas.microsoft.com/office/drawing/2014/main" id="{2A2FD08A-55AC-8072-0913-E76B9F9B203D}"/>
              </a:ext>
            </a:extLst>
          </p:cNvPr>
          <p:cNvSpPr/>
          <p:nvPr/>
        </p:nvSpPr>
        <p:spPr>
          <a:xfrm>
            <a:off x="25106324" y="27562058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9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nteractions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between continuous variables</a:t>
            </a:r>
          </a:p>
        </p:txBody>
      </p:sp>
      <p:sp>
        <p:nvSpPr>
          <p:cNvPr id="39" name="Oval 38">
            <a:hlinkClick r:id="rId11"/>
            <a:extLst>
              <a:ext uri="{FF2B5EF4-FFF2-40B4-BE49-F238E27FC236}">
                <a16:creationId xmlns:a16="http://schemas.microsoft.com/office/drawing/2014/main" id="{6BD683B4-68D0-6782-B719-2D257C703896}"/>
              </a:ext>
            </a:extLst>
          </p:cNvPr>
          <p:cNvSpPr/>
          <p:nvPr/>
        </p:nvSpPr>
        <p:spPr>
          <a:xfrm>
            <a:off x="27061200" y="9169002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10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ategorical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Predictors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hlinkClick r:id="rId12"/>
            <a:extLst>
              <a:ext uri="{FF2B5EF4-FFF2-40B4-BE49-F238E27FC236}">
                <a16:creationId xmlns:a16="http://schemas.microsoft.com/office/drawing/2014/main" id="{4BB43E75-5B08-FDB4-03C8-4977549DD2CE}"/>
              </a:ext>
            </a:extLst>
          </p:cNvPr>
          <p:cNvSpPr/>
          <p:nvPr/>
        </p:nvSpPr>
        <p:spPr>
          <a:xfrm>
            <a:off x="29963392" y="23434938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11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Categorical  Interactions variable and ANOVA equivalence</a:t>
            </a:r>
          </a:p>
        </p:txBody>
      </p:sp>
      <p:sp>
        <p:nvSpPr>
          <p:cNvPr id="46" name="Oval 45">
            <a:hlinkClick r:id="rId13"/>
            <a:extLst>
              <a:ext uri="{FF2B5EF4-FFF2-40B4-BE49-F238E27FC236}">
                <a16:creationId xmlns:a16="http://schemas.microsoft.com/office/drawing/2014/main" id="{5A70C63C-A76F-CA9B-4802-63CF5C53D08B}"/>
              </a:ext>
            </a:extLst>
          </p:cNvPr>
          <p:cNvSpPr/>
          <p:nvPr/>
        </p:nvSpPr>
        <p:spPr>
          <a:xfrm>
            <a:off x="34155010" y="3893309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13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Data</a:t>
            </a:r>
          </a:p>
        </p:txBody>
      </p:sp>
      <p:sp>
        <p:nvSpPr>
          <p:cNvPr id="56" name="Oval 55">
            <a:hlinkClick r:id="rId14"/>
            <a:extLst>
              <a:ext uri="{FF2B5EF4-FFF2-40B4-BE49-F238E27FC236}">
                <a16:creationId xmlns:a16="http://schemas.microsoft.com/office/drawing/2014/main" id="{898A07D2-6C18-151E-B6F8-00A269D65E5C}"/>
              </a:ext>
            </a:extLst>
          </p:cNvPr>
          <p:cNvSpPr/>
          <p:nvPr/>
        </p:nvSpPr>
        <p:spPr>
          <a:xfrm>
            <a:off x="33415524" y="19132414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Mediation Analysis</a:t>
            </a:r>
          </a:p>
        </p:txBody>
      </p:sp>
      <p:sp>
        <p:nvSpPr>
          <p:cNvPr id="58" name="Oval 57">
            <a:hlinkClick r:id="rId15"/>
            <a:extLst>
              <a:ext uri="{FF2B5EF4-FFF2-40B4-BE49-F238E27FC236}">
                <a16:creationId xmlns:a16="http://schemas.microsoft.com/office/drawing/2014/main" id="{D6CA818E-008A-9A28-B222-CE0C6D161B99}"/>
              </a:ext>
            </a:extLst>
          </p:cNvPr>
          <p:cNvSpPr/>
          <p:nvPr/>
        </p:nvSpPr>
        <p:spPr>
          <a:xfrm>
            <a:off x="37177402" y="15247427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 Diagnostics and GLMs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6039D31-216E-3EC4-A963-957F4EBD440C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464040" y="17542890"/>
            <a:ext cx="0" cy="9633483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92ACCC2-CEB5-9BC6-2819-67F2CAE399A1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13200241" y="21831662"/>
            <a:ext cx="0" cy="3214255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71FF36-C884-B721-8DF0-BEAB3711F1B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2029295" y="25763228"/>
            <a:ext cx="0" cy="2013544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D569E84-0DE5-CFDE-D95B-7FFE7F08ABD8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8723616" y="21911753"/>
            <a:ext cx="41546" cy="4745269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E74A2B-D92B-5A7F-1466-DC164D766713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19829630" y="17944116"/>
            <a:ext cx="9715" cy="3196877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E9E56-F4DD-A2E4-3F67-240D3E21997C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24137890" y="11660487"/>
            <a:ext cx="0" cy="7060650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7CF120-B53B-285B-57BB-6EB146A7E4B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23778202" y="19051398"/>
            <a:ext cx="0" cy="3497575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D28876-23A1-0C97-11B4-99BF124C9911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28029633" y="16616841"/>
            <a:ext cx="0" cy="10945217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AB6F36-903E-A7FE-46A3-4AF25568C639}"/>
              </a:ext>
            </a:extLst>
          </p:cNvPr>
          <p:cNvCxnSpPr>
            <a:cxnSpLocks/>
            <a:stCxn id="39" idx="4"/>
          </p:cNvCxnSpPr>
          <p:nvPr/>
        </p:nvCxnSpPr>
        <p:spPr>
          <a:xfrm>
            <a:off x="29984509" y="12383257"/>
            <a:ext cx="42611" cy="2961416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4F8720-CD89-8917-0567-45C4EBAAF818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32746243" y="13923231"/>
            <a:ext cx="140458" cy="9511707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6F4DA6-06B5-62AC-EE04-4FAC0DC4CF7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36219922" y="11981050"/>
            <a:ext cx="118911" cy="7151364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F02A39-CF35-34C8-3AAE-06BC177B22F5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37078319" y="7107564"/>
            <a:ext cx="0" cy="4231397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C608FB5-0398-FFBC-1066-1F073626BE7E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39986593" y="9788251"/>
            <a:ext cx="114118" cy="5459176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hlinkClick r:id="rId16"/>
            <a:extLst>
              <a:ext uri="{FF2B5EF4-FFF2-40B4-BE49-F238E27FC236}">
                <a16:creationId xmlns:a16="http://schemas.microsoft.com/office/drawing/2014/main" id="{BB9E296B-4FCF-EE98-E468-5DD20A44D561}"/>
              </a:ext>
            </a:extLst>
          </p:cNvPr>
          <p:cNvSpPr/>
          <p:nvPr/>
        </p:nvSpPr>
        <p:spPr>
          <a:xfrm>
            <a:off x="2808145" y="21017068"/>
            <a:ext cx="5846618" cy="2798616"/>
          </a:xfrm>
          <a:custGeom>
            <a:avLst/>
            <a:gdLst>
              <a:gd name="connsiteX0" fmla="*/ 0 w 5846618"/>
              <a:gd name="connsiteY0" fmla="*/ 1399308 h 2798616"/>
              <a:gd name="connsiteX1" fmla="*/ 2923309 w 5846618"/>
              <a:gd name="connsiteY1" fmla="*/ 0 h 2798616"/>
              <a:gd name="connsiteX2" fmla="*/ 5846618 w 5846618"/>
              <a:gd name="connsiteY2" fmla="*/ 1399308 h 2798616"/>
              <a:gd name="connsiteX3" fmla="*/ 2923309 w 5846618"/>
              <a:gd name="connsiteY3" fmla="*/ 2798616 h 2798616"/>
              <a:gd name="connsiteX4" fmla="*/ 0 w 5846618"/>
              <a:gd name="connsiteY4" fmla="*/ 1399308 h 279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2798616" fill="none" extrusionOk="0">
                <a:moveTo>
                  <a:pt x="0" y="1399308"/>
                </a:moveTo>
                <a:cubicBezTo>
                  <a:pt x="42453" y="631528"/>
                  <a:pt x="1410241" y="-208745"/>
                  <a:pt x="2923309" y="0"/>
                </a:cubicBezTo>
                <a:cubicBezTo>
                  <a:pt x="4386469" y="-23175"/>
                  <a:pt x="5817479" y="653926"/>
                  <a:pt x="5846618" y="1399308"/>
                </a:cubicBezTo>
                <a:cubicBezTo>
                  <a:pt x="5839785" y="2106962"/>
                  <a:pt x="4419630" y="2962850"/>
                  <a:pt x="2923309" y="2798616"/>
                </a:cubicBezTo>
                <a:cubicBezTo>
                  <a:pt x="1406865" y="2853511"/>
                  <a:pt x="124930" y="2202162"/>
                  <a:pt x="0" y="1399308"/>
                </a:cubicBezTo>
                <a:close/>
              </a:path>
              <a:path w="5846618" h="2798616" stroke="0" extrusionOk="0">
                <a:moveTo>
                  <a:pt x="0" y="1399308"/>
                </a:moveTo>
                <a:cubicBezTo>
                  <a:pt x="-170005" y="521629"/>
                  <a:pt x="1241895" y="25114"/>
                  <a:pt x="2923309" y="0"/>
                </a:cubicBezTo>
                <a:cubicBezTo>
                  <a:pt x="4614569" y="16160"/>
                  <a:pt x="5720231" y="630511"/>
                  <a:pt x="5846618" y="1399308"/>
                </a:cubicBezTo>
                <a:cubicBezTo>
                  <a:pt x="5815742" y="2202276"/>
                  <a:pt x="4527280" y="2856807"/>
                  <a:pt x="2923309" y="2798616"/>
                </a:cubicBezTo>
                <a:cubicBezTo>
                  <a:pt x="1240078" y="2761011"/>
                  <a:pt x="15271" y="2179421"/>
                  <a:pt x="0" y="139930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Lab 1</a:t>
            </a:r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Descriptive Statistics and Plots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0B6318-D0DB-BA56-7630-D795EE1DFEC5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5723287" y="23815684"/>
            <a:ext cx="8167" cy="5409500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A9CAD5-BFBE-EF2B-49BC-1F90460BB27C}"/>
              </a:ext>
            </a:extLst>
          </p:cNvPr>
          <p:cNvSpPr txBox="1"/>
          <p:nvPr/>
        </p:nvSpPr>
        <p:spPr>
          <a:xfrm>
            <a:off x="16462361" y="3571777"/>
            <a:ext cx="10369127" cy="2616101"/>
          </a:xfrm>
          <a:custGeom>
            <a:avLst/>
            <a:gdLst>
              <a:gd name="connsiteX0" fmla="*/ 0 w 10369127"/>
              <a:gd name="connsiteY0" fmla="*/ 0 h 2616101"/>
              <a:gd name="connsiteX1" fmla="*/ 576063 w 10369127"/>
              <a:gd name="connsiteY1" fmla="*/ 0 h 2616101"/>
              <a:gd name="connsiteX2" fmla="*/ 944743 w 10369127"/>
              <a:gd name="connsiteY2" fmla="*/ 0 h 2616101"/>
              <a:gd name="connsiteX3" fmla="*/ 1417114 w 10369127"/>
              <a:gd name="connsiteY3" fmla="*/ 0 h 2616101"/>
              <a:gd name="connsiteX4" fmla="*/ 1993177 w 10369127"/>
              <a:gd name="connsiteY4" fmla="*/ 0 h 2616101"/>
              <a:gd name="connsiteX5" fmla="*/ 2361857 w 10369127"/>
              <a:gd name="connsiteY5" fmla="*/ 0 h 2616101"/>
              <a:gd name="connsiteX6" fmla="*/ 2834228 w 10369127"/>
              <a:gd name="connsiteY6" fmla="*/ 0 h 2616101"/>
              <a:gd name="connsiteX7" fmla="*/ 3410291 w 10369127"/>
              <a:gd name="connsiteY7" fmla="*/ 0 h 2616101"/>
              <a:gd name="connsiteX8" fmla="*/ 3778971 w 10369127"/>
              <a:gd name="connsiteY8" fmla="*/ 0 h 2616101"/>
              <a:gd name="connsiteX9" fmla="*/ 4458725 w 10369127"/>
              <a:gd name="connsiteY9" fmla="*/ 0 h 2616101"/>
              <a:gd name="connsiteX10" fmla="*/ 4827405 w 10369127"/>
              <a:gd name="connsiteY10" fmla="*/ 0 h 2616101"/>
              <a:gd name="connsiteX11" fmla="*/ 5092393 w 10369127"/>
              <a:gd name="connsiteY11" fmla="*/ 0 h 2616101"/>
              <a:gd name="connsiteX12" fmla="*/ 5772147 w 10369127"/>
              <a:gd name="connsiteY12" fmla="*/ 0 h 2616101"/>
              <a:gd name="connsiteX13" fmla="*/ 6037136 w 10369127"/>
              <a:gd name="connsiteY13" fmla="*/ 0 h 2616101"/>
              <a:gd name="connsiteX14" fmla="*/ 6509508 w 10369127"/>
              <a:gd name="connsiteY14" fmla="*/ 0 h 2616101"/>
              <a:gd name="connsiteX15" fmla="*/ 7189261 w 10369127"/>
              <a:gd name="connsiteY15" fmla="*/ 0 h 2616101"/>
              <a:gd name="connsiteX16" fmla="*/ 7869015 w 10369127"/>
              <a:gd name="connsiteY16" fmla="*/ 0 h 2616101"/>
              <a:gd name="connsiteX17" fmla="*/ 8341387 w 10369127"/>
              <a:gd name="connsiteY17" fmla="*/ 0 h 2616101"/>
              <a:gd name="connsiteX18" fmla="*/ 8606375 w 10369127"/>
              <a:gd name="connsiteY18" fmla="*/ 0 h 2616101"/>
              <a:gd name="connsiteX19" fmla="*/ 8975055 w 10369127"/>
              <a:gd name="connsiteY19" fmla="*/ 0 h 2616101"/>
              <a:gd name="connsiteX20" fmla="*/ 9654809 w 10369127"/>
              <a:gd name="connsiteY20" fmla="*/ 0 h 2616101"/>
              <a:gd name="connsiteX21" fmla="*/ 10369127 w 10369127"/>
              <a:gd name="connsiteY21" fmla="*/ 0 h 2616101"/>
              <a:gd name="connsiteX22" fmla="*/ 10369127 w 10369127"/>
              <a:gd name="connsiteY22" fmla="*/ 497059 h 2616101"/>
              <a:gd name="connsiteX23" fmla="*/ 10369127 w 10369127"/>
              <a:gd name="connsiteY23" fmla="*/ 994118 h 2616101"/>
              <a:gd name="connsiteX24" fmla="*/ 10369127 w 10369127"/>
              <a:gd name="connsiteY24" fmla="*/ 1491178 h 2616101"/>
              <a:gd name="connsiteX25" fmla="*/ 10369127 w 10369127"/>
              <a:gd name="connsiteY25" fmla="*/ 1988237 h 2616101"/>
              <a:gd name="connsiteX26" fmla="*/ 10369127 w 10369127"/>
              <a:gd name="connsiteY26" fmla="*/ 2616101 h 2616101"/>
              <a:gd name="connsiteX27" fmla="*/ 10104138 w 10369127"/>
              <a:gd name="connsiteY27" fmla="*/ 2616101 h 2616101"/>
              <a:gd name="connsiteX28" fmla="*/ 9735458 w 10369127"/>
              <a:gd name="connsiteY28" fmla="*/ 2616101 h 2616101"/>
              <a:gd name="connsiteX29" fmla="*/ 9366778 w 10369127"/>
              <a:gd name="connsiteY29" fmla="*/ 2616101 h 2616101"/>
              <a:gd name="connsiteX30" fmla="*/ 8790715 w 10369127"/>
              <a:gd name="connsiteY30" fmla="*/ 2616101 h 2616101"/>
              <a:gd name="connsiteX31" fmla="*/ 8525727 w 10369127"/>
              <a:gd name="connsiteY31" fmla="*/ 2616101 h 2616101"/>
              <a:gd name="connsiteX32" fmla="*/ 8053355 w 10369127"/>
              <a:gd name="connsiteY32" fmla="*/ 2616101 h 2616101"/>
              <a:gd name="connsiteX33" fmla="*/ 7788367 w 10369127"/>
              <a:gd name="connsiteY33" fmla="*/ 2616101 h 2616101"/>
              <a:gd name="connsiteX34" fmla="*/ 7108613 w 10369127"/>
              <a:gd name="connsiteY34" fmla="*/ 2616101 h 2616101"/>
              <a:gd name="connsiteX35" fmla="*/ 6428859 w 10369127"/>
              <a:gd name="connsiteY35" fmla="*/ 2616101 h 2616101"/>
              <a:gd name="connsiteX36" fmla="*/ 5852796 w 10369127"/>
              <a:gd name="connsiteY36" fmla="*/ 2616101 h 2616101"/>
              <a:gd name="connsiteX37" fmla="*/ 5380425 w 10369127"/>
              <a:gd name="connsiteY37" fmla="*/ 2616101 h 2616101"/>
              <a:gd name="connsiteX38" fmla="*/ 4804362 w 10369127"/>
              <a:gd name="connsiteY38" fmla="*/ 2616101 h 2616101"/>
              <a:gd name="connsiteX39" fmla="*/ 4124608 w 10369127"/>
              <a:gd name="connsiteY39" fmla="*/ 2616101 h 2616101"/>
              <a:gd name="connsiteX40" fmla="*/ 3755928 w 10369127"/>
              <a:gd name="connsiteY40" fmla="*/ 2616101 h 2616101"/>
              <a:gd name="connsiteX41" fmla="*/ 3283557 w 10369127"/>
              <a:gd name="connsiteY41" fmla="*/ 2616101 h 2616101"/>
              <a:gd name="connsiteX42" fmla="*/ 2500112 w 10369127"/>
              <a:gd name="connsiteY42" fmla="*/ 2616101 h 2616101"/>
              <a:gd name="connsiteX43" fmla="*/ 2131432 w 10369127"/>
              <a:gd name="connsiteY43" fmla="*/ 2616101 h 2616101"/>
              <a:gd name="connsiteX44" fmla="*/ 1347987 w 10369127"/>
              <a:gd name="connsiteY44" fmla="*/ 2616101 h 2616101"/>
              <a:gd name="connsiteX45" fmla="*/ 668233 w 10369127"/>
              <a:gd name="connsiteY45" fmla="*/ 2616101 h 2616101"/>
              <a:gd name="connsiteX46" fmla="*/ 0 w 10369127"/>
              <a:gd name="connsiteY46" fmla="*/ 2616101 h 2616101"/>
              <a:gd name="connsiteX47" fmla="*/ 0 w 10369127"/>
              <a:gd name="connsiteY47" fmla="*/ 2171364 h 2616101"/>
              <a:gd name="connsiteX48" fmla="*/ 0 w 10369127"/>
              <a:gd name="connsiteY48" fmla="*/ 1726627 h 2616101"/>
              <a:gd name="connsiteX49" fmla="*/ 0 w 10369127"/>
              <a:gd name="connsiteY49" fmla="*/ 1281889 h 2616101"/>
              <a:gd name="connsiteX50" fmla="*/ 0 w 10369127"/>
              <a:gd name="connsiteY50" fmla="*/ 758669 h 2616101"/>
              <a:gd name="connsiteX51" fmla="*/ 0 w 10369127"/>
              <a:gd name="connsiteY51" fmla="*/ 0 h 261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0369127" h="2616101" fill="none" extrusionOk="0">
                <a:moveTo>
                  <a:pt x="0" y="0"/>
                </a:moveTo>
                <a:cubicBezTo>
                  <a:pt x="166654" y="-67038"/>
                  <a:pt x="310712" y="65958"/>
                  <a:pt x="576063" y="0"/>
                </a:cubicBezTo>
                <a:cubicBezTo>
                  <a:pt x="841414" y="-65958"/>
                  <a:pt x="814150" y="7387"/>
                  <a:pt x="944743" y="0"/>
                </a:cubicBezTo>
                <a:cubicBezTo>
                  <a:pt x="1075336" y="-7387"/>
                  <a:pt x="1317292" y="26597"/>
                  <a:pt x="1417114" y="0"/>
                </a:cubicBezTo>
                <a:cubicBezTo>
                  <a:pt x="1516936" y="-26597"/>
                  <a:pt x="1737023" y="58919"/>
                  <a:pt x="1993177" y="0"/>
                </a:cubicBezTo>
                <a:cubicBezTo>
                  <a:pt x="2249331" y="-58919"/>
                  <a:pt x="2198627" y="1736"/>
                  <a:pt x="2361857" y="0"/>
                </a:cubicBezTo>
                <a:cubicBezTo>
                  <a:pt x="2525087" y="-1736"/>
                  <a:pt x="2687994" y="15713"/>
                  <a:pt x="2834228" y="0"/>
                </a:cubicBezTo>
                <a:cubicBezTo>
                  <a:pt x="2980462" y="-15713"/>
                  <a:pt x="3196113" y="67671"/>
                  <a:pt x="3410291" y="0"/>
                </a:cubicBezTo>
                <a:cubicBezTo>
                  <a:pt x="3624469" y="-67671"/>
                  <a:pt x="3655865" y="32473"/>
                  <a:pt x="3778971" y="0"/>
                </a:cubicBezTo>
                <a:cubicBezTo>
                  <a:pt x="3902077" y="-32473"/>
                  <a:pt x="4238553" y="51084"/>
                  <a:pt x="4458725" y="0"/>
                </a:cubicBezTo>
                <a:cubicBezTo>
                  <a:pt x="4678897" y="-51084"/>
                  <a:pt x="4664572" y="33380"/>
                  <a:pt x="4827405" y="0"/>
                </a:cubicBezTo>
                <a:cubicBezTo>
                  <a:pt x="4990238" y="-33380"/>
                  <a:pt x="4998473" y="23712"/>
                  <a:pt x="5092393" y="0"/>
                </a:cubicBezTo>
                <a:cubicBezTo>
                  <a:pt x="5186313" y="-23712"/>
                  <a:pt x="5475199" y="19713"/>
                  <a:pt x="5772147" y="0"/>
                </a:cubicBezTo>
                <a:cubicBezTo>
                  <a:pt x="6069095" y="-19713"/>
                  <a:pt x="5922250" y="3671"/>
                  <a:pt x="6037136" y="0"/>
                </a:cubicBezTo>
                <a:cubicBezTo>
                  <a:pt x="6152022" y="-3671"/>
                  <a:pt x="6408423" y="50226"/>
                  <a:pt x="6509508" y="0"/>
                </a:cubicBezTo>
                <a:cubicBezTo>
                  <a:pt x="6610593" y="-50226"/>
                  <a:pt x="6885003" y="21432"/>
                  <a:pt x="7189261" y="0"/>
                </a:cubicBezTo>
                <a:cubicBezTo>
                  <a:pt x="7493519" y="-21432"/>
                  <a:pt x="7730360" y="18423"/>
                  <a:pt x="7869015" y="0"/>
                </a:cubicBezTo>
                <a:cubicBezTo>
                  <a:pt x="8007670" y="-18423"/>
                  <a:pt x="8120831" y="9294"/>
                  <a:pt x="8341387" y="0"/>
                </a:cubicBezTo>
                <a:cubicBezTo>
                  <a:pt x="8561943" y="-9294"/>
                  <a:pt x="8523524" y="10959"/>
                  <a:pt x="8606375" y="0"/>
                </a:cubicBezTo>
                <a:cubicBezTo>
                  <a:pt x="8689226" y="-10959"/>
                  <a:pt x="8861842" y="38651"/>
                  <a:pt x="8975055" y="0"/>
                </a:cubicBezTo>
                <a:cubicBezTo>
                  <a:pt x="9088268" y="-38651"/>
                  <a:pt x="9376974" y="34262"/>
                  <a:pt x="9654809" y="0"/>
                </a:cubicBezTo>
                <a:cubicBezTo>
                  <a:pt x="9932644" y="-34262"/>
                  <a:pt x="10167802" y="35736"/>
                  <a:pt x="10369127" y="0"/>
                </a:cubicBezTo>
                <a:cubicBezTo>
                  <a:pt x="10418087" y="179116"/>
                  <a:pt x="10340587" y="393792"/>
                  <a:pt x="10369127" y="497059"/>
                </a:cubicBezTo>
                <a:cubicBezTo>
                  <a:pt x="10397667" y="600326"/>
                  <a:pt x="10312396" y="819322"/>
                  <a:pt x="10369127" y="994118"/>
                </a:cubicBezTo>
                <a:cubicBezTo>
                  <a:pt x="10425858" y="1168914"/>
                  <a:pt x="10347194" y="1326142"/>
                  <a:pt x="10369127" y="1491178"/>
                </a:cubicBezTo>
                <a:cubicBezTo>
                  <a:pt x="10391060" y="1656214"/>
                  <a:pt x="10339835" y="1746329"/>
                  <a:pt x="10369127" y="1988237"/>
                </a:cubicBezTo>
                <a:cubicBezTo>
                  <a:pt x="10398419" y="2230145"/>
                  <a:pt x="10352348" y="2421884"/>
                  <a:pt x="10369127" y="2616101"/>
                </a:cubicBezTo>
                <a:cubicBezTo>
                  <a:pt x="10278688" y="2622390"/>
                  <a:pt x="10215676" y="2607444"/>
                  <a:pt x="10104138" y="2616101"/>
                </a:cubicBezTo>
                <a:cubicBezTo>
                  <a:pt x="9992600" y="2624758"/>
                  <a:pt x="9843989" y="2596291"/>
                  <a:pt x="9735458" y="2616101"/>
                </a:cubicBezTo>
                <a:cubicBezTo>
                  <a:pt x="9626927" y="2635911"/>
                  <a:pt x="9458457" y="2584898"/>
                  <a:pt x="9366778" y="2616101"/>
                </a:cubicBezTo>
                <a:cubicBezTo>
                  <a:pt x="9275099" y="2647304"/>
                  <a:pt x="8930340" y="2593171"/>
                  <a:pt x="8790715" y="2616101"/>
                </a:cubicBezTo>
                <a:cubicBezTo>
                  <a:pt x="8651090" y="2639031"/>
                  <a:pt x="8632266" y="2614342"/>
                  <a:pt x="8525727" y="2616101"/>
                </a:cubicBezTo>
                <a:cubicBezTo>
                  <a:pt x="8419188" y="2617860"/>
                  <a:pt x="8218506" y="2612664"/>
                  <a:pt x="8053355" y="2616101"/>
                </a:cubicBezTo>
                <a:cubicBezTo>
                  <a:pt x="7888204" y="2619538"/>
                  <a:pt x="7871496" y="2585868"/>
                  <a:pt x="7788367" y="2616101"/>
                </a:cubicBezTo>
                <a:cubicBezTo>
                  <a:pt x="7705238" y="2646334"/>
                  <a:pt x="7288969" y="2574797"/>
                  <a:pt x="7108613" y="2616101"/>
                </a:cubicBezTo>
                <a:cubicBezTo>
                  <a:pt x="6928257" y="2657405"/>
                  <a:pt x="6679715" y="2599691"/>
                  <a:pt x="6428859" y="2616101"/>
                </a:cubicBezTo>
                <a:cubicBezTo>
                  <a:pt x="6178003" y="2632511"/>
                  <a:pt x="6018517" y="2594187"/>
                  <a:pt x="5852796" y="2616101"/>
                </a:cubicBezTo>
                <a:cubicBezTo>
                  <a:pt x="5687075" y="2638015"/>
                  <a:pt x="5497204" y="2606835"/>
                  <a:pt x="5380425" y="2616101"/>
                </a:cubicBezTo>
                <a:cubicBezTo>
                  <a:pt x="5263646" y="2625367"/>
                  <a:pt x="4920517" y="2567488"/>
                  <a:pt x="4804362" y="2616101"/>
                </a:cubicBezTo>
                <a:cubicBezTo>
                  <a:pt x="4688207" y="2664714"/>
                  <a:pt x="4425047" y="2569988"/>
                  <a:pt x="4124608" y="2616101"/>
                </a:cubicBezTo>
                <a:cubicBezTo>
                  <a:pt x="3824169" y="2662214"/>
                  <a:pt x="3934064" y="2599347"/>
                  <a:pt x="3755928" y="2616101"/>
                </a:cubicBezTo>
                <a:cubicBezTo>
                  <a:pt x="3577792" y="2632855"/>
                  <a:pt x="3510885" y="2573080"/>
                  <a:pt x="3283557" y="2616101"/>
                </a:cubicBezTo>
                <a:cubicBezTo>
                  <a:pt x="3056229" y="2659122"/>
                  <a:pt x="2793178" y="2553340"/>
                  <a:pt x="2500112" y="2616101"/>
                </a:cubicBezTo>
                <a:cubicBezTo>
                  <a:pt x="2207046" y="2678862"/>
                  <a:pt x="2308794" y="2582800"/>
                  <a:pt x="2131432" y="2616101"/>
                </a:cubicBezTo>
                <a:cubicBezTo>
                  <a:pt x="1954070" y="2649402"/>
                  <a:pt x="1670550" y="2606655"/>
                  <a:pt x="1347987" y="2616101"/>
                </a:cubicBezTo>
                <a:cubicBezTo>
                  <a:pt x="1025424" y="2625547"/>
                  <a:pt x="807086" y="2592857"/>
                  <a:pt x="668233" y="2616101"/>
                </a:cubicBezTo>
                <a:cubicBezTo>
                  <a:pt x="529380" y="2639345"/>
                  <a:pt x="217167" y="2550095"/>
                  <a:pt x="0" y="2616101"/>
                </a:cubicBezTo>
                <a:cubicBezTo>
                  <a:pt x="-31269" y="2473155"/>
                  <a:pt x="4066" y="2343149"/>
                  <a:pt x="0" y="2171364"/>
                </a:cubicBezTo>
                <a:cubicBezTo>
                  <a:pt x="-4066" y="1999579"/>
                  <a:pt x="32873" y="1869406"/>
                  <a:pt x="0" y="1726627"/>
                </a:cubicBezTo>
                <a:cubicBezTo>
                  <a:pt x="-32873" y="1583848"/>
                  <a:pt x="8849" y="1445163"/>
                  <a:pt x="0" y="1281889"/>
                </a:cubicBezTo>
                <a:cubicBezTo>
                  <a:pt x="-8849" y="1118615"/>
                  <a:pt x="34291" y="992555"/>
                  <a:pt x="0" y="758669"/>
                </a:cubicBezTo>
                <a:cubicBezTo>
                  <a:pt x="-34291" y="524783"/>
                  <a:pt x="36871" y="373063"/>
                  <a:pt x="0" y="0"/>
                </a:cubicBezTo>
                <a:close/>
              </a:path>
              <a:path w="10369127" h="2616101" stroke="0" extrusionOk="0">
                <a:moveTo>
                  <a:pt x="0" y="0"/>
                </a:moveTo>
                <a:cubicBezTo>
                  <a:pt x="310397" y="-43944"/>
                  <a:pt x="344281" y="80318"/>
                  <a:pt x="679754" y="0"/>
                </a:cubicBezTo>
                <a:cubicBezTo>
                  <a:pt x="1015227" y="-80318"/>
                  <a:pt x="975875" y="44088"/>
                  <a:pt x="1152125" y="0"/>
                </a:cubicBezTo>
                <a:cubicBezTo>
                  <a:pt x="1328375" y="-44088"/>
                  <a:pt x="1571800" y="64623"/>
                  <a:pt x="1831879" y="0"/>
                </a:cubicBezTo>
                <a:cubicBezTo>
                  <a:pt x="2091958" y="-64623"/>
                  <a:pt x="2219250" y="26184"/>
                  <a:pt x="2407942" y="0"/>
                </a:cubicBezTo>
                <a:cubicBezTo>
                  <a:pt x="2596634" y="-26184"/>
                  <a:pt x="2707773" y="64725"/>
                  <a:pt x="2984004" y="0"/>
                </a:cubicBezTo>
                <a:cubicBezTo>
                  <a:pt x="3260235" y="-64725"/>
                  <a:pt x="3332765" y="26738"/>
                  <a:pt x="3663758" y="0"/>
                </a:cubicBezTo>
                <a:cubicBezTo>
                  <a:pt x="3994751" y="-26738"/>
                  <a:pt x="4039334" y="14761"/>
                  <a:pt x="4343512" y="0"/>
                </a:cubicBezTo>
                <a:cubicBezTo>
                  <a:pt x="4647690" y="-14761"/>
                  <a:pt x="4777125" y="76395"/>
                  <a:pt x="5126957" y="0"/>
                </a:cubicBezTo>
                <a:cubicBezTo>
                  <a:pt x="5476789" y="-76395"/>
                  <a:pt x="5443778" y="3770"/>
                  <a:pt x="5703020" y="0"/>
                </a:cubicBezTo>
                <a:cubicBezTo>
                  <a:pt x="5962262" y="-3770"/>
                  <a:pt x="5844982" y="22416"/>
                  <a:pt x="5968009" y="0"/>
                </a:cubicBezTo>
                <a:cubicBezTo>
                  <a:pt x="6091036" y="-22416"/>
                  <a:pt x="6116821" y="27319"/>
                  <a:pt x="6232997" y="0"/>
                </a:cubicBezTo>
                <a:cubicBezTo>
                  <a:pt x="6349173" y="-27319"/>
                  <a:pt x="6496944" y="45546"/>
                  <a:pt x="6705369" y="0"/>
                </a:cubicBezTo>
                <a:cubicBezTo>
                  <a:pt x="6913794" y="-45546"/>
                  <a:pt x="6928082" y="30628"/>
                  <a:pt x="7074049" y="0"/>
                </a:cubicBezTo>
                <a:cubicBezTo>
                  <a:pt x="7220016" y="-30628"/>
                  <a:pt x="7382121" y="5066"/>
                  <a:pt x="7650111" y="0"/>
                </a:cubicBezTo>
                <a:cubicBezTo>
                  <a:pt x="7918101" y="-5066"/>
                  <a:pt x="7923275" y="38363"/>
                  <a:pt x="8018792" y="0"/>
                </a:cubicBezTo>
                <a:cubicBezTo>
                  <a:pt x="8114309" y="-38363"/>
                  <a:pt x="8347537" y="29003"/>
                  <a:pt x="8594854" y="0"/>
                </a:cubicBezTo>
                <a:cubicBezTo>
                  <a:pt x="8842171" y="-29003"/>
                  <a:pt x="8911339" y="24650"/>
                  <a:pt x="9170917" y="0"/>
                </a:cubicBezTo>
                <a:cubicBezTo>
                  <a:pt x="9430495" y="-24650"/>
                  <a:pt x="9455499" y="39970"/>
                  <a:pt x="9539597" y="0"/>
                </a:cubicBezTo>
                <a:cubicBezTo>
                  <a:pt x="9623695" y="-39970"/>
                  <a:pt x="10085184" y="66901"/>
                  <a:pt x="10369127" y="0"/>
                </a:cubicBezTo>
                <a:cubicBezTo>
                  <a:pt x="10392972" y="159673"/>
                  <a:pt x="10305696" y="366148"/>
                  <a:pt x="10369127" y="549381"/>
                </a:cubicBezTo>
                <a:cubicBezTo>
                  <a:pt x="10432558" y="732614"/>
                  <a:pt x="10342643" y="988760"/>
                  <a:pt x="10369127" y="1124923"/>
                </a:cubicBezTo>
                <a:cubicBezTo>
                  <a:pt x="10395611" y="1261086"/>
                  <a:pt x="10341026" y="1543797"/>
                  <a:pt x="10369127" y="1674305"/>
                </a:cubicBezTo>
                <a:cubicBezTo>
                  <a:pt x="10397228" y="1804813"/>
                  <a:pt x="10331822" y="2026220"/>
                  <a:pt x="10369127" y="2145203"/>
                </a:cubicBezTo>
                <a:cubicBezTo>
                  <a:pt x="10406432" y="2264186"/>
                  <a:pt x="10327383" y="2490374"/>
                  <a:pt x="10369127" y="2616101"/>
                </a:cubicBezTo>
                <a:cubicBezTo>
                  <a:pt x="10109786" y="2656189"/>
                  <a:pt x="9848591" y="2566822"/>
                  <a:pt x="9585682" y="2616101"/>
                </a:cubicBezTo>
                <a:cubicBezTo>
                  <a:pt x="9322774" y="2665380"/>
                  <a:pt x="9368773" y="2605700"/>
                  <a:pt x="9217002" y="2616101"/>
                </a:cubicBezTo>
                <a:cubicBezTo>
                  <a:pt x="9065231" y="2626502"/>
                  <a:pt x="8815721" y="2540076"/>
                  <a:pt x="8537248" y="2616101"/>
                </a:cubicBezTo>
                <a:cubicBezTo>
                  <a:pt x="8258775" y="2692126"/>
                  <a:pt x="8269206" y="2579982"/>
                  <a:pt x="8168568" y="2616101"/>
                </a:cubicBezTo>
                <a:cubicBezTo>
                  <a:pt x="8067930" y="2652220"/>
                  <a:pt x="7844631" y="2550338"/>
                  <a:pt x="7592505" y="2616101"/>
                </a:cubicBezTo>
                <a:cubicBezTo>
                  <a:pt x="7340379" y="2681864"/>
                  <a:pt x="7443389" y="2588965"/>
                  <a:pt x="7327516" y="2616101"/>
                </a:cubicBezTo>
                <a:cubicBezTo>
                  <a:pt x="7211643" y="2643237"/>
                  <a:pt x="6705732" y="2548623"/>
                  <a:pt x="6544071" y="2616101"/>
                </a:cubicBezTo>
                <a:cubicBezTo>
                  <a:pt x="6382411" y="2683579"/>
                  <a:pt x="6047781" y="2603679"/>
                  <a:pt x="5760626" y="2616101"/>
                </a:cubicBezTo>
                <a:cubicBezTo>
                  <a:pt x="5473472" y="2628523"/>
                  <a:pt x="5348330" y="2603452"/>
                  <a:pt x="5184564" y="2616101"/>
                </a:cubicBezTo>
                <a:cubicBezTo>
                  <a:pt x="5020798" y="2628750"/>
                  <a:pt x="4942767" y="2564251"/>
                  <a:pt x="4712192" y="2616101"/>
                </a:cubicBezTo>
                <a:cubicBezTo>
                  <a:pt x="4481617" y="2667951"/>
                  <a:pt x="4362634" y="2544528"/>
                  <a:pt x="4032438" y="2616101"/>
                </a:cubicBezTo>
                <a:cubicBezTo>
                  <a:pt x="3702242" y="2687674"/>
                  <a:pt x="3569148" y="2567385"/>
                  <a:pt x="3248993" y="2616101"/>
                </a:cubicBezTo>
                <a:cubicBezTo>
                  <a:pt x="2928839" y="2664817"/>
                  <a:pt x="2956540" y="2610508"/>
                  <a:pt x="2672931" y="2616101"/>
                </a:cubicBezTo>
                <a:cubicBezTo>
                  <a:pt x="2389322" y="2621694"/>
                  <a:pt x="2342801" y="2589831"/>
                  <a:pt x="2200559" y="2616101"/>
                </a:cubicBezTo>
                <a:cubicBezTo>
                  <a:pt x="2058317" y="2642371"/>
                  <a:pt x="1886748" y="2583899"/>
                  <a:pt x="1624497" y="2616101"/>
                </a:cubicBezTo>
                <a:cubicBezTo>
                  <a:pt x="1362246" y="2648303"/>
                  <a:pt x="1093629" y="2547674"/>
                  <a:pt x="841051" y="2616101"/>
                </a:cubicBezTo>
                <a:cubicBezTo>
                  <a:pt x="588473" y="2684528"/>
                  <a:pt x="645737" y="2604359"/>
                  <a:pt x="576063" y="2616101"/>
                </a:cubicBezTo>
                <a:cubicBezTo>
                  <a:pt x="506389" y="2627843"/>
                  <a:pt x="176466" y="2570204"/>
                  <a:pt x="0" y="2616101"/>
                </a:cubicBezTo>
                <a:cubicBezTo>
                  <a:pt x="-11534" y="2489610"/>
                  <a:pt x="6469" y="2343176"/>
                  <a:pt x="0" y="2092881"/>
                </a:cubicBezTo>
                <a:cubicBezTo>
                  <a:pt x="-6469" y="1842586"/>
                  <a:pt x="12000" y="1728410"/>
                  <a:pt x="0" y="1569661"/>
                </a:cubicBezTo>
                <a:cubicBezTo>
                  <a:pt x="-12000" y="1410912"/>
                  <a:pt x="17363" y="1334200"/>
                  <a:pt x="0" y="1098762"/>
                </a:cubicBezTo>
                <a:cubicBezTo>
                  <a:pt x="-17363" y="863324"/>
                  <a:pt x="33872" y="679504"/>
                  <a:pt x="0" y="549381"/>
                </a:cubicBezTo>
                <a:cubicBezTo>
                  <a:pt x="-33872" y="419258"/>
                  <a:pt x="8053" y="121503"/>
                  <a:pt x="0" y="0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033502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Acknowledgements</a:t>
            </a:r>
          </a:p>
          <a:p>
            <a:pPr algn="ctr"/>
            <a:r>
              <a:rPr lang="en-US" sz="4000" dirty="0"/>
              <a:t>A big thank to </a:t>
            </a:r>
            <a:r>
              <a:rPr lang="en-US" sz="4000" b="1" dirty="0" err="1">
                <a:hlinkClick r:id="rId17"/>
              </a:rPr>
              <a:t>Zihuan</a:t>
            </a:r>
            <a:r>
              <a:rPr lang="en-US" sz="4000" b="1" dirty="0">
                <a:hlinkClick r:id="rId17"/>
              </a:rPr>
              <a:t> Cao </a:t>
            </a:r>
            <a:r>
              <a:rPr lang="en-US" sz="4000" dirty="0"/>
              <a:t>and </a:t>
            </a:r>
            <a:r>
              <a:rPr lang="en-US" sz="4000" b="1" dirty="0">
                <a:hlinkClick r:id="rId18"/>
              </a:rPr>
              <a:t>Jay Plourde</a:t>
            </a:r>
            <a:r>
              <a:rPr lang="en-US" sz="4000" dirty="0">
                <a:hlinkClick r:id="rId18"/>
              </a:rPr>
              <a:t> </a:t>
            </a:r>
            <a:r>
              <a:rPr lang="en-US" sz="4000" dirty="0"/>
              <a:t>for providing some of the code and examples used in these slides🤗</a:t>
            </a:r>
          </a:p>
        </p:txBody>
      </p:sp>
    </p:spTree>
    <p:extLst>
      <p:ext uri="{BB962C8B-B14F-4D97-AF65-F5344CB8AC3E}">
        <p14:creationId xmlns:p14="http://schemas.microsoft.com/office/powerpoint/2010/main" val="226096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1409</TotalTime>
  <Words>227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 1</dc:creator>
  <cp:lastModifiedBy>Setti, Fabio</cp:lastModifiedBy>
  <cp:revision>24</cp:revision>
  <dcterms:created xsi:type="dcterms:W3CDTF">2023-08-18T10:39:08Z</dcterms:created>
  <dcterms:modified xsi:type="dcterms:W3CDTF">2025-01-15T19:48:08Z</dcterms:modified>
</cp:coreProperties>
</file>