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D09"/>
    <a:srgbClr val="ECDEDE"/>
    <a:srgbClr val="F7D8D3"/>
    <a:srgbClr val="EAEAEA"/>
    <a:srgbClr val="C0C0C0"/>
    <a:srgbClr val="F8D7C2"/>
    <a:srgbClr val="6971E0"/>
    <a:srgbClr val="EF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041" autoAdjust="0"/>
    <p:restoredTop sz="92289" autoAdjust="0"/>
  </p:normalViewPr>
  <p:slideViewPr>
    <p:cSldViewPr snapToGrid="0">
      <p:cViewPr varScale="1">
        <p:scale>
          <a:sx n="35" d="100"/>
          <a:sy n="35" d="100"/>
        </p:scale>
        <p:origin x="2742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2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2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29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9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71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4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4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2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1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9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02A90-E5B2-4178-83FD-9ED89742CA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20DAC-1CC7-4285-990D-52D1F4E7F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5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aw.githack.com/quinix45/PSYC-7804-Regression-Lab-Slides/main/Slides%20Files/Lab%204.html#/title-slide" TargetMode="External"/><Relationship Id="rId13" Type="http://schemas.openxmlformats.org/officeDocument/2006/relationships/hyperlink" Target="https://raw.githack.com/quinix45/PSYC-7804-Regression-Lab-Slides/main/Slides%20Files/Lab%209.html#/title-slide" TargetMode="External"/><Relationship Id="rId18" Type="http://schemas.openxmlformats.org/officeDocument/2006/relationships/hyperlink" Target="https://raw.githack.com/quinix45/PSYC-7804-Regression-Lab-Slides/main/Slides%20Files/Lab%2014.html#/title-slide" TargetMode="External"/><Relationship Id="rId3" Type="http://schemas.openxmlformats.org/officeDocument/2006/relationships/hyperlink" Target="https://github.com/quinix45/PSYC-7804-Regression-Lab-Slides/tree/main/Slides%20Files/Lab%20Code" TargetMode="External"/><Relationship Id="rId21" Type="http://schemas.openxmlformats.org/officeDocument/2006/relationships/hyperlink" Target="https://www.linkedin.com/in/jplourde-72078863/" TargetMode="External"/><Relationship Id="rId7" Type="http://schemas.openxmlformats.org/officeDocument/2006/relationships/hyperlink" Target="https://raw.githack.com/quinix45/PSYC-7804-Regression-Lab-Slides/main/Slides%20Files/Lab%203.html#/title-slide" TargetMode="External"/><Relationship Id="rId12" Type="http://schemas.openxmlformats.org/officeDocument/2006/relationships/hyperlink" Target="https://raw.githack.com/quinix45/PSYC-7804-Regression-Lab-Slides/main/Slides%20Files/Lab%208.html#/title-slide" TargetMode="External"/><Relationship Id="rId17" Type="http://schemas.openxmlformats.org/officeDocument/2006/relationships/hyperlink" Target="https://raw.githack.com/quinix45/PSYC-7804-Regression-Lab-Slides/main/Slides%20Files/Lab%2012.html#/title-slide" TargetMode="External"/><Relationship Id="rId2" Type="http://schemas.openxmlformats.org/officeDocument/2006/relationships/hyperlink" Target="https://github.com/quinix45/PSYC-7804-Regression-Lab-Slides" TargetMode="External"/><Relationship Id="rId16" Type="http://schemas.openxmlformats.org/officeDocument/2006/relationships/hyperlink" Target="https://raw.githack.com/quinix45/PSYC-7804-Regression-Lab-Slides/main/Slides%20Files/Lab%2013.html#/title-slide" TargetMode="External"/><Relationship Id="rId20" Type="http://schemas.openxmlformats.org/officeDocument/2006/relationships/hyperlink" Target="https://www.linkedin.com/in/zihuancao/)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aw.githack.com/quinix45/PSYC-7804-Regression-Lab-Slides/main/Slides%20Files/Lab%202.html#/title-slide" TargetMode="External"/><Relationship Id="rId11" Type="http://schemas.openxmlformats.org/officeDocument/2006/relationships/hyperlink" Target="https://raw.githack.com/quinix45/PSYC-7804-Regression-Lab-Slides/main/Slides%20Files/Lab%206.html#/title-slide" TargetMode="External"/><Relationship Id="rId5" Type="http://schemas.openxmlformats.org/officeDocument/2006/relationships/hyperlink" Target="https://quarto.org/docs/presentations/revealjs/" TargetMode="External"/><Relationship Id="rId15" Type="http://schemas.openxmlformats.org/officeDocument/2006/relationships/hyperlink" Target="https://raw.githack.com/quinix45/PSYC-7804-Regression-Lab-Slides/main/Slides%20Files/Lab%2011.html#/title-slide" TargetMode="External"/><Relationship Id="rId10" Type="http://schemas.openxmlformats.org/officeDocument/2006/relationships/hyperlink" Target="https://raw.githack.com/quinix45/PSYC-7804-Regression-Lab-Slides/main/Slides%20Files/Lab%207.html#/title-slide" TargetMode="External"/><Relationship Id="rId19" Type="http://schemas.openxmlformats.org/officeDocument/2006/relationships/hyperlink" Target="https://raw.githack.com/quinix45/PSYC-7804-Regression-Lab-Slides/main/Slides%20Files/Lab%201.html#/title-slide" TargetMode="External"/><Relationship Id="rId4" Type="http://schemas.openxmlformats.org/officeDocument/2006/relationships/hyperlink" Target="https://github.com/quinix45/PSYC-7804-Regression-Lab-Slides/tree/main/Lab%20Activities" TargetMode="External"/><Relationship Id="rId9" Type="http://schemas.openxmlformats.org/officeDocument/2006/relationships/hyperlink" Target="https://raw.githack.com/quinix45/PSYC-7804-Regression-Lab-Slides/main/Slides%20Files/Lab%205.html#/title-slide" TargetMode="External"/><Relationship Id="rId14" Type="http://schemas.openxmlformats.org/officeDocument/2006/relationships/hyperlink" Target="https://raw.githack.com/quinix45/PSYC-7804-Regression-Lab-Slides/main/Slides%20Files/Lab%2010.html#/title-sl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DE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1AC74B-F0E3-0C92-C007-93A98F3C195F}"/>
              </a:ext>
            </a:extLst>
          </p:cNvPr>
          <p:cNvSpPr txBox="1"/>
          <p:nvPr/>
        </p:nvSpPr>
        <p:spPr>
          <a:xfrm>
            <a:off x="9464040" y="1745671"/>
            <a:ext cx="24963120" cy="2646878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459053"/>
              </a:avLst>
            </a:prstTxWarp>
            <a:spAutoFit/>
          </a:bodyPr>
          <a:lstStyle/>
          <a:p>
            <a:pPr algn="ctr"/>
            <a:r>
              <a:rPr lang="en-US" sz="23900" b="1" dirty="0">
                <a:solidFill>
                  <a:srgbClr val="B30D09"/>
                </a:solidFill>
              </a:rPr>
              <a:t>Welcome to Regression Lab</a:t>
            </a:r>
            <a:r>
              <a:rPr lang="en-US" sz="23900" dirty="0">
                <a:solidFill>
                  <a:srgbClr val="B30D09"/>
                </a:solidFill>
              </a:rPr>
              <a:t>!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E83232-90F6-E0D9-75D5-1EDCBE698F22}"/>
              </a:ext>
            </a:extLst>
          </p:cNvPr>
          <p:cNvSpPr txBox="1"/>
          <p:nvPr/>
        </p:nvSpPr>
        <p:spPr>
          <a:xfrm>
            <a:off x="3076302" y="6221692"/>
            <a:ext cx="15987554" cy="7694414"/>
          </a:xfrm>
          <a:custGeom>
            <a:avLst/>
            <a:gdLst>
              <a:gd name="connsiteX0" fmla="*/ 0 w 15987554"/>
              <a:gd name="connsiteY0" fmla="*/ 0 h 7694414"/>
              <a:gd name="connsiteX1" fmla="*/ 911883 w 15987554"/>
              <a:gd name="connsiteY1" fmla="*/ 0 h 7694414"/>
              <a:gd name="connsiteX2" fmla="*/ 1823765 w 15987554"/>
              <a:gd name="connsiteY2" fmla="*/ 0 h 7694414"/>
              <a:gd name="connsiteX3" fmla="*/ 2735648 w 15987554"/>
              <a:gd name="connsiteY3" fmla="*/ 0 h 7694414"/>
              <a:gd name="connsiteX4" fmla="*/ 2848153 w 15987554"/>
              <a:gd name="connsiteY4" fmla="*/ 0 h 7694414"/>
              <a:gd name="connsiteX5" fmla="*/ 3280409 w 15987554"/>
              <a:gd name="connsiteY5" fmla="*/ 0 h 7694414"/>
              <a:gd name="connsiteX6" fmla="*/ 4192292 w 15987554"/>
              <a:gd name="connsiteY6" fmla="*/ 0 h 7694414"/>
              <a:gd name="connsiteX7" fmla="*/ 4304797 w 15987554"/>
              <a:gd name="connsiteY7" fmla="*/ 0 h 7694414"/>
              <a:gd name="connsiteX8" fmla="*/ 4417302 w 15987554"/>
              <a:gd name="connsiteY8" fmla="*/ 0 h 7694414"/>
              <a:gd name="connsiteX9" fmla="*/ 5009434 w 15987554"/>
              <a:gd name="connsiteY9" fmla="*/ 0 h 7694414"/>
              <a:gd name="connsiteX10" fmla="*/ 5281814 w 15987554"/>
              <a:gd name="connsiteY10" fmla="*/ 0 h 7694414"/>
              <a:gd name="connsiteX11" fmla="*/ 6193697 w 15987554"/>
              <a:gd name="connsiteY11" fmla="*/ 0 h 7694414"/>
              <a:gd name="connsiteX12" fmla="*/ 6466077 w 15987554"/>
              <a:gd name="connsiteY12" fmla="*/ 0 h 7694414"/>
              <a:gd name="connsiteX13" fmla="*/ 6738458 w 15987554"/>
              <a:gd name="connsiteY13" fmla="*/ 0 h 7694414"/>
              <a:gd name="connsiteX14" fmla="*/ 7010838 w 15987554"/>
              <a:gd name="connsiteY14" fmla="*/ 0 h 7694414"/>
              <a:gd name="connsiteX15" fmla="*/ 7283219 w 15987554"/>
              <a:gd name="connsiteY15" fmla="*/ 0 h 7694414"/>
              <a:gd name="connsiteX16" fmla="*/ 7875351 w 15987554"/>
              <a:gd name="connsiteY16" fmla="*/ 0 h 7694414"/>
              <a:gd name="connsiteX17" fmla="*/ 8787233 w 15987554"/>
              <a:gd name="connsiteY17" fmla="*/ 0 h 7694414"/>
              <a:gd name="connsiteX18" fmla="*/ 9699116 w 15987554"/>
              <a:gd name="connsiteY18" fmla="*/ 0 h 7694414"/>
              <a:gd name="connsiteX19" fmla="*/ 10451123 w 15987554"/>
              <a:gd name="connsiteY19" fmla="*/ 0 h 7694414"/>
              <a:gd name="connsiteX20" fmla="*/ 10563628 w 15987554"/>
              <a:gd name="connsiteY20" fmla="*/ 0 h 7694414"/>
              <a:gd name="connsiteX21" fmla="*/ 10676133 w 15987554"/>
              <a:gd name="connsiteY21" fmla="*/ 0 h 7694414"/>
              <a:gd name="connsiteX22" fmla="*/ 10788638 w 15987554"/>
              <a:gd name="connsiteY22" fmla="*/ 0 h 7694414"/>
              <a:gd name="connsiteX23" fmla="*/ 11540645 w 15987554"/>
              <a:gd name="connsiteY23" fmla="*/ 0 h 7694414"/>
              <a:gd name="connsiteX24" fmla="*/ 12452528 w 15987554"/>
              <a:gd name="connsiteY24" fmla="*/ 0 h 7694414"/>
              <a:gd name="connsiteX25" fmla="*/ 13364411 w 15987554"/>
              <a:gd name="connsiteY25" fmla="*/ 0 h 7694414"/>
              <a:gd name="connsiteX26" fmla="*/ 14276294 w 15987554"/>
              <a:gd name="connsiteY26" fmla="*/ 0 h 7694414"/>
              <a:gd name="connsiteX27" fmla="*/ 14868425 w 15987554"/>
              <a:gd name="connsiteY27" fmla="*/ 0 h 7694414"/>
              <a:gd name="connsiteX28" fmla="*/ 15300681 w 15987554"/>
              <a:gd name="connsiteY28" fmla="*/ 0 h 7694414"/>
              <a:gd name="connsiteX29" fmla="*/ 15987554 w 15987554"/>
              <a:gd name="connsiteY29" fmla="*/ 0 h 7694414"/>
              <a:gd name="connsiteX30" fmla="*/ 15987554 w 15987554"/>
              <a:gd name="connsiteY30" fmla="*/ 514934 h 7694414"/>
              <a:gd name="connsiteX31" fmla="*/ 15987554 w 15987554"/>
              <a:gd name="connsiteY31" fmla="*/ 875979 h 7694414"/>
              <a:gd name="connsiteX32" fmla="*/ 15987554 w 15987554"/>
              <a:gd name="connsiteY32" fmla="*/ 1621746 h 7694414"/>
              <a:gd name="connsiteX33" fmla="*/ 15987554 w 15987554"/>
              <a:gd name="connsiteY33" fmla="*/ 2367512 h 7694414"/>
              <a:gd name="connsiteX34" fmla="*/ 15987554 w 15987554"/>
              <a:gd name="connsiteY34" fmla="*/ 2882446 h 7694414"/>
              <a:gd name="connsiteX35" fmla="*/ 15987554 w 15987554"/>
              <a:gd name="connsiteY35" fmla="*/ 3628212 h 7694414"/>
              <a:gd name="connsiteX36" fmla="*/ 15987554 w 15987554"/>
              <a:gd name="connsiteY36" fmla="*/ 4220090 h 7694414"/>
              <a:gd name="connsiteX37" fmla="*/ 15987554 w 15987554"/>
              <a:gd name="connsiteY37" fmla="*/ 4581136 h 7694414"/>
              <a:gd name="connsiteX38" fmla="*/ 15987554 w 15987554"/>
              <a:gd name="connsiteY38" fmla="*/ 5326902 h 7694414"/>
              <a:gd name="connsiteX39" fmla="*/ 15987554 w 15987554"/>
              <a:gd name="connsiteY39" fmla="*/ 5995724 h 7694414"/>
              <a:gd name="connsiteX40" fmla="*/ 15987554 w 15987554"/>
              <a:gd name="connsiteY40" fmla="*/ 6356770 h 7694414"/>
              <a:gd name="connsiteX41" fmla="*/ 15987554 w 15987554"/>
              <a:gd name="connsiteY41" fmla="*/ 7025592 h 7694414"/>
              <a:gd name="connsiteX42" fmla="*/ 15987554 w 15987554"/>
              <a:gd name="connsiteY42" fmla="*/ 7694414 h 7694414"/>
              <a:gd name="connsiteX43" fmla="*/ 15075671 w 15987554"/>
              <a:gd name="connsiteY43" fmla="*/ 7694414 h 7694414"/>
              <a:gd name="connsiteX44" fmla="*/ 14323664 w 15987554"/>
              <a:gd name="connsiteY44" fmla="*/ 7694414 h 7694414"/>
              <a:gd name="connsiteX45" fmla="*/ 13571657 w 15987554"/>
              <a:gd name="connsiteY45" fmla="*/ 7694414 h 7694414"/>
              <a:gd name="connsiteX46" fmla="*/ 12819650 w 15987554"/>
              <a:gd name="connsiteY46" fmla="*/ 7694414 h 7694414"/>
              <a:gd name="connsiteX47" fmla="*/ 11907767 w 15987554"/>
              <a:gd name="connsiteY47" fmla="*/ 7694414 h 7694414"/>
              <a:gd name="connsiteX48" fmla="*/ 11635387 w 15987554"/>
              <a:gd name="connsiteY48" fmla="*/ 7694414 h 7694414"/>
              <a:gd name="connsiteX49" fmla="*/ 11043255 w 15987554"/>
              <a:gd name="connsiteY49" fmla="*/ 7694414 h 7694414"/>
              <a:gd name="connsiteX50" fmla="*/ 10930750 w 15987554"/>
              <a:gd name="connsiteY50" fmla="*/ 7694414 h 7694414"/>
              <a:gd name="connsiteX51" fmla="*/ 10658369 w 15987554"/>
              <a:gd name="connsiteY51" fmla="*/ 7694414 h 7694414"/>
              <a:gd name="connsiteX52" fmla="*/ 10066238 w 15987554"/>
              <a:gd name="connsiteY52" fmla="*/ 7694414 h 7694414"/>
              <a:gd name="connsiteX53" fmla="*/ 9793857 w 15987554"/>
              <a:gd name="connsiteY53" fmla="*/ 7694414 h 7694414"/>
              <a:gd name="connsiteX54" fmla="*/ 9521477 w 15987554"/>
              <a:gd name="connsiteY54" fmla="*/ 7694414 h 7694414"/>
              <a:gd name="connsiteX55" fmla="*/ 8769469 w 15987554"/>
              <a:gd name="connsiteY55" fmla="*/ 7694414 h 7694414"/>
              <a:gd name="connsiteX56" fmla="*/ 8656964 w 15987554"/>
              <a:gd name="connsiteY56" fmla="*/ 7694414 h 7694414"/>
              <a:gd name="connsiteX57" fmla="*/ 7904957 w 15987554"/>
              <a:gd name="connsiteY57" fmla="*/ 7694414 h 7694414"/>
              <a:gd name="connsiteX58" fmla="*/ 6993075 w 15987554"/>
              <a:gd name="connsiteY58" fmla="*/ 7694414 h 7694414"/>
              <a:gd name="connsiteX59" fmla="*/ 6560818 w 15987554"/>
              <a:gd name="connsiteY59" fmla="*/ 7694414 h 7694414"/>
              <a:gd name="connsiteX60" fmla="*/ 6128562 w 15987554"/>
              <a:gd name="connsiteY60" fmla="*/ 7694414 h 7694414"/>
              <a:gd name="connsiteX61" fmla="*/ 5696306 w 15987554"/>
              <a:gd name="connsiteY61" fmla="*/ 7694414 h 7694414"/>
              <a:gd name="connsiteX62" fmla="*/ 4784424 w 15987554"/>
              <a:gd name="connsiteY62" fmla="*/ 7694414 h 7694414"/>
              <a:gd name="connsiteX63" fmla="*/ 3872541 w 15987554"/>
              <a:gd name="connsiteY63" fmla="*/ 7694414 h 7694414"/>
              <a:gd name="connsiteX64" fmla="*/ 3440285 w 15987554"/>
              <a:gd name="connsiteY64" fmla="*/ 7694414 h 7694414"/>
              <a:gd name="connsiteX65" fmla="*/ 3167904 w 15987554"/>
              <a:gd name="connsiteY65" fmla="*/ 7694414 h 7694414"/>
              <a:gd name="connsiteX66" fmla="*/ 2895524 w 15987554"/>
              <a:gd name="connsiteY66" fmla="*/ 7694414 h 7694414"/>
              <a:gd name="connsiteX67" fmla="*/ 2623143 w 15987554"/>
              <a:gd name="connsiteY67" fmla="*/ 7694414 h 7694414"/>
              <a:gd name="connsiteX68" fmla="*/ 1871136 w 15987554"/>
              <a:gd name="connsiteY68" fmla="*/ 7694414 h 7694414"/>
              <a:gd name="connsiteX69" fmla="*/ 959253 w 15987554"/>
              <a:gd name="connsiteY69" fmla="*/ 7694414 h 7694414"/>
              <a:gd name="connsiteX70" fmla="*/ 0 w 15987554"/>
              <a:gd name="connsiteY70" fmla="*/ 7694414 h 7694414"/>
              <a:gd name="connsiteX71" fmla="*/ 0 w 15987554"/>
              <a:gd name="connsiteY71" fmla="*/ 7102536 h 7694414"/>
              <a:gd name="connsiteX72" fmla="*/ 0 w 15987554"/>
              <a:gd name="connsiteY72" fmla="*/ 6741490 h 7694414"/>
              <a:gd name="connsiteX73" fmla="*/ 0 w 15987554"/>
              <a:gd name="connsiteY73" fmla="*/ 6226557 h 7694414"/>
              <a:gd name="connsiteX74" fmla="*/ 0 w 15987554"/>
              <a:gd name="connsiteY74" fmla="*/ 5865511 h 7694414"/>
              <a:gd name="connsiteX75" fmla="*/ 0 w 15987554"/>
              <a:gd name="connsiteY75" fmla="*/ 5350577 h 7694414"/>
              <a:gd name="connsiteX76" fmla="*/ 0 w 15987554"/>
              <a:gd name="connsiteY76" fmla="*/ 4912587 h 7694414"/>
              <a:gd name="connsiteX77" fmla="*/ 0 w 15987554"/>
              <a:gd name="connsiteY77" fmla="*/ 4320709 h 7694414"/>
              <a:gd name="connsiteX78" fmla="*/ 0 w 15987554"/>
              <a:gd name="connsiteY78" fmla="*/ 3959664 h 7694414"/>
              <a:gd name="connsiteX79" fmla="*/ 0 w 15987554"/>
              <a:gd name="connsiteY79" fmla="*/ 3213898 h 7694414"/>
              <a:gd name="connsiteX80" fmla="*/ 0 w 15987554"/>
              <a:gd name="connsiteY80" fmla="*/ 2545075 h 7694414"/>
              <a:gd name="connsiteX81" fmla="*/ 0 w 15987554"/>
              <a:gd name="connsiteY81" fmla="*/ 1953197 h 7694414"/>
              <a:gd name="connsiteX82" fmla="*/ 0 w 15987554"/>
              <a:gd name="connsiteY82" fmla="*/ 1361319 h 7694414"/>
              <a:gd name="connsiteX83" fmla="*/ 0 w 15987554"/>
              <a:gd name="connsiteY83" fmla="*/ 1000274 h 7694414"/>
              <a:gd name="connsiteX84" fmla="*/ 0 w 15987554"/>
              <a:gd name="connsiteY84" fmla="*/ 0 h 76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15987554" h="7694414" fill="none" extrusionOk="0">
                <a:moveTo>
                  <a:pt x="0" y="0"/>
                </a:moveTo>
                <a:cubicBezTo>
                  <a:pt x="421764" y="-27531"/>
                  <a:pt x="523933" y="28159"/>
                  <a:pt x="911883" y="0"/>
                </a:cubicBezTo>
                <a:cubicBezTo>
                  <a:pt x="1299833" y="-28159"/>
                  <a:pt x="1408263" y="11365"/>
                  <a:pt x="1823765" y="0"/>
                </a:cubicBezTo>
                <a:cubicBezTo>
                  <a:pt x="2239267" y="-11365"/>
                  <a:pt x="2359396" y="5240"/>
                  <a:pt x="2735648" y="0"/>
                </a:cubicBezTo>
                <a:cubicBezTo>
                  <a:pt x="3111900" y="-5240"/>
                  <a:pt x="2824157" y="5916"/>
                  <a:pt x="2848153" y="0"/>
                </a:cubicBezTo>
                <a:cubicBezTo>
                  <a:pt x="2872150" y="-5916"/>
                  <a:pt x="3166654" y="39361"/>
                  <a:pt x="3280409" y="0"/>
                </a:cubicBezTo>
                <a:cubicBezTo>
                  <a:pt x="3394164" y="-39361"/>
                  <a:pt x="4009599" y="69827"/>
                  <a:pt x="4192292" y="0"/>
                </a:cubicBezTo>
                <a:cubicBezTo>
                  <a:pt x="4374985" y="-69827"/>
                  <a:pt x="4261540" y="5300"/>
                  <a:pt x="4304797" y="0"/>
                </a:cubicBezTo>
                <a:cubicBezTo>
                  <a:pt x="4348055" y="-5300"/>
                  <a:pt x="4380818" y="13313"/>
                  <a:pt x="4417302" y="0"/>
                </a:cubicBezTo>
                <a:cubicBezTo>
                  <a:pt x="4453786" y="-13313"/>
                  <a:pt x="4780217" y="55343"/>
                  <a:pt x="5009434" y="0"/>
                </a:cubicBezTo>
                <a:cubicBezTo>
                  <a:pt x="5238651" y="-55343"/>
                  <a:pt x="5167079" y="26919"/>
                  <a:pt x="5281814" y="0"/>
                </a:cubicBezTo>
                <a:cubicBezTo>
                  <a:pt x="5396549" y="-26919"/>
                  <a:pt x="5845816" y="31865"/>
                  <a:pt x="6193697" y="0"/>
                </a:cubicBezTo>
                <a:cubicBezTo>
                  <a:pt x="6541578" y="-31865"/>
                  <a:pt x="6343877" y="22462"/>
                  <a:pt x="6466077" y="0"/>
                </a:cubicBezTo>
                <a:cubicBezTo>
                  <a:pt x="6588277" y="-22462"/>
                  <a:pt x="6615043" y="3212"/>
                  <a:pt x="6738458" y="0"/>
                </a:cubicBezTo>
                <a:cubicBezTo>
                  <a:pt x="6861873" y="-3212"/>
                  <a:pt x="6912385" y="17976"/>
                  <a:pt x="7010838" y="0"/>
                </a:cubicBezTo>
                <a:cubicBezTo>
                  <a:pt x="7109291" y="-17976"/>
                  <a:pt x="7177417" y="3246"/>
                  <a:pt x="7283219" y="0"/>
                </a:cubicBezTo>
                <a:cubicBezTo>
                  <a:pt x="7389021" y="-3246"/>
                  <a:pt x="7644293" y="8931"/>
                  <a:pt x="7875351" y="0"/>
                </a:cubicBezTo>
                <a:cubicBezTo>
                  <a:pt x="8106409" y="-8931"/>
                  <a:pt x="8470447" y="80664"/>
                  <a:pt x="8787233" y="0"/>
                </a:cubicBezTo>
                <a:cubicBezTo>
                  <a:pt x="9104019" y="-80664"/>
                  <a:pt x="9259907" y="8156"/>
                  <a:pt x="9699116" y="0"/>
                </a:cubicBezTo>
                <a:cubicBezTo>
                  <a:pt x="10138325" y="-8156"/>
                  <a:pt x="10205211" y="40852"/>
                  <a:pt x="10451123" y="0"/>
                </a:cubicBezTo>
                <a:cubicBezTo>
                  <a:pt x="10697035" y="-40852"/>
                  <a:pt x="10522489" y="1109"/>
                  <a:pt x="10563628" y="0"/>
                </a:cubicBezTo>
                <a:cubicBezTo>
                  <a:pt x="10604767" y="-1109"/>
                  <a:pt x="10639869" y="10876"/>
                  <a:pt x="10676133" y="0"/>
                </a:cubicBezTo>
                <a:cubicBezTo>
                  <a:pt x="10712398" y="-10876"/>
                  <a:pt x="10756634" y="9652"/>
                  <a:pt x="10788638" y="0"/>
                </a:cubicBezTo>
                <a:cubicBezTo>
                  <a:pt x="10820643" y="-9652"/>
                  <a:pt x="11186889" y="72512"/>
                  <a:pt x="11540645" y="0"/>
                </a:cubicBezTo>
                <a:cubicBezTo>
                  <a:pt x="11894401" y="-72512"/>
                  <a:pt x="12095896" y="49484"/>
                  <a:pt x="12452528" y="0"/>
                </a:cubicBezTo>
                <a:cubicBezTo>
                  <a:pt x="12809160" y="-49484"/>
                  <a:pt x="13160734" y="99543"/>
                  <a:pt x="13364411" y="0"/>
                </a:cubicBezTo>
                <a:cubicBezTo>
                  <a:pt x="13568088" y="-99543"/>
                  <a:pt x="13969755" y="28685"/>
                  <a:pt x="14276294" y="0"/>
                </a:cubicBezTo>
                <a:cubicBezTo>
                  <a:pt x="14582833" y="-28685"/>
                  <a:pt x="14736540" y="69813"/>
                  <a:pt x="14868425" y="0"/>
                </a:cubicBezTo>
                <a:cubicBezTo>
                  <a:pt x="15000310" y="-69813"/>
                  <a:pt x="15109474" y="6660"/>
                  <a:pt x="15300681" y="0"/>
                </a:cubicBezTo>
                <a:cubicBezTo>
                  <a:pt x="15491888" y="-6660"/>
                  <a:pt x="15735314" y="19402"/>
                  <a:pt x="15987554" y="0"/>
                </a:cubicBezTo>
                <a:cubicBezTo>
                  <a:pt x="16031447" y="194434"/>
                  <a:pt x="15929350" y="394904"/>
                  <a:pt x="15987554" y="514934"/>
                </a:cubicBezTo>
                <a:cubicBezTo>
                  <a:pt x="16045758" y="634964"/>
                  <a:pt x="15950174" y="762368"/>
                  <a:pt x="15987554" y="875979"/>
                </a:cubicBezTo>
                <a:cubicBezTo>
                  <a:pt x="16024934" y="989591"/>
                  <a:pt x="15966480" y="1292506"/>
                  <a:pt x="15987554" y="1621746"/>
                </a:cubicBezTo>
                <a:cubicBezTo>
                  <a:pt x="16008628" y="1950986"/>
                  <a:pt x="15975084" y="1998981"/>
                  <a:pt x="15987554" y="2367512"/>
                </a:cubicBezTo>
                <a:cubicBezTo>
                  <a:pt x="16000024" y="2736043"/>
                  <a:pt x="15982530" y="2740970"/>
                  <a:pt x="15987554" y="2882446"/>
                </a:cubicBezTo>
                <a:cubicBezTo>
                  <a:pt x="15992578" y="3023922"/>
                  <a:pt x="15967898" y="3397478"/>
                  <a:pt x="15987554" y="3628212"/>
                </a:cubicBezTo>
                <a:cubicBezTo>
                  <a:pt x="16007210" y="3858946"/>
                  <a:pt x="15977052" y="3955481"/>
                  <a:pt x="15987554" y="4220090"/>
                </a:cubicBezTo>
                <a:cubicBezTo>
                  <a:pt x="15998056" y="4484699"/>
                  <a:pt x="15962634" y="4453252"/>
                  <a:pt x="15987554" y="4581136"/>
                </a:cubicBezTo>
                <a:cubicBezTo>
                  <a:pt x="16012474" y="4709020"/>
                  <a:pt x="15973591" y="5090080"/>
                  <a:pt x="15987554" y="5326902"/>
                </a:cubicBezTo>
                <a:cubicBezTo>
                  <a:pt x="16001517" y="5563724"/>
                  <a:pt x="15961998" y="5665715"/>
                  <a:pt x="15987554" y="5995724"/>
                </a:cubicBezTo>
                <a:cubicBezTo>
                  <a:pt x="16013110" y="6325733"/>
                  <a:pt x="15952183" y="6264602"/>
                  <a:pt x="15987554" y="6356770"/>
                </a:cubicBezTo>
                <a:cubicBezTo>
                  <a:pt x="16022925" y="6448938"/>
                  <a:pt x="15947520" y="6752321"/>
                  <a:pt x="15987554" y="7025592"/>
                </a:cubicBezTo>
                <a:cubicBezTo>
                  <a:pt x="16027588" y="7298863"/>
                  <a:pt x="15923373" y="7499443"/>
                  <a:pt x="15987554" y="7694414"/>
                </a:cubicBezTo>
                <a:cubicBezTo>
                  <a:pt x="15782067" y="7794733"/>
                  <a:pt x="15348115" y="7616947"/>
                  <a:pt x="15075671" y="7694414"/>
                </a:cubicBezTo>
                <a:cubicBezTo>
                  <a:pt x="14803227" y="7771881"/>
                  <a:pt x="14563581" y="7623179"/>
                  <a:pt x="14323664" y="7694414"/>
                </a:cubicBezTo>
                <a:cubicBezTo>
                  <a:pt x="14083747" y="7765649"/>
                  <a:pt x="13740962" y="7612160"/>
                  <a:pt x="13571657" y="7694414"/>
                </a:cubicBezTo>
                <a:cubicBezTo>
                  <a:pt x="13402352" y="7776668"/>
                  <a:pt x="12988866" y="7684294"/>
                  <a:pt x="12819650" y="7694414"/>
                </a:cubicBezTo>
                <a:cubicBezTo>
                  <a:pt x="12650434" y="7704534"/>
                  <a:pt x="12357997" y="7612356"/>
                  <a:pt x="11907767" y="7694414"/>
                </a:cubicBezTo>
                <a:cubicBezTo>
                  <a:pt x="11457537" y="7776472"/>
                  <a:pt x="11755182" y="7683653"/>
                  <a:pt x="11635387" y="7694414"/>
                </a:cubicBezTo>
                <a:cubicBezTo>
                  <a:pt x="11515592" y="7705175"/>
                  <a:pt x="11321394" y="7639446"/>
                  <a:pt x="11043255" y="7694414"/>
                </a:cubicBezTo>
                <a:cubicBezTo>
                  <a:pt x="10765116" y="7749382"/>
                  <a:pt x="10983431" y="7686352"/>
                  <a:pt x="10930750" y="7694414"/>
                </a:cubicBezTo>
                <a:cubicBezTo>
                  <a:pt x="10878070" y="7702476"/>
                  <a:pt x="10765570" y="7663034"/>
                  <a:pt x="10658369" y="7694414"/>
                </a:cubicBezTo>
                <a:cubicBezTo>
                  <a:pt x="10551168" y="7725794"/>
                  <a:pt x="10222989" y="7674124"/>
                  <a:pt x="10066238" y="7694414"/>
                </a:cubicBezTo>
                <a:cubicBezTo>
                  <a:pt x="9909487" y="7714704"/>
                  <a:pt x="9866545" y="7676834"/>
                  <a:pt x="9793857" y="7694414"/>
                </a:cubicBezTo>
                <a:cubicBezTo>
                  <a:pt x="9721169" y="7711994"/>
                  <a:pt x="9656660" y="7668696"/>
                  <a:pt x="9521477" y="7694414"/>
                </a:cubicBezTo>
                <a:cubicBezTo>
                  <a:pt x="9386294" y="7720132"/>
                  <a:pt x="8987779" y="7658260"/>
                  <a:pt x="8769469" y="7694414"/>
                </a:cubicBezTo>
                <a:cubicBezTo>
                  <a:pt x="8551159" y="7730568"/>
                  <a:pt x="8695792" y="7683029"/>
                  <a:pt x="8656964" y="7694414"/>
                </a:cubicBezTo>
                <a:cubicBezTo>
                  <a:pt x="8618136" y="7705799"/>
                  <a:pt x="8220269" y="7620666"/>
                  <a:pt x="7904957" y="7694414"/>
                </a:cubicBezTo>
                <a:cubicBezTo>
                  <a:pt x="7589645" y="7768162"/>
                  <a:pt x="7322023" y="7618834"/>
                  <a:pt x="6993075" y="7694414"/>
                </a:cubicBezTo>
                <a:cubicBezTo>
                  <a:pt x="6664127" y="7769994"/>
                  <a:pt x="6703813" y="7684052"/>
                  <a:pt x="6560818" y="7694414"/>
                </a:cubicBezTo>
                <a:cubicBezTo>
                  <a:pt x="6417823" y="7704776"/>
                  <a:pt x="6245381" y="7656282"/>
                  <a:pt x="6128562" y="7694414"/>
                </a:cubicBezTo>
                <a:cubicBezTo>
                  <a:pt x="6011743" y="7732546"/>
                  <a:pt x="5900236" y="7650341"/>
                  <a:pt x="5696306" y="7694414"/>
                </a:cubicBezTo>
                <a:cubicBezTo>
                  <a:pt x="5492376" y="7738487"/>
                  <a:pt x="4967357" y="7652725"/>
                  <a:pt x="4784424" y="7694414"/>
                </a:cubicBezTo>
                <a:cubicBezTo>
                  <a:pt x="4601491" y="7736103"/>
                  <a:pt x="4152880" y="7668606"/>
                  <a:pt x="3872541" y="7694414"/>
                </a:cubicBezTo>
                <a:cubicBezTo>
                  <a:pt x="3592202" y="7720222"/>
                  <a:pt x="3590550" y="7658432"/>
                  <a:pt x="3440285" y="7694414"/>
                </a:cubicBezTo>
                <a:cubicBezTo>
                  <a:pt x="3290020" y="7730396"/>
                  <a:pt x="3267537" y="7666836"/>
                  <a:pt x="3167904" y="7694414"/>
                </a:cubicBezTo>
                <a:cubicBezTo>
                  <a:pt x="3068271" y="7721992"/>
                  <a:pt x="2973401" y="7678057"/>
                  <a:pt x="2895524" y="7694414"/>
                </a:cubicBezTo>
                <a:cubicBezTo>
                  <a:pt x="2817647" y="7710771"/>
                  <a:pt x="2705607" y="7672404"/>
                  <a:pt x="2623143" y="7694414"/>
                </a:cubicBezTo>
                <a:cubicBezTo>
                  <a:pt x="2540679" y="7716424"/>
                  <a:pt x="2200221" y="7607576"/>
                  <a:pt x="1871136" y="7694414"/>
                </a:cubicBezTo>
                <a:cubicBezTo>
                  <a:pt x="1542051" y="7781252"/>
                  <a:pt x="1226071" y="7644998"/>
                  <a:pt x="959253" y="7694414"/>
                </a:cubicBezTo>
                <a:cubicBezTo>
                  <a:pt x="692435" y="7743830"/>
                  <a:pt x="260784" y="7590216"/>
                  <a:pt x="0" y="7694414"/>
                </a:cubicBezTo>
                <a:cubicBezTo>
                  <a:pt x="-22166" y="7435026"/>
                  <a:pt x="38300" y="7396378"/>
                  <a:pt x="0" y="7102536"/>
                </a:cubicBezTo>
                <a:cubicBezTo>
                  <a:pt x="-38300" y="6808694"/>
                  <a:pt x="3570" y="6836322"/>
                  <a:pt x="0" y="6741490"/>
                </a:cubicBezTo>
                <a:cubicBezTo>
                  <a:pt x="-3570" y="6646658"/>
                  <a:pt x="48285" y="6354351"/>
                  <a:pt x="0" y="6226557"/>
                </a:cubicBezTo>
                <a:cubicBezTo>
                  <a:pt x="-48285" y="6098763"/>
                  <a:pt x="26826" y="6002553"/>
                  <a:pt x="0" y="5865511"/>
                </a:cubicBezTo>
                <a:cubicBezTo>
                  <a:pt x="-26826" y="5728469"/>
                  <a:pt x="22862" y="5488957"/>
                  <a:pt x="0" y="5350577"/>
                </a:cubicBezTo>
                <a:cubicBezTo>
                  <a:pt x="-22862" y="5212197"/>
                  <a:pt x="5779" y="5049373"/>
                  <a:pt x="0" y="4912587"/>
                </a:cubicBezTo>
                <a:cubicBezTo>
                  <a:pt x="-5779" y="4775801"/>
                  <a:pt x="6382" y="4560596"/>
                  <a:pt x="0" y="4320709"/>
                </a:cubicBezTo>
                <a:cubicBezTo>
                  <a:pt x="-6382" y="4080822"/>
                  <a:pt x="26600" y="4034248"/>
                  <a:pt x="0" y="3959664"/>
                </a:cubicBezTo>
                <a:cubicBezTo>
                  <a:pt x="-26600" y="3885081"/>
                  <a:pt x="61137" y="3502887"/>
                  <a:pt x="0" y="3213898"/>
                </a:cubicBezTo>
                <a:cubicBezTo>
                  <a:pt x="-61137" y="2924909"/>
                  <a:pt x="34639" y="2770281"/>
                  <a:pt x="0" y="2545075"/>
                </a:cubicBezTo>
                <a:cubicBezTo>
                  <a:pt x="-34639" y="2319869"/>
                  <a:pt x="62024" y="2196586"/>
                  <a:pt x="0" y="1953197"/>
                </a:cubicBezTo>
                <a:cubicBezTo>
                  <a:pt x="-62024" y="1709808"/>
                  <a:pt x="53695" y="1621816"/>
                  <a:pt x="0" y="1361319"/>
                </a:cubicBezTo>
                <a:cubicBezTo>
                  <a:pt x="-53695" y="1100822"/>
                  <a:pt x="24643" y="1144567"/>
                  <a:pt x="0" y="1000274"/>
                </a:cubicBezTo>
                <a:cubicBezTo>
                  <a:pt x="-24643" y="855982"/>
                  <a:pt x="91853" y="226159"/>
                  <a:pt x="0" y="0"/>
                </a:cubicBezTo>
                <a:close/>
              </a:path>
              <a:path w="15987554" h="7694414" stroke="0" extrusionOk="0">
                <a:moveTo>
                  <a:pt x="0" y="0"/>
                </a:moveTo>
                <a:cubicBezTo>
                  <a:pt x="346833" y="-11600"/>
                  <a:pt x="440283" y="73085"/>
                  <a:pt x="752007" y="0"/>
                </a:cubicBezTo>
                <a:cubicBezTo>
                  <a:pt x="1063731" y="-73085"/>
                  <a:pt x="1074936" y="34527"/>
                  <a:pt x="1184263" y="0"/>
                </a:cubicBezTo>
                <a:cubicBezTo>
                  <a:pt x="1293590" y="-34527"/>
                  <a:pt x="1734282" y="16242"/>
                  <a:pt x="1936270" y="0"/>
                </a:cubicBezTo>
                <a:cubicBezTo>
                  <a:pt x="2138258" y="-16242"/>
                  <a:pt x="2271968" y="65758"/>
                  <a:pt x="2528402" y="0"/>
                </a:cubicBezTo>
                <a:cubicBezTo>
                  <a:pt x="2784836" y="-65758"/>
                  <a:pt x="2946290" y="39998"/>
                  <a:pt x="3120534" y="0"/>
                </a:cubicBezTo>
                <a:cubicBezTo>
                  <a:pt x="3294778" y="-39998"/>
                  <a:pt x="3564396" y="35171"/>
                  <a:pt x="3872541" y="0"/>
                </a:cubicBezTo>
                <a:cubicBezTo>
                  <a:pt x="4180686" y="-35171"/>
                  <a:pt x="4367740" y="47032"/>
                  <a:pt x="4624548" y="0"/>
                </a:cubicBezTo>
                <a:cubicBezTo>
                  <a:pt x="4881356" y="-47032"/>
                  <a:pt x="5164750" y="41414"/>
                  <a:pt x="5536431" y="0"/>
                </a:cubicBezTo>
                <a:cubicBezTo>
                  <a:pt x="5908112" y="-41414"/>
                  <a:pt x="6008848" y="1323"/>
                  <a:pt x="6128562" y="0"/>
                </a:cubicBezTo>
                <a:cubicBezTo>
                  <a:pt x="6248276" y="-1323"/>
                  <a:pt x="6204564" y="8088"/>
                  <a:pt x="6241067" y="0"/>
                </a:cubicBezTo>
                <a:cubicBezTo>
                  <a:pt x="6277570" y="-8088"/>
                  <a:pt x="6316020" y="11868"/>
                  <a:pt x="6353572" y="0"/>
                </a:cubicBezTo>
                <a:cubicBezTo>
                  <a:pt x="6391124" y="-11868"/>
                  <a:pt x="6650500" y="26534"/>
                  <a:pt x="6785828" y="0"/>
                </a:cubicBezTo>
                <a:cubicBezTo>
                  <a:pt x="6921156" y="-26534"/>
                  <a:pt x="6933984" y="30508"/>
                  <a:pt x="7058209" y="0"/>
                </a:cubicBezTo>
                <a:cubicBezTo>
                  <a:pt x="7182434" y="-30508"/>
                  <a:pt x="7510915" y="48432"/>
                  <a:pt x="7650341" y="0"/>
                </a:cubicBezTo>
                <a:cubicBezTo>
                  <a:pt x="7789767" y="-48432"/>
                  <a:pt x="7798834" y="15217"/>
                  <a:pt x="7922721" y="0"/>
                </a:cubicBezTo>
                <a:cubicBezTo>
                  <a:pt x="8046608" y="-15217"/>
                  <a:pt x="8222556" y="33437"/>
                  <a:pt x="8514853" y="0"/>
                </a:cubicBezTo>
                <a:cubicBezTo>
                  <a:pt x="8807150" y="-33437"/>
                  <a:pt x="8812182" y="25615"/>
                  <a:pt x="9106984" y="0"/>
                </a:cubicBezTo>
                <a:cubicBezTo>
                  <a:pt x="9401786" y="-25615"/>
                  <a:pt x="9262061" y="4620"/>
                  <a:pt x="9379365" y="0"/>
                </a:cubicBezTo>
                <a:cubicBezTo>
                  <a:pt x="9496669" y="-4620"/>
                  <a:pt x="9704968" y="21040"/>
                  <a:pt x="9811621" y="0"/>
                </a:cubicBezTo>
                <a:cubicBezTo>
                  <a:pt x="9918274" y="-21040"/>
                  <a:pt x="10349847" y="7875"/>
                  <a:pt x="10563628" y="0"/>
                </a:cubicBezTo>
                <a:cubicBezTo>
                  <a:pt x="10777409" y="-7875"/>
                  <a:pt x="10939168" y="39807"/>
                  <a:pt x="11155760" y="0"/>
                </a:cubicBezTo>
                <a:cubicBezTo>
                  <a:pt x="11372352" y="-39807"/>
                  <a:pt x="11420120" y="47154"/>
                  <a:pt x="11588016" y="0"/>
                </a:cubicBezTo>
                <a:cubicBezTo>
                  <a:pt x="11755912" y="-47154"/>
                  <a:pt x="11931807" y="52812"/>
                  <a:pt x="12180148" y="0"/>
                </a:cubicBezTo>
                <a:cubicBezTo>
                  <a:pt x="12428489" y="-52812"/>
                  <a:pt x="12563731" y="11294"/>
                  <a:pt x="12932155" y="0"/>
                </a:cubicBezTo>
                <a:cubicBezTo>
                  <a:pt x="13300579" y="-11294"/>
                  <a:pt x="13006223" y="9364"/>
                  <a:pt x="13044660" y="0"/>
                </a:cubicBezTo>
                <a:cubicBezTo>
                  <a:pt x="13083098" y="-9364"/>
                  <a:pt x="13509097" y="29869"/>
                  <a:pt x="13956543" y="0"/>
                </a:cubicBezTo>
                <a:cubicBezTo>
                  <a:pt x="14403989" y="-29869"/>
                  <a:pt x="14679215" y="65588"/>
                  <a:pt x="14868425" y="0"/>
                </a:cubicBezTo>
                <a:cubicBezTo>
                  <a:pt x="15057635" y="-65588"/>
                  <a:pt x="15010266" y="20845"/>
                  <a:pt x="15140806" y="0"/>
                </a:cubicBezTo>
                <a:cubicBezTo>
                  <a:pt x="15271346" y="-20845"/>
                  <a:pt x="15688852" y="59584"/>
                  <a:pt x="15987554" y="0"/>
                </a:cubicBezTo>
                <a:cubicBezTo>
                  <a:pt x="16019755" y="204007"/>
                  <a:pt x="15972062" y="427585"/>
                  <a:pt x="15987554" y="668822"/>
                </a:cubicBezTo>
                <a:cubicBezTo>
                  <a:pt x="16003046" y="910059"/>
                  <a:pt x="15909145" y="1040391"/>
                  <a:pt x="15987554" y="1337644"/>
                </a:cubicBezTo>
                <a:cubicBezTo>
                  <a:pt x="16065963" y="1634897"/>
                  <a:pt x="15948725" y="1738614"/>
                  <a:pt x="15987554" y="1852578"/>
                </a:cubicBezTo>
                <a:cubicBezTo>
                  <a:pt x="16026383" y="1966542"/>
                  <a:pt x="15985845" y="2325711"/>
                  <a:pt x="15987554" y="2444456"/>
                </a:cubicBezTo>
                <a:cubicBezTo>
                  <a:pt x="15989263" y="2563201"/>
                  <a:pt x="15959318" y="2634894"/>
                  <a:pt x="15987554" y="2805502"/>
                </a:cubicBezTo>
                <a:cubicBezTo>
                  <a:pt x="16015790" y="2976110"/>
                  <a:pt x="15978408" y="3089895"/>
                  <a:pt x="15987554" y="3166547"/>
                </a:cubicBezTo>
                <a:cubicBezTo>
                  <a:pt x="15996700" y="3243199"/>
                  <a:pt x="15967113" y="3493822"/>
                  <a:pt x="15987554" y="3758425"/>
                </a:cubicBezTo>
                <a:cubicBezTo>
                  <a:pt x="16007995" y="4023028"/>
                  <a:pt x="15966127" y="4037118"/>
                  <a:pt x="15987554" y="4196415"/>
                </a:cubicBezTo>
                <a:cubicBezTo>
                  <a:pt x="16008981" y="4355712"/>
                  <a:pt x="15927650" y="4466775"/>
                  <a:pt x="15987554" y="4711349"/>
                </a:cubicBezTo>
                <a:cubicBezTo>
                  <a:pt x="16047458" y="4955923"/>
                  <a:pt x="15957620" y="5013793"/>
                  <a:pt x="15987554" y="5226283"/>
                </a:cubicBezTo>
                <a:cubicBezTo>
                  <a:pt x="16017488" y="5438773"/>
                  <a:pt x="15982067" y="5774199"/>
                  <a:pt x="15987554" y="5972049"/>
                </a:cubicBezTo>
                <a:cubicBezTo>
                  <a:pt x="15993041" y="6169899"/>
                  <a:pt x="15984760" y="6205800"/>
                  <a:pt x="15987554" y="6333095"/>
                </a:cubicBezTo>
                <a:cubicBezTo>
                  <a:pt x="15990348" y="6460390"/>
                  <a:pt x="15982651" y="6568143"/>
                  <a:pt x="15987554" y="6771084"/>
                </a:cubicBezTo>
                <a:cubicBezTo>
                  <a:pt x="15992457" y="6974025"/>
                  <a:pt x="15880955" y="7281421"/>
                  <a:pt x="15987554" y="7694414"/>
                </a:cubicBezTo>
                <a:cubicBezTo>
                  <a:pt x="15871041" y="7708081"/>
                  <a:pt x="15746008" y="7668848"/>
                  <a:pt x="15555298" y="7694414"/>
                </a:cubicBezTo>
                <a:cubicBezTo>
                  <a:pt x="15364588" y="7719980"/>
                  <a:pt x="15226133" y="7651455"/>
                  <a:pt x="14963166" y="7694414"/>
                </a:cubicBezTo>
                <a:cubicBezTo>
                  <a:pt x="14700199" y="7737373"/>
                  <a:pt x="14697064" y="7642943"/>
                  <a:pt x="14530910" y="7694414"/>
                </a:cubicBezTo>
                <a:cubicBezTo>
                  <a:pt x="14364756" y="7745885"/>
                  <a:pt x="14237028" y="7692913"/>
                  <a:pt x="14098654" y="7694414"/>
                </a:cubicBezTo>
                <a:cubicBezTo>
                  <a:pt x="13960280" y="7695915"/>
                  <a:pt x="13700386" y="7658839"/>
                  <a:pt x="13346647" y="7694414"/>
                </a:cubicBezTo>
                <a:cubicBezTo>
                  <a:pt x="12992908" y="7729989"/>
                  <a:pt x="13188926" y="7688274"/>
                  <a:pt x="13074266" y="7694414"/>
                </a:cubicBezTo>
                <a:cubicBezTo>
                  <a:pt x="12959606" y="7700554"/>
                  <a:pt x="12694188" y="7641163"/>
                  <a:pt x="12482135" y="7694414"/>
                </a:cubicBezTo>
                <a:cubicBezTo>
                  <a:pt x="12270082" y="7747665"/>
                  <a:pt x="12191586" y="7675548"/>
                  <a:pt x="12049879" y="7694414"/>
                </a:cubicBezTo>
                <a:cubicBezTo>
                  <a:pt x="11908172" y="7713280"/>
                  <a:pt x="11979000" y="7685730"/>
                  <a:pt x="11937374" y="7694414"/>
                </a:cubicBezTo>
                <a:cubicBezTo>
                  <a:pt x="11895749" y="7703098"/>
                  <a:pt x="11870709" y="7690271"/>
                  <a:pt x="11824869" y="7694414"/>
                </a:cubicBezTo>
                <a:cubicBezTo>
                  <a:pt x="11779029" y="7698557"/>
                  <a:pt x="11429758" y="7678720"/>
                  <a:pt x="11072861" y="7694414"/>
                </a:cubicBezTo>
                <a:cubicBezTo>
                  <a:pt x="10715964" y="7710108"/>
                  <a:pt x="10381183" y="7601642"/>
                  <a:pt x="10160979" y="7694414"/>
                </a:cubicBezTo>
                <a:cubicBezTo>
                  <a:pt x="9940775" y="7787186"/>
                  <a:pt x="10072908" y="7689545"/>
                  <a:pt x="10048474" y="7694414"/>
                </a:cubicBezTo>
                <a:cubicBezTo>
                  <a:pt x="10024041" y="7699283"/>
                  <a:pt x="9871135" y="7686667"/>
                  <a:pt x="9776093" y="7694414"/>
                </a:cubicBezTo>
                <a:cubicBezTo>
                  <a:pt x="9681051" y="7702161"/>
                  <a:pt x="9362423" y="7654405"/>
                  <a:pt x="9024086" y="7694414"/>
                </a:cubicBezTo>
                <a:cubicBezTo>
                  <a:pt x="8685749" y="7734423"/>
                  <a:pt x="8961282" y="7683311"/>
                  <a:pt x="8911581" y="7694414"/>
                </a:cubicBezTo>
                <a:cubicBezTo>
                  <a:pt x="8861881" y="7705517"/>
                  <a:pt x="8476583" y="7652347"/>
                  <a:pt x="8319449" y="7694414"/>
                </a:cubicBezTo>
                <a:cubicBezTo>
                  <a:pt x="8162315" y="7736481"/>
                  <a:pt x="7699300" y="7659235"/>
                  <a:pt x="7407567" y="7694414"/>
                </a:cubicBezTo>
                <a:cubicBezTo>
                  <a:pt x="7115834" y="7729593"/>
                  <a:pt x="7023728" y="7640009"/>
                  <a:pt x="6815435" y="7694414"/>
                </a:cubicBezTo>
                <a:cubicBezTo>
                  <a:pt x="6607142" y="7748819"/>
                  <a:pt x="6342632" y="7623591"/>
                  <a:pt x="6063428" y="7694414"/>
                </a:cubicBezTo>
                <a:cubicBezTo>
                  <a:pt x="5784224" y="7765237"/>
                  <a:pt x="5461369" y="7614833"/>
                  <a:pt x="5151545" y="7694414"/>
                </a:cubicBezTo>
                <a:cubicBezTo>
                  <a:pt x="4841721" y="7773995"/>
                  <a:pt x="4814998" y="7665183"/>
                  <a:pt x="4559414" y="7694414"/>
                </a:cubicBezTo>
                <a:cubicBezTo>
                  <a:pt x="4303830" y="7723645"/>
                  <a:pt x="4375750" y="7686255"/>
                  <a:pt x="4287033" y="7694414"/>
                </a:cubicBezTo>
                <a:cubicBezTo>
                  <a:pt x="4198316" y="7702573"/>
                  <a:pt x="4149881" y="7673180"/>
                  <a:pt x="4014652" y="7694414"/>
                </a:cubicBezTo>
                <a:cubicBezTo>
                  <a:pt x="3879423" y="7715648"/>
                  <a:pt x="3494458" y="7658802"/>
                  <a:pt x="3102770" y="7694414"/>
                </a:cubicBezTo>
                <a:cubicBezTo>
                  <a:pt x="2711082" y="7730026"/>
                  <a:pt x="2927156" y="7672081"/>
                  <a:pt x="2830389" y="7694414"/>
                </a:cubicBezTo>
                <a:cubicBezTo>
                  <a:pt x="2733622" y="7716747"/>
                  <a:pt x="2514767" y="7667245"/>
                  <a:pt x="2398133" y="7694414"/>
                </a:cubicBezTo>
                <a:cubicBezTo>
                  <a:pt x="2281499" y="7721583"/>
                  <a:pt x="2058874" y="7690102"/>
                  <a:pt x="1965877" y="7694414"/>
                </a:cubicBezTo>
                <a:cubicBezTo>
                  <a:pt x="1872880" y="7698726"/>
                  <a:pt x="1743644" y="7665434"/>
                  <a:pt x="1533621" y="7694414"/>
                </a:cubicBezTo>
                <a:cubicBezTo>
                  <a:pt x="1323598" y="7723394"/>
                  <a:pt x="1260342" y="7643006"/>
                  <a:pt x="1101365" y="7694414"/>
                </a:cubicBezTo>
                <a:cubicBezTo>
                  <a:pt x="942388" y="7745822"/>
                  <a:pt x="833538" y="7690879"/>
                  <a:pt x="669109" y="7694414"/>
                </a:cubicBezTo>
                <a:cubicBezTo>
                  <a:pt x="504680" y="7697949"/>
                  <a:pt x="605302" y="7688633"/>
                  <a:pt x="556604" y="7694414"/>
                </a:cubicBezTo>
                <a:cubicBezTo>
                  <a:pt x="507906" y="7700195"/>
                  <a:pt x="139643" y="7670996"/>
                  <a:pt x="0" y="7694414"/>
                </a:cubicBezTo>
                <a:cubicBezTo>
                  <a:pt x="-54301" y="7586036"/>
                  <a:pt x="48711" y="7335131"/>
                  <a:pt x="0" y="7179480"/>
                </a:cubicBezTo>
                <a:cubicBezTo>
                  <a:pt x="-48711" y="7023829"/>
                  <a:pt x="1932" y="6938520"/>
                  <a:pt x="0" y="6741490"/>
                </a:cubicBezTo>
                <a:cubicBezTo>
                  <a:pt x="-1932" y="6544460"/>
                  <a:pt x="20835" y="6302262"/>
                  <a:pt x="0" y="6149612"/>
                </a:cubicBezTo>
                <a:cubicBezTo>
                  <a:pt x="-20835" y="5996962"/>
                  <a:pt x="42317" y="5871251"/>
                  <a:pt x="0" y="5788567"/>
                </a:cubicBezTo>
                <a:cubicBezTo>
                  <a:pt x="-42317" y="5705883"/>
                  <a:pt x="33682" y="5420690"/>
                  <a:pt x="0" y="5273633"/>
                </a:cubicBezTo>
                <a:cubicBezTo>
                  <a:pt x="-33682" y="5126576"/>
                  <a:pt x="33598" y="5042704"/>
                  <a:pt x="0" y="4912587"/>
                </a:cubicBezTo>
                <a:cubicBezTo>
                  <a:pt x="-33598" y="4782470"/>
                  <a:pt x="51145" y="4520170"/>
                  <a:pt x="0" y="4243765"/>
                </a:cubicBezTo>
                <a:cubicBezTo>
                  <a:pt x="-51145" y="3967360"/>
                  <a:pt x="44946" y="3782947"/>
                  <a:pt x="0" y="3574943"/>
                </a:cubicBezTo>
                <a:cubicBezTo>
                  <a:pt x="-44946" y="3366939"/>
                  <a:pt x="66186" y="3207190"/>
                  <a:pt x="0" y="2983065"/>
                </a:cubicBezTo>
                <a:cubicBezTo>
                  <a:pt x="-66186" y="2758940"/>
                  <a:pt x="38616" y="2632654"/>
                  <a:pt x="0" y="2468131"/>
                </a:cubicBezTo>
                <a:cubicBezTo>
                  <a:pt x="-38616" y="2303608"/>
                  <a:pt x="35859" y="2063953"/>
                  <a:pt x="0" y="1876253"/>
                </a:cubicBezTo>
                <a:cubicBezTo>
                  <a:pt x="-35859" y="1688553"/>
                  <a:pt x="41646" y="1453199"/>
                  <a:pt x="0" y="1207431"/>
                </a:cubicBezTo>
                <a:cubicBezTo>
                  <a:pt x="-41646" y="961663"/>
                  <a:pt x="50801" y="941071"/>
                  <a:pt x="0" y="769441"/>
                </a:cubicBezTo>
                <a:cubicBezTo>
                  <a:pt x="-50801" y="597811"/>
                  <a:pt x="17570" y="156498"/>
                  <a:pt x="0" y="0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03350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Instructions</a:t>
            </a:r>
            <a:endParaRPr lang="en-US" sz="54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To view the desired lab  presentation, simply click on the ellipses!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The full </a:t>
            </a:r>
            <a:r>
              <a:rPr lang="en-US" sz="4400" dirty="0" err="1"/>
              <a:t>Github</a:t>
            </a:r>
            <a:r>
              <a:rPr lang="en-US" sz="4400" dirty="0"/>
              <a:t> repository can be found </a:t>
            </a:r>
            <a:r>
              <a:rPr lang="en-US" sz="4400" dirty="0">
                <a:hlinkClick r:id="rId2"/>
              </a:rPr>
              <a:t>here</a:t>
            </a:r>
            <a:r>
              <a:rPr lang="en-US" sz="4400" dirty="0"/>
              <a:t>. If you click on </a:t>
            </a:r>
            <a:r>
              <a:rPr lang="en-US" sz="4400" b="1" dirty="0"/>
              <a:t>code </a:t>
            </a:r>
            <a:r>
              <a:rPr lang="en-US" sz="4400" dirty="0"/>
              <a:t> and </a:t>
            </a:r>
            <a:r>
              <a:rPr lang="en-US" sz="4400" b="1" dirty="0"/>
              <a:t>download as zip</a:t>
            </a:r>
            <a:r>
              <a:rPr lang="en-US" sz="4400" dirty="0"/>
              <a:t> you can download all files and view the slides without internet (extract all files, go to </a:t>
            </a:r>
            <a:r>
              <a:rPr lang="en-US" sz="4400" b="1" dirty="0"/>
              <a:t>slide files </a:t>
            </a:r>
            <a:r>
              <a:rPr lang="en-US" sz="4400" dirty="0"/>
              <a:t>and click on the </a:t>
            </a:r>
            <a:r>
              <a:rPr lang="en-US" sz="4400" b="1" dirty="0"/>
              <a:t>.html </a:t>
            </a:r>
            <a:r>
              <a:rPr lang="en-US" sz="4400" dirty="0"/>
              <a:t>file</a:t>
            </a:r>
            <a:r>
              <a:rPr lang="en-US" sz="4400" b="1" dirty="0"/>
              <a:t> </a:t>
            </a:r>
            <a:r>
              <a:rPr lang="en-US" sz="4400" dirty="0"/>
              <a:t>corresponding to the desired lab).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Raw lab code can (.</a:t>
            </a:r>
            <a:r>
              <a:rPr lang="en-US" sz="4400" dirty="0" err="1"/>
              <a:t>Rmd</a:t>
            </a:r>
            <a:r>
              <a:rPr lang="en-US" sz="4400" dirty="0"/>
              <a:t> files) be found </a:t>
            </a:r>
            <a:r>
              <a:rPr lang="en-US" sz="4400" dirty="0">
                <a:hlinkClick r:id="rId3"/>
              </a:rPr>
              <a:t>here</a:t>
            </a:r>
            <a:r>
              <a:rPr lang="en-US" sz="4400" dirty="0"/>
              <a:t>. Lab activities with answers can be found </a:t>
            </a:r>
            <a:r>
              <a:rPr lang="en-US" sz="4400" dirty="0">
                <a:hlinkClick r:id="rId4"/>
              </a:rPr>
              <a:t>here</a:t>
            </a:r>
            <a:r>
              <a:rPr lang="en-US" sz="4400" dirty="0"/>
              <a:t>.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To download the </a:t>
            </a:r>
            <a:r>
              <a:rPr lang="en-US" sz="4400" b="1" dirty="0"/>
              <a:t>PDF</a:t>
            </a:r>
            <a:r>
              <a:rPr lang="en-US" sz="4400" dirty="0"/>
              <a:t> version of a presentation, Press the </a:t>
            </a:r>
            <a:r>
              <a:rPr lang="en-US" sz="4400" b="1" dirty="0"/>
              <a:t>E</a:t>
            </a:r>
            <a:r>
              <a:rPr lang="en-US" sz="4400" dirty="0"/>
              <a:t> key and then press </a:t>
            </a:r>
            <a:r>
              <a:rPr lang="en-US" sz="4400" b="1" dirty="0"/>
              <a:t>CTRL/CMD + P </a:t>
            </a:r>
            <a:r>
              <a:rPr lang="en-US" sz="4400" dirty="0"/>
              <a:t>🖨️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400" dirty="0"/>
              <a:t>See </a:t>
            </a:r>
            <a:r>
              <a:rPr lang="en-US" sz="4400" dirty="0">
                <a:hlinkClick r:id="rId5"/>
              </a:rPr>
              <a:t>here</a:t>
            </a:r>
            <a:r>
              <a:rPr lang="en-US" sz="4400" dirty="0"/>
              <a:t> to find out more about slides in Quarto using </a:t>
            </a:r>
            <a:r>
              <a:rPr lang="en-US" sz="4400" dirty="0" err="1"/>
              <a:t>Revealjs</a:t>
            </a:r>
            <a:r>
              <a:rPr lang="en-US" sz="4400" dirty="0"/>
              <a:t>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98ACFD6-99DB-69FB-33C6-1820662D758A}"/>
              </a:ext>
            </a:extLst>
          </p:cNvPr>
          <p:cNvCxnSpPr>
            <a:cxnSpLocks/>
          </p:cNvCxnSpPr>
          <p:nvPr/>
        </p:nvCxnSpPr>
        <p:spPr>
          <a:xfrm>
            <a:off x="2466109" y="31172728"/>
            <a:ext cx="40557911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27647FB-4194-B1B7-1D5D-080CA3F9A56B}"/>
              </a:ext>
            </a:extLst>
          </p:cNvPr>
          <p:cNvCxnSpPr>
            <a:cxnSpLocks/>
          </p:cNvCxnSpPr>
          <p:nvPr/>
        </p:nvCxnSpPr>
        <p:spPr>
          <a:xfrm flipH="1" flipV="1">
            <a:off x="2466108" y="2798618"/>
            <a:ext cx="1" cy="28374110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FC53FD-1833-1671-9598-9F927175EEC6}"/>
              </a:ext>
            </a:extLst>
          </p:cNvPr>
          <p:cNvCxnSpPr>
            <a:cxnSpLocks/>
          </p:cNvCxnSpPr>
          <p:nvPr/>
        </p:nvCxnSpPr>
        <p:spPr>
          <a:xfrm flipV="1">
            <a:off x="2466108" y="8623946"/>
            <a:ext cx="39485456" cy="2254878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hlinkClick r:id="rId6"/>
            <a:extLst>
              <a:ext uri="{FF2B5EF4-FFF2-40B4-BE49-F238E27FC236}">
                <a16:creationId xmlns:a16="http://schemas.microsoft.com/office/drawing/2014/main" id="{BD546B4F-AD86-8A65-9590-FAFAD96A2B44}"/>
              </a:ext>
            </a:extLst>
          </p:cNvPr>
          <p:cNvSpPr/>
          <p:nvPr/>
        </p:nvSpPr>
        <p:spPr>
          <a:xfrm>
            <a:off x="6540731" y="14744274"/>
            <a:ext cx="5846618" cy="2798616"/>
          </a:xfrm>
          <a:custGeom>
            <a:avLst/>
            <a:gdLst>
              <a:gd name="connsiteX0" fmla="*/ 0 w 5846618"/>
              <a:gd name="connsiteY0" fmla="*/ 1399308 h 2798616"/>
              <a:gd name="connsiteX1" fmla="*/ 2923309 w 5846618"/>
              <a:gd name="connsiteY1" fmla="*/ 0 h 2798616"/>
              <a:gd name="connsiteX2" fmla="*/ 5846618 w 5846618"/>
              <a:gd name="connsiteY2" fmla="*/ 1399308 h 2798616"/>
              <a:gd name="connsiteX3" fmla="*/ 2923309 w 5846618"/>
              <a:gd name="connsiteY3" fmla="*/ 2798616 h 2798616"/>
              <a:gd name="connsiteX4" fmla="*/ 0 w 5846618"/>
              <a:gd name="connsiteY4" fmla="*/ 1399308 h 27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6" fill="none" extrusionOk="0">
                <a:moveTo>
                  <a:pt x="0" y="1399308"/>
                </a:moveTo>
                <a:cubicBezTo>
                  <a:pt x="42453" y="631528"/>
                  <a:pt x="1410241" y="-208745"/>
                  <a:pt x="2923309" y="0"/>
                </a:cubicBezTo>
                <a:cubicBezTo>
                  <a:pt x="4386469" y="-23175"/>
                  <a:pt x="5817479" y="653926"/>
                  <a:pt x="5846618" y="1399308"/>
                </a:cubicBezTo>
                <a:cubicBezTo>
                  <a:pt x="5839785" y="2106962"/>
                  <a:pt x="4419630" y="2962850"/>
                  <a:pt x="2923309" y="2798616"/>
                </a:cubicBezTo>
                <a:cubicBezTo>
                  <a:pt x="1406865" y="2853511"/>
                  <a:pt x="124930" y="2202162"/>
                  <a:pt x="0" y="1399308"/>
                </a:cubicBezTo>
                <a:close/>
              </a:path>
              <a:path w="5846618" h="2798616" stroke="0" extrusionOk="0">
                <a:moveTo>
                  <a:pt x="0" y="1399308"/>
                </a:moveTo>
                <a:cubicBezTo>
                  <a:pt x="-170005" y="521629"/>
                  <a:pt x="1241895" y="25114"/>
                  <a:pt x="2923309" y="0"/>
                </a:cubicBezTo>
                <a:cubicBezTo>
                  <a:pt x="4614569" y="16160"/>
                  <a:pt x="5720231" y="630511"/>
                  <a:pt x="5846618" y="1399308"/>
                </a:cubicBezTo>
                <a:cubicBezTo>
                  <a:pt x="5815742" y="2202276"/>
                  <a:pt x="4527280" y="2856807"/>
                  <a:pt x="2923309" y="2798616"/>
                </a:cubicBezTo>
                <a:cubicBezTo>
                  <a:pt x="1240078" y="2761011"/>
                  <a:pt x="15271" y="2179421"/>
                  <a:pt x="0" y="139930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Lab 2</a:t>
            </a:r>
            <a:r>
              <a:rPr lang="en-US" sz="36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One-predictor Regression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hlinkClick r:id="rId7"/>
            <a:extLst>
              <a:ext uri="{FF2B5EF4-FFF2-40B4-BE49-F238E27FC236}">
                <a16:creationId xmlns:a16="http://schemas.microsoft.com/office/drawing/2014/main" id="{635C5EF4-037C-40F8-C8E6-D0C679A0CF28}"/>
              </a:ext>
            </a:extLst>
          </p:cNvPr>
          <p:cNvSpPr>
            <a:spLocks/>
          </p:cNvSpPr>
          <p:nvPr/>
        </p:nvSpPr>
        <p:spPr>
          <a:xfrm>
            <a:off x="9105986" y="2777677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3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Significance Tests and Reporting Results</a:t>
            </a:r>
            <a:endParaRPr lang="en-US" dirty="0"/>
          </a:p>
        </p:txBody>
      </p:sp>
      <p:sp>
        <p:nvSpPr>
          <p:cNvPr id="20" name="Oval 19">
            <a:hlinkClick r:id="rId8"/>
            <a:extLst>
              <a:ext uri="{FF2B5EF4-FFF2-40B4-BE49-F238E27FC236}">
                <a16:creationId xmlns:a16="http://schemas.microsoft.com/office/drawing/2014/main" id="{066A5C91-34B2-5B2A-10D2-FED081674025}"/>
              </a:ext>
            </a:extLst>
          </p:cNvPr>
          <p:cNvSpPr/>
          <p:nvPr/>
        </p:nvSpPr>
        <p:spPr>
          <a:xfrm>
            <a:off x="10276932" y="19033048"/>
            <a:ext cx="5846618" cy="2798614"/>
          </a:xfrm>
          <a:custGeom>
            <a:avLst/>
            <a:gdLst>
              <a:gd name="connsiteX0" fmla="*/ 0 w 5846618"/>
              <a:gd name="connsiteY0" fmla="*/ 1399307 h 2798614"/>
              <a:gd name="connsiteX1" fmla="*/ 2923309 w 5846618"/>
              <a:gd name="connsiteY1" fmla="*/ 0 h 2798614"/>
              <a:gd name="connsiteX2" fmla="*/ 5846618 w 5846618"/>
              <a:gd name="connsiteY2" fmla="*/ 1399307 h 2798614"/>
              <a:gd name="connsiteX3" fmla="*/ 2923309 w 5846618"/>
              <a:gd name="connsiteY3" fmla="*/ 2798614 h 2798614"/>
              <a:gd name="connsiteX4" fmla="*/ 0 w 5846618"/>
              <a:gd name="connsiteY4" fmla="*/ 1399307 h 2798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4" fill="none" extrusionOk="0">
                <a:moveTo>
                  <a:pt x="0" y="1399307"/>
                </a:moveTo>
                <a:cubicBezTo>
                  <a:pt x="43236" y="631620"/>
                  <a:pt x="1410672" y="-209631"/>
                  <a:pt x="2923309" y="0"/>
                </a:cubicBezTo>
                <a:cubicBezTo>
                  <a:pt x="4386469" y="-23175"/>
                  <a:pt x="5817479" y="653925"/>
                  <a:pt x="5846618" y="1399307"/>
                </a:cubicBezTo>
                <a:cubicBezTo>
                  <a:pt x="5839697" y="2106122"/>
                  <a:pt x="4419454" y="2963092"/>
                  <a:pt x="2923309" y="2798614"/>
                </a:cubicBezTo>
                <a:cubicBezTo>
                  <a:pt x="1406865" y="2853509"/>
                  <a:pt x="124930" y="2202161"/>
                  <a:pt x="0" y="1399307"/>
                </a:cubicBezTo>
                <a:close/>
              </a:path>
              <a:path w="5846618" h="2798614" stroke="0" extrusionOk="0">
                <a:moveTo>
                  <a:pt x="0" y="1399307"/>
                </a:moveTo>
                <a:cubicBezTo>
                  <a:pt x="-170127" y="521553"/>
                  <a:pt x="1241484" y="25269"/>
                  <a:pt x="2923309" y="0"/>
                </a:cubicBezTo>
                <a:cubicBezTo>
                  <a:pt x="4614569" y="16160"/>
                  <a:pt x="5720231" y="630510"/>
                  <a:pt x="5846618" y="1399307"/>
                </a:cubicBezTo>
                <a:cubicBezTo>
                  <a:pt x="5815291" y="2202715"/>
                  <a:pt x="4527100" y="2857799"/>
                  <a:pt x="2923309" y="2798614"/>
                </a:cubicBezTo>
                <a:cubicBezTo>
                  <a:pt x="1240078" y="2761009"/>
                  <a:pt x="15271" y="2179420"/>
                  <a:pt x="0" y="1399307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4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Introduction To Two-Predictor Regression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hlinkClick r:id="rId9"/>
            <a:extLst>
              <a:ext uri="{FF2B5EF4-FFF2-40B4-BE49-F238E27FC236}">
                <a16:creationId xmlns:a16="http://schemas.microsoft.com/office/drawing/2014/main" id="{F6DACF5E-4475-D998-F1D6-982C2FB9A981}"/>
              </a:ext>
            </a:extLst>
          </p:cNvPr>
          <p:cNvSpPr/>
          <p:nvPr/>
        </p:nvSpPr>
        <p:spPr>
          <a:xfrm>
            <a:off x="15800307" y="2665702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5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Added Variable Plots and Bootstrapping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Oval 32">
            <a:hlinkClick r:id="rId10"/>
            <a:extLst>
              <a:ext uri="{FF2B5EF4-FFF2-40B4-BE49-F238E27FC236}">
                <a16:creationId xmlns:a16="http://schemas.microsoft.com/office/drawing/2014/main" id="{2D5AD945-F863-3DE5-C34C-63C8D51AD1D6}"/>
              </a:ext>
            </a:extLst>
          </p:cNvPr>
          <p:cNvSpPr/>
          <p:nvPr/>
        </p:nvSpPr>
        <p:spPr>
          <a:xfrm>
            <a:off x="20854893" y="22548973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7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Multicollinearity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Dominance Analysis</a:t>
            </a:r>
          </a:p>
        </p:txBody>
      </p:sp>
      <p:sp>
        <p:nvSpPr>
          <p:cNvPr id="34" name="Oval 33">
            <a:hlinkClick r:id="rId11"/>
            <a:extLst>
              <a:ext uri="{FF2B5EF4-FFF2-40B4-BE49-F238E27FC236}">
                <a16:creationId xmlns:a16="http://schemas.microsoft.com/office/drawing/2014/main" id="{9677DEA8-9A23-1D6A-8E1E-0BA639BF7255}"/>
              </a:ext>
            </a:extLst>
          </p:cNvPr>
          <p:cNvSpPr/>
          <p:nvPr/>
        </p:nvSpPr>
        <p:spPr>
          <a:xfrm>
            <a:off x="16906322" y="14822378"/>
            <a:ext cx="5846616" cy="3121738"/>
          </a:xfrm>
          <a:custGeom>
            <a:avLst/>
            <a:gdLst>
              <a:gd name="connsiteX0" fmla="*/ 0 w 5846616"/>
              <a:gd name="connsiteY0" fmla="*/ 1560869 h 3121738"/>
              <a:gd name="connsiteX1" fmla="*/ 2923308 w 5846616"/>
              <a:gd name="connsiteY1" fmla="*/ 0 h 3121738"/>
              <a:gd name="connsiteX2" fmla="*/ 5846616 w 5846616"/>
              <a:gd name="connsiteY2" fmla="*/ 1560869 h 3121738"/>
              <a:gd name="connsiteX3" fmla="*/ 2923308 w 5846616"/>
              <a:gd name="connsiteY3" fmla="*/ 3121738 h 3121738"/>
              <a:gd name="connsiteX4" fmla="*/ 0 w 5846616"/>
              <a:gd name="connsiteY4" fmla="*/ 1560869 h 3121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6" h="3121738" fill="none" extrusionOk="0">
                <a:moveTo>
                  <a:pt x="0" y="1560869"/>
                </a:moveTo>
                <a:cubicBezTo>
                  <a:pt x="73680" y="707566"/>
                  <a:pt x="1387225" y="-161377"/>
                  <a:pt x="2923308" y="0"/>
                </a:cubicBezTo>
                <a:cubicBezTo>
                  <a:pt x="4387296" y="-23048"/>
                  <a:pt x="5747174" y="792449"/>
                  <a:pt x="5846616" y="1560869"/>
                </a:cubicBezTo>
                <a:cubicBezTo>
                  <a:pt x="5832461" y="2287923"/>
                  <a:pt x="4519520" y="3147150"/>
                  <a:pt x="2923308" y="3121738"/>
                </a:cubicBezTo>
                <a:cubicBezTo>
                  <a:pt x="1341340" y="3139950"/>
                  <a:pt x="15567" y="2426656"/>
                  <a:pt x="0" y="1560869"/>
                </a:cubicBezTo>
                <a:close/>
              </a:path>
              <a:path w="5846616" h="3121738" stroke="0" extrusionOk="0">
                <a:moveTo>
                  <a:pt x="0" y="1560869"/>
                </a:moveTo>
                <a:cubicBezTo>
                  <a:pt x="-219535" y="563411"/>
                  <a:pt x="1071923" y="88908"/>
                  <a:pt x="2923308" y="0"/>
                </a:cubicBezTo>
                <a:cubicBezTo>
                  <a:pt x="4636432" y="20763"/>
                  <a:pt x="5760709" y="701557"/>
                  <a:pt x="5846616" y="1560869"/>
                </a:cubicBezTo>
                <a:cubicBezTo>
                  <a:pt x="5780481" y="2487498"/>
                  <a:pt x="4526873" y="3182166"/>
                  <a:pt x="2923308" y="3121738"/>
                </a:cubicBezTo>
                <a:cubicBezTo>
                  <a:pt x="1203802" y="3064286"/>
                  <a:pt x="63108" y="2453066"/>
                  <a:pt x="0" y="1560869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6</a:t>
            </a: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Semi-Partial, Partial-Correlations, and Model Comparison</a:t>
            </a:r>
          </a:p>
        </p:txBody>
      </p:sp>
      <p:sp>
        <p:nvSpPr>
          <p:cNvPr id="36" name="Oval 35">
            <a:hlinkClick r:id="rId12"/>
            <a:extLst>
              <a:ext uri="{FF2B5EF4-FFF2-40B4-BE49-F238E27FC236}">
                <a16:creationId xmlns:a16="http://schemas.microsoft.com/office/drawing/2014/main" id="{E46EB02D-D71F-57F6-A05C-18E3B8DE2183}"/>
              </a:ext>
            </a:extLst>
          </p:cNvPr>
          <p:cNvSpPr/>
          <p:nvPr/>
        </p:nvSpPr>
        <p:spPr>
          <a:xfrm>
            <a:off x="21214581" y="8086323"/>
            <a:ext cx="5846618" cy="3574164"/>
          </a:xfrm>
          <a:custGeom>
            <a:avLst/>
            <a:gdLst>
              <a:gd name="connsiteX0" fmla="*/ 0 w 5846618"/>
              <a:gd name="connsiteY0" fmla="*/ 1787082 h 3574164"/>
              <a:gd name="connsiteX1" fmla="*/ 2923309 w 5846618"/>
              <a:gd name="connsiteY1" fmla="*/ 0 h 3574164"/>
              <a:gd name="connsiteX2" fmla="*/ 5846618 w 5846618"/>
              <a:gd name="connsiteY2" fmla="*/ 1787082 h 3574164"/>
              <a:gd name="connsiteX3" fmla="*/ 2923309 w 5846618"/>
              <a:gd name="connsiteY3" fmla="*/ 3574164 h 3574164"/>
              <a:gd name="connsiteX4" fmla="*/ 0 w 5846618"/>
              <a:gd name="connsiteY4" fmla="*/ 1787082 h 3574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574164" fill="none" extrusionOk="0">
                <a:moveTo>
                  <a:pt x="0" y="1787082"/>
                </a:moveTo>
                <a:cubicBezTo>
                  <a:pt x="194674" y="823198"/>
                  <a:pt x="1357649" y="-100509"/>
                  <a:pt x="2923309" y="0"/>
                </a:cubicBezTo>
                <a:cubicBezTo>
                  <a:pt x="4398090" y="-21396"/>
                  <a:pt x="5743814" y="896893"/>
                  <a:pt x="5846618" y="1787082"/>
                </a:cubicBezTo>
                <a:cubicBezTo>
                  <a:pt x="5839134" y="2702691"/>
                  <a:pt x="4504430" y="3620549"/>
                  <a:pt x="2923309" y="3574164"/>
                </a:cubicBezTo>
                <a:cubicBezTo>
                  <a:pt x="1336964" y="3589926"/>
                  <a:pt x="46004" y="2785121"/>
                  <a:pt x="0" y="1787082"/>
                </a:cubicBezTo>
                <a:close/>
              </a:path>
              <a:path w="5846618" h="3574164" stroke="0" extrusionOk="0">
                <a:moveTo>
                  <a:pt x="0" y="1787082"/>
                </a:moveTo>
                <a:cubicBezTo>
                  <a:pt x="-96155" y="740794"/>
                  <a:pt x="1029000" y="105017"/>
                  <a:pt x="2923309" y="0"/>
                </a:cubicBezTo>
                <a:cubicBezTo>
                  <a:pt x="4655676" y="24814"/>
                  <a:pt x="5757145" y="802949"/>
                  <a:pt x="5846618" y="1787082"/>
                </a:cubicBezTo>
                <a:cubicBezTo>
                  <a:pt x="5747846" y="2870516"/>
                  <a:pt x="4533990" y="3595269"/>
                  <a:pt x="2923309" y="3574164"/>
                </a:cubicBezTo>
                <a:cubicBezTo>
                  <a:pt x="1244944" y="3539221"/>
                  <a:pt x="129270" y="2835826"/>
                  <a:pt x="0" y="1787082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8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Quadratic regression and non-linear alternatives</a:t>
            </a:r>
          </a:p>
        </p:txBody>
      </p:sp>
      <p:sp>
        <p:nvSpPr>
          <p:cNvPr id="37" name="Oval 36">
            <a:hlinkClick r:id="rId13"/>
            <a:extLst>
              <a:ext uri="{FF2B5EF4-FFF2-40B4-BE49-F238E27FC236}">
                <a16:creationId xmlns:a16="http://schemas.microsoft.com/office/drawing/2014/main" id="{2A2FD08A-55AC-8072-0913-E76B9F9B203D}"/>
              </a:ext>
            </a:extLst>
          </p:cNvPr>
          <p:cNvSpPr/>
          <p:nvPr/>
        </p:nvSpPr>
        <p:spPr>
          <a:xfrm>
            <a:off x="25106324" y="27562058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9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I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nteractions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between continuous variables</a:t>
            </a:r>
          </a:p>
        </p:txBody>
      </p:sp>
      <p:sp>
        <p:nvSpPr>
          <p:cNvPr id="39" name="Oval 38">
            <a:hlinkClick r:id="rId14"/>
            <a:extLst>
              <a:ext uri="{FF2B5EF4-FFF2-40B4-BE49-F238E27FC236}">
                <a16:creationId xmlns:a16="http://schemas.microsoft.com/office/drawing/2014/main" id="{6BD683B4-68D0-6782-B719-2D257C703896}"/>
              </a:ext>
            </a:extLst>
          </p:cNvPr>
          <p:cNvSpPr/>
          <p:nvPr/>
        </p:nvSpPr>
        <p:spPr>
          <a:xfrm>
            <a:off x="27061200" y="9169002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10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prstClr val="black"/>
                </a:solidFill>
                <a:latin typeface="Calibri" panose="020F0502020204030204"/>
              </a:rPr>
              <a:t>C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ategorical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Predictors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Oval 42">
            <a:hlinkClick r:id="rId15"/>
            <a:extLst>
              <a:ext uri="{FF2B5EF4-FFF2-40B4-BE49-F238E27FC236}">
                <a16:creationId xmlns:a16="http://schemas.microsoft.com/office/drawing/2014/main" id="{4BB43E75-5B08-FDB4-03C8-4977549DD2CE}"/>
              </a:ext>
            </a:extLst>
          </p:cNvPr>
          <p:cNvSpPr/>
          <p:nvPr/>
        </p:nvSpPr>
        <p:spPr>
          <a:xfrm>
            <a:off x="29963392" y="23434938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11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lang="en-US" sz="36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Categorical  Interactions variable and ANOVA equivalence</a:t>
            </a:r>
          </a:p>
        </p:txBody>
      </p:sp>
      <p:sp>
        <p:nvSpPr>
          <p:cNvPr id="46" name="Oval 45">
            <a:hlinkClick r:id="rId16"/>
            <a:extLst>
              <a:ext uri="{FF2B5EF4-FFF2-40B4-BE49-F238E27FC236}">
                <a16:creationId xmlns:a16="http://schemas.microsoft.com/office/drawing/2014/main" id="{5A70C63C-A76F-CA9B-4802-63CF5C53D08B}"/>
              </a:ext>
            </a:extLst>
          </p:cNvPr>
          <p:cNvSpPr/>
          <p:nvPr/>
        </p:nvSpPr>
        <p:spPr>
          <a:xfrm>
            <a:off x="34155010" y="3893309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13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Data</a:t>
            </a:r>
          </a:p>
        </p:txBody>
      </p:sp>
      <p:sp>
        <p:nvSpPr>
          <p:cNvPr id="56" name="Oval 55">
            <a:hlinkClick r:id="rId17"/>
            <a:extLst>
              <a:ext uri="{FF2B5EF4-FFF2-40B4-BE49-F238E27FC236}">
                <a16:creationId xmlns:a16="http://schemas.microsoft.com/office/drawing/2014/main" id="{898A07D2-6C18-151E-B6F8-00A269D65E5C}"/>
              </a:ext>
            </a:extLst>
          </p:cNvPr>
          <p:cNvSpPr/>
          <p:nvPr/>
        </p:nvSpPr>
        <p:spPr>
          <a:xfrm>
            <a:off x="33415524" y="19132414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Mediation Analysis</a:t>
            </a:r>
          </a:p>
        </p:txBody>
      </p:sp>
      <p:sp>
        <p:nvSpPr>
          <p:cNvPr id="58" name="Oval 57">
            <a:hlinkClick r:id="rId18"/>
            <a:extLst>
              <a:ext uri="{FF2B5EF4-FFF2-40B4-BE49-F238E27FC236}">
                <a16:creationId xmlns:a16="http://schemas.microsoft.com/office/drawing/2014/main" id="{D6CA818E-008A-9A28-B222-CE0C6D161B99}"/>
              </a:ext>
            </a:extLst>
          </p:cNvPr>
          <p:cNvSpPr/>
          <p:nvPr/>
        </p:nvSpPr>
        <p:spPr>
          <a:xfrm>
            <a:off x="37177402" y="15247427"/>
            <a:ext cx="5846618" cy="3214255"/>
          </a:xfrm>
          <a:custGeom>
            <a:avLst/>
            <a:gdLst>
              <a:gd name="connsiteX0" fmla="*/ 0 w 5846618"/>
              <a:gd name="connsiteY0" fmla="*/ 1607128 h 3214255"/>
              <a:gd name="connsiteX1" fmla="*/ 2923309 w 5846618"/>
              <a:gd name="connsiteY1" fmla="*/ 0 h 3214255"/>
              <a:gd name="connsiteX2" fmla="*/ 5846618 w 5846618"/>
              <a:gd name="connsiteY2" fmla="*/ 1607128 h 3214255"/>
              <a:gd name="connsiteX3" fmla="*/ 2923309 w 5846618"/>
              <a:gd name="connsiteY3" fmla="*/ 3214256 h 3214255"/>
              <a:gd name="connsiteX4" fmla="*/ 0 w 5846618"/>
              <a:gd name="connsiteY4" fmla="*/ 1607128 h 3214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3214255" fill="none" extrusionOk="0">
                <a:moveTo>
                  <a:pt x="0" y="1607128"/>
                </a:moveTo>
                <a:cubicBezTo>
                  <a:pt x="139289" y="736060"/>
                  <a:pt x="1337145" y="-58313"/>
                  <a:pt x="2923309" y="0"/>
                </a:cubicBezTo>
                <a:cubicBezTo>
                  <a:pt x="4503451" y="-5261"/>
                  <a:pt x="5776218" y="785817"/>
                  <a:pt x="5846618" y="1607128"/>
                </a:cubicBezTo>
                <a:cubicBezTo>
                  <a:pt x="5836116" y="2394572"/>
                  <a:pt x="4511898" y="3250264"/>
                  <a:pt x="2923309" y="3214256"/>
                </a:cubicBezTo>
                <a:cubicBezTo>
                  <a:pt x="1455275" y="3296253"/>
                  <a:pt x="146989" y="2530062"/>
                  <a:pt x="0" y="1607128"/>
                </a:cubicBezTo>
                <a:close/>
              </a:path>
              <a:path w="5846618" h="3214255" stroke="0" extrusionOk="0">
                <a:moveTo>
                  <a:pt x="0" y="1607128"/>
                </a:moveTo>
                <a:cubicBezTo>
                  <a:pt x="-128245" y="640432"/>
                  <a:pt x="1076873" y="87050"/>
                  <a:pt x="2923309" y="0"/>
                </a:cubicBezTo>
                <a:cubicBezTo>
                  <a:pt x="4697193" y="33554"/>
                  <a:pt x="5672147" y="725084"/>
                  <a:pt x="5846618" y="1607128"/>
                </a:cubicBezTo>
                <a:cubicBezTo>
                  <a:pt x="5806019" y="2534367"/>
                  <a:pt x="4497039" y="3439597"/>
                  <a:pt x="2923309" y="3214256"/>
                </a:cubicBezTo>
                <a:cubicBezTo>
                  <a:pt x="1198082" y="3153674"/>
                  <a:pt x="47666" y="2517495"/>
                  <a:pt x="0" y="160712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Lab 14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Regression Diagnostics and GLMs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6039D31-216E-3EC4-A963-957F4EBD440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464040" y="17542890"/>
            <a:ext cx="0" cy="9633483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92ACCC2-CEB5-9BC6-2819-67F2CAE399A1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13200241" y="21831662"/>
            <a:ext cx="0" cy="3214255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571FF36-C884-B721-8DF0-BEAB3711F1B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2029295" y="25763228"/>
            <a:ext cx="0" cy="2013544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D569E84-0DE5-CFDE-D95B-7FFE7F08ABD8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8723616" y="21911753"/>
            <a:ext cx="41546" cy="4745269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E74A2B-D92B-5A7F-1466-DC164D766713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19829630" y="17944116"/>
            <a:ext cx="9715" cy="319687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E9E56-F4DD-A2E4-3F67-240D3E21997C}"/>
              </a:ext>
            </a:extLst>
          </p:cNvPr>
          <p:cNvCxnSpPr>
            <a:cxnSpLocks/>
            <a:stCxn id="36" idx="4"/>
          </p:cNvCxnSpPr>
          <p:nvPr/>
        </p:nvCxnSpPr>
        <p:spPr>
          <a:xfrm>
            <a:off x="24137890" y="11660487"/>
            <a:ext cx="0" cy="7060650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7CF120-B53B-285B-57BB-6EB146A7E4B0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3778202" y="19051398"/>
            <a:ext cx="0" cy="3497575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D28876-23A1-0C97-11B4-99BF124C9911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28029633" y="16616841"/>
            <a:ext cx="0" cy="1094521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CAB6F36-903E-A7FE-46A3-4AF25568C639}"/>
              </a:ext>
            </a:extLst>
          </p:cNvPr>
          <p:cNvCxnSpPr>
            <a:cxnSpLocks/>
            <a:stCxn id="39" idx="4"/>
          </p:cNvCxnSpPr>
          <p:nvPr/>
        </p:nvCxnSpPr>
        <p:spPr>
          <a:xfrm>
            <a:off x="29984509" y="12383257"/>
            <a:ext cx="42611" cy="2961416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4F8720-CD89-8917-0567-45C4EBAAF818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32746243" y="13923231"/>
            <a:ext cx="140458" cy="951170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6F4DA6-06B5-62AC-EE04-4FAC0DC4CF7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36219922" y="11981050"/>
            <a:ext cx="118911" cy="7151364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BF02A39-CF35-34C8-3AAE-06BC177B22F5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37078319" y="7107564"/>
            <a:ext cx="0" cy="4231397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C608FB5-0398-FFBC-1066-1F073626BE7E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39986593" y="9788251"/>
            <a:ext cx="114118" cy="5459176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hlinkClick r:id="rId19"/>
            <a:extLst>
              <a:ext uri="{FF2B5EF4-FFF2-40B4-BE49-F238E27FC236}">
                <a16:creationId xmlns:a16="http://schemas.microsoft.com/office/drawing/2014/main" id="{BB9E296B-4FCF-EE98-E468-5DD20A44D561}"/>
              </a:ext>
            </a:extLst>
          </p:cNvPr>
          <p:cNvSpPr/>
          <p:nvPr/>
        </p:nvSpPr>
        <p:spPr>
          <a:xfrm>
            <a:off x="2808145" y="21017068"/>
            <a:ext cx="5846618" cy="2798616"/>
          </a:xfrm>
          <a:custGeom>
            <a:avLst/>
            <a:gdLst>
              <a:gd name="connsiteX0" fmla="*/ 0 w 5846618"/>
              <a:gd name="connsiteY0" fmla="*/ 1399308 h 2798616"/>
              <a:gd name="connsiteX1" fmla="*/ 2923309 w 5846618"/>
              <a:gd name="connsiteY1" fmla="*/ 0 h 2798616"/>
              <a:gd name="connsiteX2" fmla="*/ 5846618 w 5846618"/>
              <a:gd name="connsiteY2" fmla="*/ 1399308 h 2798616"/>
              <a:gd name="connsiteX3" fmla="*/ 2923309 w 5846618"/>
              <a:gd name="connsiteY3" fmla="*/ 2798616 h 2798616"/>
              <a:gd name="connsiteX4" fmla="*/ 0 w 5846618"/>
              <a:gd name="connsiteY4" fmla="*/ 1399308 h 279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6618" h="2798616" fill="none" extrusionOk="0">
                <a:moveTo>
                  <a:pt x="0" y="1399308"/>
                </a:moveTo>
                <a:cubicBezTo>
                  <a:pt x="42453" y="631528"/>
                  <a:pt x="1410241" y="-208745"/>
                  <a:pt x="2923309" y="0"/>
                </a:cubicBezTo>
                <a:cubicBezTo>
                  <a:pt x="4386469" y="-23175"/>
                  <a:pt x="5817479" y="653926"/>
                  <a:pt x="5846618" y="1399308"/>
                </a:cubicBezTo>
                <a:cubicBezTo>
                  <a:pt x="5839785" y="2106962"/>
                  <a:pt x="4419630" y="2962850"/>
                  <a:pt x="2923309" y="2798616"/>
                </a:cubicBezTo>
                <a:cubicBezTo>
                  <a:pt x="1406865" y="2853511"/>
                  <a:pt x="124930" y="2202162"/>
                  <a:pt x="0" y="1399308"/>
                </a:cubicBezTo>
                <a:close/>
              </a:path>
              <a:path w="5846618" h="2798616" stroke="0" extrusionOk="0">
                <a:moveTo>
                  <a:pt x="0" y="1399308"/>
                </a:moveTo>
                <a:cubicBezTo>
                  <a:pt x="-170005" y="521629"/>
                  <a:pt x="1241895" y="25114"/>
                  <a:pt x="2923309" y="0"/>
                </a:cubicBezTo>
                <a:cubicBezTo>
                  <a:pt x="4614569" y="16160"/>
                  <a:pt x="5720231" y="630511"/>
                  <a:pt x="5846618" y="1399308"/>
                </a:cubicBezTo>
                <a:cubicBezTo>
                  <a:pt x="5815742" y="2202276"/>
                  <a:pt x="4527280" y="2856807"/>
                  <a:pt x="2923309" y="2798616"/>
                </a:cubicBezTo>
                <a:cubicBezTo>
                  <a:pt x="1240078" y="2761011"/>
                  <a:pt x="15271" y="2179421"/>
                  <a:pt x="0" y="1399308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Lab 1</a:t>
            </a:r>
            <a:endParaRPr lang="en-US" sz="3600" dirty="0">
              <a:solidFill>
                <a:schemeClr val="tx1"/>
              </a:solidFill>
            </a:endParaRPr>
          </a:p>
          <a:p>
            <a:pPr algn="ctr"/>
            <a:r>
              <a:rPr lang="en-US" sz="3600" dirty="0">
                <a:solidFill>
                  <a:schemeClr val="tx1"/>
                </a:solidFill>
              </a:rPr>
              <a:t>Descriptive Statistics and Plots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0B6318-D0DB-BA56-7630-D795EE1DFEC5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5723287" y="23815684"/>
            <a:ext cx="8167" cy="5409500"/>
          </a:xfrm>
          <a:prstGeom prst="line">
            <a:avLst/>
          </a:prstGeom>
          <a:ln w="60325" cap="flat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4A9CAD5-BFBE-EF2B-49BC-1F90460BB27C}"/>
              </a:ext>
            </a:extLst>
          </p:cNvPr>
          <p:cNvSpPr txBox="1"/>
          <p:nvPr/>
        </p:nvSpPr>
        <p:spPr>
          <a:xfrm>
            <a:off x="16462361" y="3100724"/>
            <a:ext cx="10369127" cy="2677656"/>
          </a:xfrm>
          <a:custGeom>
            <a:avLst/>
            <a:gdLst>
              <a:gd name="connsiteX0" fmla="*/ 0 w 10369127"/>
              <a:gd name="connsiteY0" fmla="*/ 0 h 2677656"/>
              <a:gd name="connsiteX1" fmla="*/ 576063 w 10369127"/>
              <a:gd name="connsiteY1" fmla="*/ 0 h 2677656"/>
              <a:gd name="connsiteX2" fmla="*/ 944743 w 10369127"/>
              <a:gd name="connsiteY2" fmla="*/ 0 h 2677656"/>
              <a:gd name="connsiteX3" fmla="*/ 1417114 w 10369127"/>
              <a:gd name="connsiteY3" fmla="*/ 0 h 2677656"/>
              <a:gd name="connsiteX4" fmla="*/ 1993177 w 10369127"/>
              <a:gd name="connsiteY4" fmla="*/ 0 h 2677656"/>
              <a:gd name="connsiteX5" fmla="*/ 2361857 w 10369127"/>
              <a:gd name="connsiteY5" fmla="*/ 0 h 2677656"/>
              <a:gd name="connsiteX6" fmla="*/ 2834228 w 10369127"/>
              <a:gd name="connsiteY6" fmla="*/ 0 h 2677656"/>
              <a:gd name="connsiteX7" fmla="*/ 3410291 w 10369127"/>
              <a:gd name="connsiteY7" fmla="*/ 0 h 2677656"/>
              <a:gd name="connsiteX8" fmla="*/ 3778971 w 10369127"/>
              <a:gd name="connsiteY8" fmla="*/ 0 h 2677656"/>
              <a:gd name="connsiteX9" fmla="*/ 4458725 w 10369127"/>
              <a:gd name="connsiteY9" fmla="*/ 0 h 2677656"/>
              <a:gd name="connsiteX10" fmla="*/ 4827405 w 10369127"/>
              <a:gd name="connsiteY10" fmla="*/ 0 h 2677656"/>
              <a:gd name="connsiteX11" fmla="*/ 5092393 w 10369127"/>
              <a:gd name="connsiteY11" fmla="*/ 0 h 2677656"/>
              <a:gd name="connsiteX12" fmla="*/ 5772147 w 10369127"/>
              <a:gd name="connsiteY12" fmla="*/ 0 h 2677656"/>
              <a:gd name="connsiteX13" fmla="*/ 6037136 w 10369127"/>
              <a:gd name="connsiteY13" fmla="*/ 0 h 2677656"/>
              <a:gd name="connsiteX14" fmla="*/ 6509508 w 10369127"/>
              <a:gd name="connsiteY14" fmla="*/ 0 h 2677656"/>
              <a:gd name="connsiteX15" fmla="*/ 7189261 w 10369127"/>
              <a:gd name="connsiteY15" fmla="*/ 0 h 2677656"/>
              <a:gd name="connsiteX16" fmla="*/ 7869015 w 10369127"/>
              <a:gd name="connsiteY16" fmla="*/ 0 h 2677656"/>
              <a:gd name="connsiteX17" fmla="*/ 8341387 w 10369127"/>
              <a:gd name="connsiteY17" fmla="*/ 0 h 2677656"/>
              <a:gd name="connsiteX18" fmla="*/ 8606375 w 10369127"/>
              <a:gd name="connsiteY18" fmla="*/ 0 h 2677656"/>
              <a:gd name="connsiteX19" fmla="*/ 8975055 w 10369127"/>
              <a:gd name="connsiteY19" fmla="*/ 0 h 2677656"/>
              <a:gd name="connsiteX20" fmla="*/ 9654809 w 10369127"/>
              <a:gd name="connsiteY20" fmla="*/ 0 h 2677656"/>
              <a:gd name="connsiteX21" fmla="*/ 10369127 w 10369127"/>
              <a:gd name="connsiteY21" fmla="*/ 0 h 2677656"/>
              <a:gd name="connsiteX22" fmla="*/ 10369127 w 10369127"/>
              <a:gd name="connsiteY22" fmla="*/ 508755 h 2677656"/>
              <a:gd name="connsiteX23" fmla="*/ 10369127 w 10369127"/>
              <a:gd name="connsiteY23" fmla="*/ 1017509 h 2677656"/>
              <a:gd name="connsiteX24" fmla="*/ 10369127 w 10369127"/>
              <a:gd name="connsiteY24" fmla="*/ 1526264 h 2677656"/>
              <a:gd name="connsiteX25" fmla="*/ 10369127 w 10369127"/>
              <a:gd name="connsiteY25" fmla="*/ 2035019 h 2677656"/>
              <a:gd name="connsiteX26" fmla="*/ 10369127 w 10369127"/>
              <a:gd name="connsiteY26" fmla="*/ 2677656 h 2677656"/>
              <a:gd name="connsiteX27" fmla="*/ 10104138 w 10369127"/>
              <a:gd name="connsiteY27" fmla="*/ 2677656 h 2677656"/>
              <a:gd name="connsiteX28" fmla="*/ 9735458 w 10369127"/>
              <a:gd name="connsiteY28" fmla="*/ 2677656 h 2677656"/>
              <a:gd name="connsiteX29" fmla="*/ 9366778 w 10369127"/>
              <a:gd name="connsiteY29" fmla="*/ 2677656 h 2677656"/>
              <a:gd name="connsiteX30" fmla="*/ 8790715 w 10369127"/>
              <a:gd name="connsiteY30" fmla="*/ 2677656 h 2677656"/>
              <a:gd name="connsiteX31" fmla="*/ 8525727 w 10369127"/>
              <a:gd name="connsiteY31" fmla="*/ 2677656 h 2677656"/>
              <a:gd name="connsiteX32" fmla="*/ 8053355 w 10369127"/>
              <a:gd name="connsiteY32" fmla="*/ 2677656 h 2677656"/>
              <a:gd name="connsiteX33" fmla="*/ 7788367 w 10369127"/>
              <a:gd name="connsiteY33" fmla="*/ 2677656 h 2677656"/>
              <a:gd name="connsiteX34" fmla="*/ 7108613 w 10369127"/>
              <a:gd name="connsiteY34" fmla="*/ 2677656 h 2677656"/>
              <a:gd name="connsiteX35" fmla="*/ 6428859 w 10369127"/>
              <a:gd name="connsiteY35" fmla="*/ 2677656 h 2677656"/>
              <a:gd name="connsiteX36" fmla="*/ 5852796 w 10369127"/>
              <a:gd name="connsiteY36" fmla="*/ 2677656 h 2677656"/>
              <a:gd name="connsiteX37" fmla="*/ 5380425 w 10369127"/>
              <a:gd name="connsiteY37" fmla="*/ 2677656 h 2677656"/>
              <a:gd name="connsiteX38" fmla="*/ 4804362 w 10369127"/>
              <a:gd name="connsiteY38" fmla="*/ 2677656 h 2677656"/>
              <a:gd name="connsiteX39" fmla="*/ 4124608 w 10369127"/>
              <a:gd name="connsiteY39" fmla="*/ 2677656 h 2677656"/>
              <a:gd name="connsiteX40" fmla="*/ 3755928 w 10369127"/>
              <a:gd name="connsiteY40" fmla="*/ 2677656 h 2677656"/>
              <a:gd name="connsiteX41" fmla="*/ 3283557 w 10369127"/>
              <a:gd name="connsiteY41" fmla="*/ 2677656 h 2677656"/>
              <a:gd name="connsiteX42" fmla="*/ 2500112 w 10369127"/>
              <a:gd name="connsiteY42" fmla="*/ 2677656 h 2677656"/>
              <a:gd name="connsiteX43" fmla="*/ 2131432 w 10369127"/>
              <a:gd name="connsiteY43" fmla="*/ 2677656 h 2677656"/>
              <a:gd name="connsiteX44" fmla="*/ 1347987 w 10369127"/>
              <a:gd name="connsiteY44" fmla="*/ 2677656 h 2677656"/>
              <a:gd name="connsiteX45" fmla="*/ 668233 w 10369127"/>
              <a:gd name="connsiteY45" fmla="*/ 2677656 h 2677656"/>
              <a:gd name="connsiteX46" fmla="*/ 0 w 10369127"/>
              <a:gd name="connsiteY46" fmla="*/ 2677656 h 2677656"/>
              <a:gd name="connsiteX47" fmla="*/ 0 w 10369127"/>
              <a:gd name="connsiteY47" fmla="*/ 2222454 h 2677656"/>
              <a:gd name="connsiteX48" fmla="*/ 0 w 10369127"/>
              <a:gd name="connsiteY48" fmla="*/ 1767253 h 2677656"/>
              <a:gd name="connsiteX49" fmla="*/ 0 w 10369127"/>
              <a:gd name="connsiteY49" fmla="*/ 1312051 h 2677656"/>
              <a:gd name="connsiteX50" fmla="*/ 0 w 10369127"/>
              <a:gd name="connsiteY50" fmla="*/ 776520 h 2677656"/>
              <a:gd name="connsiteX51" fmla="*/ 0 w 10369127"/>
              <a:gd name="connsiteY51" fmla="*/ 0 h 2677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0369127" h="2677656" fill="none" extrusionOk="0">
                <a:moveTo>
                  <a:pt x="0" y="0"/>
                </a:moveTo>
                <a:cubicBezTo>
                  <a:pt x="166654" y="-67038"/>
                  <a:pt x="310712" y="65958"/>
                  <a:pt x="576063" y="0"/>
                </a:cubicBezTo>
                <a:cubicBezTo>
                  <a:pt x="841414" y="-65958"/>
                  <a:pt x="814150" y="7387"/>
                  <a:pt x="944743" y="0"/>
                </a:cubicBezTo>
                <a:cubicBezTo>
                  <a:pt x="1075336" y="-7387"/>
                  <a:pt x="1317292" y="26597"/>
                  <a:pt x="1417114" y="0"/>
                </a:cubicBezTo>
                <a:cubicBezTo>
                  <a:pt x="1516936" y="-26597"/>
                  <a:pt x="1737023" y="58919"/>
                  <a:pt x="1993177" y="0"/>
                </a:cubicBezTo>
                <a:cubicBezTo>
                  <a:pt x="2249331" y="-58919"/>
                  <a:pt x="2198627" y="1736"/>
                  <a:pt x="2361857" y="0"/>
                </a:cubicBezTo>
                <a:cubicBezTo>
                  <a:pt x="2525087" y="-1736"/>
                  <a:pt x="2687994" y="15713"/>
                  <a:pt x="2834228" y="0"/>
                </a:cubicBezTo>
                <a:cubicBezTo>
                  <a:pt x="2980462" y="-15713"/>
                  <a:pt x="3196113" y="67671"/>
                  <a:pt x="3410291" y="0"/>
                </a:cubicBezTo>
                <a:cubicBezTo>
                  <a:pt x="3624469" y="-67671"/>
                  <a:pt x="3655865" y="32473"/>
                  <a:pt x="3778971" y="0"/>
                </a:cubicBezTo>
                <a:cubicBezTo>
                  <a:pt x="3902077" y="-32473"/>
                  <a:pt x="4238553" y="51084"/>
                  <a:pt x="4458725" y="0"/>
                </a:cubicBezTo>
                <a:cubicBezTo>
                  <a:pt x="4678897" y="-51084"/>
                  <a:pt x="4664572" y="33380"/>
                  <a:pt x="4827405" y="0"/>
                </a:cubicBezTo>
                <a:cubicBezTo>
                  <a:pt x="4990238" y="-33380"/>
                  <a:pt x="4998473" y="23712"/>
                  <a:pt x="5092393" y="0"/>
                </a:cubicBezTo>
                <a:cubicBezTo>
                  <a:pt x="5186313" y="-23712"/>
                  <a:pt x="5475199" y="19713"/>
                  <a:pt x="5772147" y="0"/>
                </a:cubicBezTo>
                <a:cubicBezTo>
                  <a:pt x="6069095" y="-19713"/>
                  <a:pt x="5922250" y="3671"/>
                  <a:pt x="6037136" y="0"/>
                </a:cubicBezTo>
                <a:cubicBezTo>
                  <a:pt x="6152022" y="-3671"/>
                  <a:pt x="6408423" y="50226"/>
                  <a:pt x="6509508" y="0"/>
                </a:cubicBezTo>
                <a:cubicBezTo>
                  <a:pt x="6610593" y="-50226"/>
                  <a:pt x="6885003" y="21432"/>
                  <a:pt x="7189261" y="0"/>
                </a:cubicBezTo>
                <a:cubicBezTo>
                  <a:pt x="7493519" y="-21432"/>
                  <a:pt x="7730360" y="18423"/>
                  <a:pt x="7869015" y="0"/>
                </a:cubicBezTo>
                <a:cubicBezTo>
                  <a:pt x="8007670" y="-18423"/>
                  <a:pt x="8120831" y="9294"/>
                  <a:pt x="8341387" y="0"/>
                </a:cubicBezTo>
                <a:cubicBezTo>
                  <a:pt x="8561943" y="-9294"/>
                  <a:pt x="8523524" y="10959"/>
                  <a:pt x="8606375" y="0"/>
                </a:cubicBezTo>
                <a:cubicBezTo>
                  <a:pt x="8689226" y="-10959"/>
                  <a:pt x="8861842" y="38651"/>
                  <a:pt x="8975055" y="0"/>
                </a:cubicBezTo>
                <a:cubicBezTo>
                  <a:pt x="9088268" y="-38651"/>
                  <a:pt x="9376974" y="34262"/>
                  <a:pt x="9654809" y="0"/>
                </a:cubicBezTo>
                <a:cubicBezTo>
                  <a:pt x="9932644" y="-34262"/>
                  <a:pt x="10167802" y="35736"/>
                  <a:pt x="10369127" y="0"/>
                </a:cubicBezTo>
                <a:cubicBezTo>
                  <a:pt x="10376183" y="169084"/>
                  <a:pt x="10348099" y="283383"/>
                  <a:pt x="10369127" y="508755"/>
                </a:cubicBezTo>
                <a:cubicBezTo>
                  <a:pt x="10390155" y="734127"/>
                  <a:pt x="10359469" y="817197"/>
                  <a:pt x="10369127" y="1017509"/>
                </a:cubicBezTo>
                <a:cubicBezTo>
                  <a:pt x="10378785" y="1217821"/>
                  <a:pt x="10314498" y="1288745"/>
                  <a:pt x="10369127" y="1526264"/>
                </a:cubicBezTo>
                <a:cubicBezTo>
                  <a:pt x="10423756" y="1763784"/>
                  <a:pt x="10327117" y="1881407"/>
                  <a:pt x="10369127" y="2035019"/>
                </a:cubicBezTo>
                <a:cubicBezTo>
                  <a:pt x="10411137" y="2188631"/>
                  <a:pt x="10355173" y="2536947"/>
                  <a:pt x="10369127" y="2677656"/>
                </a:cubicBezTo>
                <a:cubicBezTo>
                  <a:pt x="10278688" y="2683945"/>
                  <a:pt x="10215676" y="2668999"/>
                  <a:pt x="10104138" y="2677656"/>
                </a:cubicBezTo>
                <a:cubicBezTo>
                  <a:pt x="9992600" y="2686313"/>
                  <a:pt x="9843989" y="2657846"/>
                  <a:pt x="9735458" y="2677656"/>
                </a:cubicBezTo>
                <a:cubicBezTo>
                  <a:pt x="9626927" y="2697466"/>
                  <a:pt x="9458457" y="2646453"/>
                  <a:pt x="9366778" y="2677656"/>
                </a:cubicBezTo>
                <a:cubicBezTo>
                  <a:pt x="9275099" y="2708859"/>
                  <a:pt x="8930340" y="2654726"/>
                  <a:pt x="8790715" y="2677656"/>
                </a:cubicBezTo>
                <a:cubicBezTo>
                  <a:pt x="8651090" y="2700586"/>
                  <a:pt x="8632266" y="2675897"/>
                  <a:pt x="8525727" y="2677656"/>
                </a:cubicBezTo>
                <a:cubicBezTo>
                  <a:pt x="8419188" y="2679415"/>
                  <a:pt x="8218506" y="2674219"/>
                  <a:pt x="8053355" y="2677656"/>
                </a:cubicBezTo>
                <a:cubicBezTo>
                  <a:pt x="7888204" y="2681093"/>
                  <a:pt x="7871496" y="2647423"/>
                  <a:pt x="7788367" y="2677656"/>
                </a:cubicBezTo>
                <a:cubicBezTo>
                  <a:pt x="7705238" y="2707889"/>
                  <a:pt x="7288969" y="2636352"/>
                  <a:pt x="7108613" y="2677656"/>
                </a:cubicBezTo>
                <a:cubicBezTo>
                  <a:pt x="6928257" y="2718960"/>
                  <a:pt x="6679715" y="2661246"/>
                  <a:pt x="6428859" y="2677656"/>
                </a:cubicBezTo>
                <a:cubicBezTo>
                  <a:pt x="6178003" y="2694066"/>
                  <a:pt x="6018517" y="2655742"/>
                  <a:pt x="5852796" y="2677656"/>
                </a:cubicBezTo>
                <a:cubicBezTo>
                  <a:pt x="5687075" y="2699570"/>
                  <a:pt x="5497204" y="2668390"/>
                  <a:pt x="5380425" y="2677656"/>
                </a:cubicBezTo>
                <a:cubicBezTo>
                  <a:pt x="5263646" y="2686922"/>
                  <a:pt x="4920517" y="2629043"/>
                  <a:pt x="4804362" y="2677656"/>
                </a:cubicBezTo>
                <a:cubicBezTo>
                  <a:pt x="4688207" y="2726269"/>
                  <a:pt x="4425047" y="2631543"/>
                  <a:pt x="4124608" y="2677656"/>
                </a:cubicBezTo>
                <a:cubicBezTo>
                  <a:pt x="3824169" y="2723769"/>
                  <a:pt x="3934064" y="2660902"/>
                  <a:pt x="3755928" y="2677656"/>
                </a:cubicBezTo>
                <a:cubicBezTo>
                  <a:pt x="3577792" y="2694410"/>
                  <a:pt x="3510885" y="2634635"/>
                  <a:pt x="3283557" y="2677656"/>
                </a:cubicBezTo>
                <a:cubicBezTo>
                  <a:pt x="3056229" y="2720677"/>
                  <a:pt x="2793178" y="2614895"/>
                  <a:pt x="2500112" y="2677656"/>
                </a:cubicBezTo>
                <a:cubicBezTo>
                  <a:pt x="2207046" y="2740417"/>
                  <a:pt x="2308794" y="2644355"/>
                  <a:pt x="2131432" y="2677656"/>
                </a:cubicBezTo>
                <a:cubicBezTo>
                  <a:pt x="1954070" y="2710957"/>
                  <a:pt x="1670550" y="2668210"/>
                  <a:pt x="1347987" y="2677656"/>
                </a:cubicBezTo>
                <a:cubicBezTo>
                  <a:pt x="1025424" y="2687102"/>
                  <a:pt x="807086" y="2654412"/>
                  <a:pt x="668233" y="2677656"/>
                </a:cubicBezTo>
                <a:cubicBezTo>
                  <a:pt x="529380" y="2700900"/>
                  <a:pt x="217167" y="2611650"/>
                  <a:pt x="0" y="2677656"/>
                </a:cubicBezTo>
                <a:cubicBezTo>
                  <a:pt x="-41031" y="2566207"/>
                  <a:pt x="25101" y="2407884"/>
                  <a:pt x="0" y="2222454"/>
                </a:cubicBezTo>
                <a:cubicBezTo>
                  <a:pt x="-25101" y="2037024"/>
                  <a:pt x="14988" y="1858909"/>
                  <a:pt x="0" y="1767253"/>
                </a:cubicBezTo>
                <a:cubicBezTo>
                  <a:pt x="-14988" y="1675597"/>
                  <a:pt x="35492" y="1509954"/>
                  <a:pt x="0" y="1312051"/>
                </a:cubicBezTo>
                <a:cubicBezTo>
                  <a:pt x="-35492" y="1114148"/>
                  <a:pt x="3729" y="1003602"/>
                  <a:pt x="0" y="776520"/>
                </a:cubicBezTo>
                <a:cubicBezTo>
                  <a:pt x="-3729" y="549438"/>
                  <a:pt x="23033" y="303926"/>
                  <a:pt x="0" y="0"/>
                </a:cubicBezTo>
                <a:close/>
              </a:path>
              <a:path w="10369127" h="2677656" stroke="0" extrusionOk="0">
                <a:moveTo>
                  <a:pt x="0" y="0"/>
                </a:moveTo>
                <a:cubicBezTo>
                  <a:pt x="310397" y="-43944"/>
                  <a:pt x="344281" y="80318"/>
                  <a:pt x="679754" y="0"/>
                </a:cubicBezTo>
                <a:cubicBezTo>
                  <a:pt x="1015227" y="-80318"/>
                  <a:pt x="975875" y="44088"/>
                  <a:pt x="1152125" y="0"/>
                </a:cubicBezTo>
                <a:cubicBezTo>
                  <a:pt x="1328375" y="-44088"/>
                  <a:pt x="1571800" y="64623"/>
                  <a:pt x="1831879" y="0"/>
                </a:cubicBezTo>
                <a:cubicBezTo>
                  <a:pt x="2091958" y="-64623"/>
                  <a:pt x="2219250" y="26184"/>
                  <a:pt x="2407942" y="0"/>
                </a:cubicBezTo>
                <a:cubicBezTo>
                  <a:pt x="2596634" y="-26184"/>
                  <a:pt x="2707773" y="64725"/>
                  <a:pt x="2984004" y="0"/>
                </a:cubicBezTo>
                <a:cubicBezTo>
                  <a:pt x="3260235" y="-64725"/>
                  <a:pt x="3332765" y="26738"/>
                  <a:pt x="3663758" y="0"/>
                </a:cubicBezTo>
                <a:cubicBezTo>
                  <a:pt x="3994751" y="-26738"/>
                  <a:pt x="4039334" y="14761"/>
                  <a:pt x="4343512" y="0"/>
                </a:cubicBezTo>
                <a:cubicBezTo>
                  <a:pt x="4647690" y="-14761"/>
                  <a:pt x="4777125" y="76395"/>
                  <a:pt x="5126957" y="0"/>
                </a:cubicBezTo>
                <a:cubicBezTo>
                  <a:pt x="5476789" y="-76395"/>
                  <a:pt x="5443778" y="3770"/>
                  <a:pt x="5703020" y="0"/>
                </a:cubicBezTo>
                <a:cubicBezTo>
                  <a:pt x="5962262" y="-3770"/>
                  <a:pt x="5844982" y="22416"/>
                  <a:pt x="5968009" y="0"/>
                </a:cubicBezTo>
                <a:cubicBezTo>
                  <a:pt x="6091036" y="-22416"/>
                  <a:pt x="6116821" y="27319"/>
                  <a:pt x="6232997" y="0"/>
                </a:cubicBezTo>
                <a:cubicBezTo>
                  <a:pt x="6349173" y="-27319"/>
                  <a:pt x="6496944" y="45546"/>
                  <a:pt x="6705369" y="0"/>
                </a:cubicBezTo>
                <a:cubicBezTo>
                  <a:pt x="6913794" y="-45546"/>
                  <a:pt x="6928082" y="30628"/>
                  <a:pt x="7074049" y="0"/>
                </a:cubicBezTo>
                <a:cubicBezTo>
                  <a:pt x="7220016" y="-30628"/>
                  <a:pt x="7382121" y="5066"/>
                  <a:pt x="7650111" y="0"/>
                </a:cubicBezTo>
                <a:cubicBezTo>
                  <a:pt x="7918101" y="-5066"/>
                  <a:pt x="7923275" y="38363"/>
                  <a:pt x="8018792" y="0"/>
                </a:cubicBezTo>
                <a:cubicBezTo>
                  <a:pt x="8114309" y="-38363"/>
                  <a:pt x="8347537" y="29003"/>
                  <a:pt x="8594854" y="0"/>
                </a:cubicBezTo>
                <a:cubicBezTo>
                  <a:pt x="8842171" y="-29003"/>
                  <a:pt x="8911339" y="24650"/>
                  <a:pt x="9170917" y="0"/>
                </a:cubicBezTo>
                <a:cubicBezTo>
                  <a:pt x="9430495" y="-24650"/>
                  <a:pt x="9455499" y="39970"/>
                  <a:pt x="9539597" y="0"/>
                </a:cubicBezTo>
                <a:cubicBezTo>
                  <a:pt x="9623695" y="-39970"/>
                  <a:pt x="10085184" y="66901"/>
                  <a:pt x="10369127" y="0"/>
                </a:cubicBezTo>
                <a:cubicBezTo>
                  <a:pt x="10385146" y="167961"/>
                  <a:pt x="10345465" y="314740"/>
                  <a:pt x="10369127" y="562308"/>
                </a:cubicBezTo>
                <a:cubicBezTo>
                  <a:pt x="10392789" y="809876"/>
                  <a:pt x="10353355" y="873629"/>
                  <a:pt x="10369127" y="1151392"/>
                </a:cubicBezTo>
                <a:cubicBezTo>
                  <a:pt x="10384899" y="1429155"/>
                  <a:pt x="10348029" y="1553772"/>
                  <a:pt x="10369127" y="1713700"/>
                </a:cubicBezTo>
                <a:cubicBezTo>
                  <a:pt x="10390225" y="1873628"/>
                  <a:pt x="10320548" y="2074691"/>
                  <a:pt x="10369127" y="2195678"/>
                </a:cubicBezTo>
                <a:cubicBezTo>
                  <a:pt x="10417706" y="2316665"/>
                  <a:pt x="10312423" y="2554963"/>
                  <a:pt x="10369127" y="2677656"/>
                </a:cubicBezTo>
                <a:cubicBezTo>
                  <a:pt x="10109786" y="2717744"/>
                  <a:pt x="9848591" y="2628377"/>
                  <a:pt x="9585682" y="2677656"/>
                </a:cubicBezTo>
                <a:cubicBezTo>
                  <a:pt x="9322774" y="2726935"/>
                  <a:pt x="9368773" y="2667255"/>
                  <a:pt x="9217002" y="2677656"/>
                </a:cubicBezTo>
                <a:cubicBezTo>
                  <a:pt x="9065231" y="2688057"/>
                  <a:pt x="8815721" y="2601631"/>
                  <a:pt x="8537248" y="2677656"/>
                </a:cubicBezTo>
                <a:cubicBezTo>
                  <a:pt x="8258775" y="2753681"/>
                  <a:pt x="8269206" y="2641537"/>
                  <a:pt x="8168568" y="2677656"/>
                </a:cubicBezTo>
                <a:cubicBezTo>
                  <a:pt x="8067930" y="2713775"/>
                  <a:pt x="7844631" y="2611893"/>
                  <a:pt x="7592505" y="2677656"/>
                </a:cubicBezTo>
                <a:cubicBezTo>
                  <a:pt x="7340379" y="2743419"/>
                  <a:pt x="7443389" y="2650520"/>
                  <a:pt x="7327516" y="2677656"/>
                </a:cubicBezTo>
                <a:cubicBezTo>
                  <a:pt x="7211643" y="2704792"/>
                  <a:pt x="6705732" y="2610178"/>
                  <a:pt x="6544071" y="2677656"/>
                </a:cubicBezTo>
                <a:cubicBezTo>
                  <a:pt x="6382411" y="2745134"/>
                  <a:pt x="6047781" y="2665234"/>
                  <a:pt x="5760626" y="2677656"/>
                </a:cubicBezTo>
                <a:cubicBezTo>
                  <a:pt x="5473472" y="2690078"/>
                  <a:pt x="5348330" y="2665007"/>
                  <a:pt x="5184564" y="2677656"/>
                </a:cubicBezTo>
                <a:cubicBezTo>
                  <a:pt x="5020798" y="2690305"/>
                  <a:pt x="4942767" y="2625806"/>
                  <a:pt x="4712192" y="2677656"/>
                </a:cubicBezTo>
                <a:cubicBezTo>
                  <a:pt x="4481617" y="2729506"/>
                  <a:pt x="4362634" y="2606083"/>
                  <a:pt x="4032438" y="2677656"/>
                </a:cubicBezTo>
                <a:cubicBezTo>
                  <a:pt x="3702242" y="2749229"/>
                  <a:pt x="3569148" y="2628940"/>
                  <a:pt x="3248993" y="2677656"/>
                </a:cubicBezTo>
                <a:cubicBezTo>
                  <a:pt x="2928839" y="2726372"/>
                  <a:pt x="2956540" y="2672063"/>
                  <a:pt x="2672931" y="2677656"/>
                </a:cubicBezTo>
                <a:cubicBezTo>
                  <a:pt x="2389322" y="2683249"/>
                  <a:pt x="2342801" y="2651386"/>
                  <a:pt x="2200559" y="2677656"/>
                </a:cubicBezTo>
                <a:cubicBezTo>
                  <a:pt x="2058317" y="2703926"/>
                  <a:pt x="1886748" y="2645454"/>
                  <a:pt x="1624497" y="2677656"/>
                </a:cubicBezTo>
                <a:cubicBezTo>
                  <a:pt x="1362246" y="2709858"/>
                  <a:pt x="1093629" y="2609229"/>
                  <a:pt x="841051" y="2677656"/>
                </a:cubicBezTo>
                <a:cubicBezTo>
                  <a:pt x="588473" y="2746083"/>
                  <a:pt x="645737" y="2665914"/>
                  <a:pt x="576063" y="2677656"/>
                </a:cubicBezTo>
                <a:cubicBezTo>
                  <a:pt x="506389" y="2689398"/>
                  <a:pt x="176466" y="2631759"/>
                  <a:pt x="0" y="2677656"/>
                </a:cubicBezTo>
                <a:cubicBezTo>
                  <a:pt x="-11517" y="2513366"/>
                  <a:pt x="27249" y="2264686"/>
                  <a:pt x="0" y="2142125"/>
                </a:cubicBezTo>
                <a:cubicBezTo>
                  <a:pt x="-27249" y="2019564"/>
                  <a:pt x="20335" y="1809639"/>
                  <a:pt x="0" y="1606594"/>
                </a:cubicBezTo>
                <a:cubicBezTo>
                  <a:pt x="-20335" y="1403549"/>
                  <a:pt x="6812" y="1266381"/>
                  <a:pt x="0" y="1124616"/>
                </a:cubicBezTo>
                <a:cubicBezTo>
                  <a:pt x="-6812" y="982851"/>
                  <a:pt x="42263" y="827101"/>
                  <a:pt x="0" y="562308"/>
                </a:cubicBezTo>
                <a:cubicBezTo>
                  <a:pt x="-42263" y="297515"/>
                  <a:pt x="11573" y="217329"/>
                  <a:pt x="0" y="0"/>
                </a:cubicBezTo>
                <a:close/>
              </a:path>
            </a:pathLst>
          </a:custGeom>
          <a:solidFill>
            <a:srgbClr val="EAEAEA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003350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Acknowledgements</a:t>
            </a:r>
          </a:p>
          <a:p>
            <a:pPr algn="ctr"/>
            <a:r>
              <a:rPr lang="en-US" sz="4000" dirty="0"/>
              <a:t>A big thank to </a:t>
            </a:r>
            <a:r>
              <a:rPr lang="en-US" sz="4000" b="1" dirty="0" err="1">
                <a:hlinkClick r:id="rId20"/>
              </a:rPr>
              <a:t>Zihuan</a:t>
            </a:r>
            <a:r>
              <a:rPr lang="en-US" sz="4000" b="1" dirty="0">
                <a:hlinkClick r:id="rId20"/>
              </a:rPr>
              <a:t> Cao </a:t>
            </a:r>
            <a:r>
              <a:rPr lang="en-US" sz="4000" dirty="0"/>
              <a:t>and </a:t>
            </a:r>
            <a:r>
              <a:rPr lang="en-US" sz="4000" b="1" dirty="0">
                <a:hlinkClick r:id="rId21"/>
              </a:rPr>
              <a:t>Jay Plourde</a:t>
            </a:r>
            <a:r>
              <a:rPr lang="en-US" sz="4000" dirty="0">
                <a:hlinkClick r:id="rId21"/>
              </a:rPr>
              <a:t> </a:t>
            </a:r>
            <a:r>
              <a:rPr lang="en-US" sz="4000" dirty="0"/>
              <a:t>for providing some of the code and examples used in these slides🤗</a:t>
            </a:r>
          </a:p>
        </p:txBody>
      </p:sp>
    </p:spTree>
    <p:extLst>
      <p:ext uri="{BB962C8B-B14F-4D97-AF65-F5344CB8AC3E}">
        <p14:creationId xmlns:p14="http://schemas.microsoft.com/office/powerpoint/2010/main" val="226096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1415</TotalTime>
  <Words>232</Words>
  <Application>Microsoft Office PowerPoint</Application>
  <PresentationFormat>Custom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 1</dc:creator>
  <cp:lastModifiedBy>Setti, Fabio</cp:lastModifiedBy>
  <cp:revision>26</cp:revision>
  <dcterms:created xsi:type="dcterms:W3CDTF">2023-08-18T10:39:08Z</dcterms:created>
  <dcterms:modified xsi:type="dcterms:W3CDTF">2025-01-15T19:56:04Z</dcterms:modified>
</cp:coreProperties>
</file>