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375" autoAdjust="0"/>
  </p:normalViewPr>
  <p:slideViewPr>
    <p:cSldViewPr snapToGrid="0">
      <p:cViewPr>
        <p:scale>
          <a:sx n="40" d="100"/>
          <a:sy n="40" d="100"/>
        </p:scale>
        <p:origin x="840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plourde-72078863/" TargetMode="External"/><Relationship Id="rId2" Type="http://schemas.openxmlformats.org/officeDocument/2006/relationships/hyperlink" Target="https://www.linkedin.com/in/zihuancao/)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113209" y="6689391"/>
            <a:ext cx="11985553" cy="5693866"/>
          </a:xfrm>
          <a:custGeom>
            <a:avLst/>
            <a:gdLst>
              <a:gd name="connsiteX0" fmla="*/ 0 w 11985553"/>
              <a:gd name="connsiteY0" fmla="*/ 0 h 5693866"/>
              <a:gd name="connsiteX1" fmla="*/ 479422 w 11985553"/>
              <a:gd name="connsiteY1" fmla="*/ 0 h 5693866"/>
              <a:gd name="connsiteX2" fmla="*/ 1198555 w 11985553"/>
              <a:gd name="connsiteY2" fmla="*/ 0 h 5693866"/>
              <a:gd name="connsiteX3" fmla="*/ 1677977 w 11985553"/>
              <a:gd name="connsiteY3" fmla="*/ 0 h 5693866"/>
              <a:gd name="connsiteX4" fmla="*/ 1917688 w 11985553"/>
              <a:gd name="connsiteY4" fmla="*/ 0 h 5693866"/>
              <a:gd name="connsiteX5" fmla="*/ 2277255 w 11985553"/>
              <a:gd name="connsiteY5" fmla="*/ 0 h 5693866"/>
              <a:gd name="connsiteX6" fmla="*/ 2996388 w 11985553"/>
              <a:gd name="connsiteY6" fmla="*/ 0 h 5693866"/>
              <a:gd name="connsiteX7" fmla="*/ 3595666 w 11985553"/>
              <a:gd name="connsiteY7" fmla="*/ 0 h 5693866"/>
              <a:gd name="connsiteX8" fmla="*/ 4075088 w 11985553"/>
              <a:gd name="connsiteY8" fmla="*/ 0 h 5693866"/>
              <a:gd name="connsiteX9" fmla="*/ 4914077 w 11985553"/>
              <a:gd name="connsiteY9" fmla="*/ 0 h 5693866"/>
              <a:gd name="connsiteX10" fmla="*/ 5393499 w 11985553"/>
              <a:gd name="connsiteY10" fmla="*/ 0 h 5693866"/>
              <a:gd name="connsiteX11" fmla="*/ 5633210 w 11985553"/>
              <a:gd name="connsiteY11" fmla="*/ 0 h 5693866"/>
              <a:gd name="connsiteX12" fmla="*/ 6472199 w 11985553"/>
              <a:gd name="connsiteY12" fmla="*/ 0 h 5693866"/>
              <a:gd name="connsiteX13" fmla="*/ 7191332 w 11985553"/>
              <a:gd name="connsiteY13" fmla="*/ 0 h 5693866"/>
              <a:gd name="connsiteX14" fmla="*/ 7790609 w 11985553"/>
              <a:gd name="connsiteY14" fmla="*/ 0 h 5693866"/>
              <a:gd name="connsiteX15" fmla="*/ 8509743 w 11985553"/>
              <a:gd name="connsiteY15" fmla="*/ 0 h 5693866"/>
              <a:gd name="connsiteX16" fmla="*/ 9228876 w 11985553"/>
              <a:gd name="connsiteY16" fmla="*/ 0 h 5693866"/>
              <a:gd name="connsiteX17" fmla="*/ 9948009 w 11985553"/>
              <a:gd name="connsiteY17" fmla="*/ 0 h 5693866"/>
              <a:gd name="connsiteX18" fmla="*/ 10667142 w 11985553"/>
              <a:gd name="connsiteY18" fmla="*/ 0 h 5693866"/>
              <a:gd name="connsiteX19" fmla="*/ 11985553 w 11985553"/>
              <a:gd name="connsiteY19" fmla="*/ 0 h 5693866"/>
              <a:gd name="connsiteX20" fmla="*/ 11985553 w 11985553"/>
              <a:gd name="connsiteY20" fmla="*/ 455509 h 5693866"/>
              <a:gd name="connsiteX21" fmla="*/ 11985553 w 11985553"/>
              <a:gd name="connsiteY21" fmla="*/ 1024896 h 5693866"/>
              <a:gd name="connsiteX22" fmla="*/ 11985553 w 11985553"/>
              <a:gd name="connsiteY22" fmla="*/ 1480405 h 5693866"/>
              <a:gd name="connsiteX23" fmla="*/ 11985553 w 11985553"/>
              <a:gd name="connsiteY23" fmla="*/ 1935914 h 5693866"/>
              <a:gd name="connsiteX24" fmla="*/ 11985553 w 11985553"/>
              <a:gd name="connsiteY24" fmla="*/ 2505301 h 5693866"/>
              <a:gd name="connsiteX25" fmla="*/ 11985553 w 11985553"/>
              <a:gd name="connsiteY25" fmla="*/ 3074688 h 5693866"/>
              <a:gd name="connsiteX26" fmla="*/ 11985553 w 11985553"/>
              <a:gd name="connsiteY26" fmla="*/ 3701013 h 5693866"/>
              <a:gd name="connsiteX27" fmla="*/ 11985553 w 11985553"/>
              <a:gd name="connsiteY27" fmla="*/ 4384277 h 5693866"/>
              <a:gd name="connsiteX28" fmla="*/ 11985553 w 11985553"/>
              <a:gd name="connsiteY28" fmla="*/ 4953663 h 5693866"/>
              <a:gd name="connsiteX29" fmla="*/ 11985553 w 11985553"/>
              <a:gd name="connsiteY29" fmla="*/ 5693866 h 5693866"/>
              <a:gd name="connsiteX30" fmla="*/ 11266420 w 11985553"/>
              <a:gd name="connsiteY30" fmla="*/ 5693866 h 5693866"/>
              <a:gd name="connsiteX31" fmla="*/ 10547287 w 11985553"/>
              <a:gd name="connsiteY31" fmla="*/ 5693866 h 5693866"/>
              <a:gd name="connsiteX32" fmla="*/ 10187720 w 11985553"/>
              <a:gd name="connsiteY32" fmla="*/ 5693866 h 5693866"/>
              <a:gd name="connsiteX33" fmla="*/ 9948009 w 11985553"/>
              <a:gd name="connsiteY33" fmla="*/ 5693866 h 5693866"/>
              <a:gd name="connsiteX34" fmla="*/ 9348731 w 11985553"/>
              <a:gd name="connsiteY34" fmla="*/ 5693866 h 5693866"/>
              <a:gd name="connsiteX35" fmla="*/ 8509743 w 11985553"/>
              <a:gd name="connsiteY35" fmla="*/ 5693866 h 5693866"/>
              <a:gd name="connsiteX36" fmla="*/ 8150176 w 11985553"/>
              <a:gd name="connsiteY36" fmla="*/ 5693866 h 5693866"/>
              <a:gd name="connsiteX37" fmla="*/ 7311187 w 11985553"/>
              <a:gd name="connsiteY37" fmla="*/ 5693866 h 5693866"/>
              <a:gd name="connsiteX38" fmla="*/ 6472199 w 11985553"/>
              <a:gd name="connsiteY38" fmla="*/ 5693866 h 5693866"/>
              <a:gd name="connsiteX39" fmla="*/ 5872921 w 11985553"/>
              <a:gd name="connsiteY39" fmla="*/ 5693866 h 5693866"/>
              <a:gd name="connsiteX40" fmla="*/ 5633210 w 11985553"/>
              <a:gd name="connsiteY40" fmla="*/ 5693866 h 5693866"/>
              <a:gd name="connsiteX41" fmla="*/ 5033932 w 11985553"/>
              <a:gd name="connsiteY41" fmla="*/ 5693866 h 5693866"/>
              <a:gd name="connsiteX42" fmla="*/ 4194944 w 11985553"/>
              <a:gd name="connsiteY42" fmla="*/ 5693866 h 5693866"/>
              <a:gd name="connsiteX43" fmla="*/ 3355955 w 11985553"/>
              <a:gd name="connsiteY43" fmla="*/ 5693866 h 5693866"/>
              <a:gd name="connsiteX44" fmla="*/ 2876533 w 11985553"/>
              <a:gd name="connsiteY44" fmla="*/ 5693866 h 5693866"/>
              <a:gd name="connsiteX45" fmla="*/ 2636822 w 11985553"/>
              <a:gd name="connsiteY45" fmla="*/ 5693866 h 5693866"/>
              <a:gd name="connsiteX46" fmla="*/ 2037544 w 11985553"/>
              <a:gd name="connsiteY46" fmla="*/ 5693866 h 5693866"/>
              <a:gd name="connsiteX47" fmla="*/ 1438266 w 11985553"/>
              <a:gd name="connsiteY47" fmla="*/ 5693866 h 5693866"/>
              <a:gd name="connsiteX48" fmla="*/ 958844 w 11985553"/>
              <a:gd name="connsiteY48" fmla="*/ 5693866 h 5693866"/>
              <a:gd name="connsiteX49" fmla="*/ 719133 w 11985553"/>
              <a:gd name="connsiteY49" fmla="*/ 5693866 h 5693866"/>
              <a:gd name="connsiteX50" fmla="*/ 0 w 11985553"/>
              <a:gd name="connsiteY50" fmla="*/ 5693866 h 5693866"/>
              <a:gd name="connsiteX51" fmla="*/ 0 w 11985553"/>
              <a:gd name="connsiteY51" fmla="*/ 5238357 h 5693866"/>
              <a:gd name="connsiteX52" fmla="*/ 0 w 11985553"/>
              <a:gd name="connsiteY52" fmla="*/ 4555093 h 5693866"/>
              <a:gd name="connsiteX53" fmla="*/ 0 w 11985553"/>
              <a:gd name="connsiteY53" fmla="*/ 3871829 h 5693866"/>
              <a:gd name="connsiteX54" fmla="*/ 0 w 11985553"/>
              <a:gd name="connsiteY54" fmla="*/ 3302442 h 5693866"/>
              <a:gd name="connsiteX55" fmla="*/ 0 w 11985553"/>
              <a:gd name="connsiteY55" fmla="*/ 2789994 h 5693866"/>
              <a:gd name="connsiteX56" fmla="*/ 0 w 11985553"/>
              <a:gd name="connsiteY56" fmla="*/ 2106730 h 5693866"/>
              <a:gd name="connsiteX57" fmla="*/ 0 w 11985553"/>
              <a:gd name="connsiteY57" fmla="*/ 1594282 h 5693866"/>
              <a:gd name="connsiteX58" fmla="*/ 0 w 11985553"/>
              <a:gd name="connsiteY58" fmla="*/ 1081835 h 5693866"/>
              <a:gd name="connsiteX59" fmla="*/ 0 w 11985553"/>
              <a:gd name="connsiteY59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1985553" h="5693866" fill="none" extrusionOk="0">
                <a:moveTo>
                  <a:pt x="0" y="0"/>
                </a:moveTo>
                <a:cubicBezTo>
                  <a:pt x="110997" y="-24303"/>
                  <a:pt x="289988" y="3320"/>
                  <a:pt x="479422" y="0"/>
                </a:cubicBezTo>
                <a:cubicBezTo>
                  <a:pt x="668856" y="-3320"/>
                  <a:pt x="891378" y="69812"/>
                  <a:pt x="1198555" y="0"/>
                </a:cubicBezTo>
                <a:cubicBezTo>
                  <a:pt x="1505732" y="-69812"/>
                  <a:pt x="1516903" y="20504"/>
                  <a:pt x="1677977" y="0"/>
                </a:cubicBezTo>
                <a:cubicBezTo>
                  <a:pt x="1839051" y="-20504"/>
                  <a:pt x="1867802" y="9666"/>
                  <a:pt x="1917688" y="0"/>
                </a:cubicBezTo>
                <a:cubicBezTo>
                  <a:pt x="1967574" y="-9666"/>
                  <a:pt x="2111989" y="8992"/>
                  <a:pt x="2277255" y="0"/>
                </a:cubicBezTo>
                <a:cubicBezTo>
                  <a:pt x="2442521" y="-8992"/>
                  <a:pt x="2781540" y="31495"/>
                  <a:pt x="2996388" y="0"/>
                </a:cubicBezTo>
                <a:cubicBezTo>
                  <a:pt x="3211236" y="-31495"/>
                  <a:pt x="3370247" y="56372"/>
                  <a:pt x="3595666" y="0"/>
                </a:cubicBezTo>
                <a:cubicBezTo>
                  <a:pt x="3821085" y="-56372"/>
                  <a:pt x="3963023" y="40630"/>
                  <a:pt x="4075088" y="0"/>
                </a:cubicBezTo>
                <a:cubicBezTo>
                  <a:pt x="4187153" y="-40630"/>
                  <a:pt x="4513479" y="46714"/>
                  <a:pt x="4914077" y="0"/>
                </a:cubicBezTo>
                <a:cubicBezTo>
                  <a:pt x="5314675" y="-46714"/>
                  <a:pt x="5278905" y="31555"/>
                  <a:pt x="5393499" y="0"/>
                </a:cubicBezTo>
                <a:cubicBezTo>
                  <a:pt x="5508093" y="-31555"/>
                  <a:pt x="5525031" y="22427"/>
                  <a:pt x="5633210" y="0"/>
                </a:cubicBezTo>
                <a:cubicBezTo>
                  <a:pt x="5741389" y="-22427"/>
                  <a:pt x="6250297" y="77012"/>
                  <a:pt x="6472199" y="0"/>
                </a:cubicBezTo>
                <a:cubicBezTo>
                  <a:pt x="6694101" y="-77012"/>
                  <a:pt x="6868057" y="75457"/>
                  <a:pt x="7191332" y="0"/>
                </a:cubicBezTo>
                <a:cubicBezTo>
                  <a:pt x="7514607" y="-75457"/>
                  <a:pt x="7605553" y="56330"/>
                  <a:pt x="7790609" y="0"/>
                </a:cubicBezTo>
                <a:cubicBezTo>
                  <a:pt x="7975665" y="-56330"/>
                  <a:pt x="8365205" y="65741"/>
                  <a:pt x="8509743" y="0"/>
                </a:cubicBezTo>
                <a:cubicBezTo>
                  <a:pt x="8654281" y="-65741"/>
                  <a:pt x="8990278" y="82342"/>
                  <a:pt x="9228876" y="0"/>
                </a:cubicBezTo>
                <a:cubicBezTo>
                  <a:pt x="9467474" y="-82342"/>
                  <a:pt x="9714179" y="38476"/>
                  <a:pt x="9948009" y="0"/>
                </a:cubicBezTo>
                <a:cubicBezTo>
                  <a:pt x="10181839" y="-38476"/>
                  <a:pt x="10500005" y="64152"/>
                  <a:pt x="10667142" y="0"/>
                </a:cubicBezTo>
                <a:cubicBezTo>
                  <a:pt x="10834279" y="-64152"/>
                  <a:pt x="11556470" y="141392"/>
                  <a:pt x="11985553" y="0"/>
                </a:cubicBezTo>
                <a:cubicBezTo>
                  <a:pt x="12007798" y="134611"/>
                  <a:pt x="11952423" y="277995"/>
                  <a:pt x="11985553" y="455509"/>
                </a:cubicBezTo>
                <a:cubicBezTo>
                  <a:pt x="12018683" y="633023"/>
                  <a:pt x="11945074" y="781325"/>
                  <a:pt x="11985553" y="1024896"/>
                </a:cubicBezTo>
                <a:cubicBezTo>
                  <a:pt x="12026032" y="1268467"/>
                  <a:pt x="11947974" y="1348745"/>
                  <a:pt x="11985553" y="1480405"/>
                </a:cubicBezTo>
                <a:cubicBezTo>
                  <a:pt x="12023132" y="1612065"/>
                  <a:pt x="11985015" y="1760506"/>
                  <a:pt x="11985553" y="1935914"/>
                </a:cubicBezTo>
                <a:cubicBezTo>
                  <a:pt x="11986091" y="2111322"/>
                  <a:pt x="11973171" y="2266500"/>
                  <a:pt x="11985553" y="2505301"/>
                </a:cubicBezTo>
                <a:cubicBezTo>
                  <a:pt x="11997935" y="2744102"/>
                  <a:pt x="11932716" y="2834361"/>
                  <a:pt x="11985553" y="3074688"/>
                </a:cubicBezTo>
                <a:cubicBezTo>
                  <a:pt x="12038390" y="3315015"/>
                  <a:pt x="11910912" y="3456558"/>
                  <a:pt x="11985553" y="3701013"/>
                </a:cubicBezTo>
                <a:cubicBezTo>
                  <a:pt x="12060194" y="3945469"/>
                  <a:pt x="11981704" y="4168077"/>
                  <a:pt x="11985553" y="4384277"/>
                </a:cubicBezTo>
                <a:cubicBezTo>
                  <a:pt x="11989402" y="4600477"/>
                  <a:pt x="11967713" y="4674758"/>
                  <a:pt x="11985553" y="4953663"/>
                </a:cubicBezTo>
                <a:cubicBezTo>
                  <a:pt x="12003393" y="5232568"/>
                  <a:pt x="11969354" y="5373288"/>
                  <a:pt x="11985553" y="5693866"/>
                </a:cubicBezTo>
                <a:cubicBezTo>
                  <a:pt x="11776394" y="5742575"/>
                  <a:pt x="11502656" y="5618025"/>
                  <a:pt x="11266420" y="5693866"/>
                </a:cubicBezTo>
                <a:cubicBezTo>
                  <a:pt x="11030184" y="5769707"/>
                  <a:pt x="10801673" y="5691546"/>
                  <a:pt x="10547287" y="5693866"/>
                </a:cubicBezTo>
                <a:cubicBezTo>
                  <a:pt x="10292901" y="5696186"/>
                  <a:pt x="10327912" y="5656983"/>
                  <a:pt x="10187720" y="5693866"/>
                </a:cubicBezTo>
                <a:cubicBezTo>
                  <a:pt x="10047528" y="5730749"/>
                  <a:pt x="10065323" y="5676740"/>
                  <a:pt x="9948009" y="5693866"/>
                </a:cubicBezTo>
                <a:cubicBezTo>
                  <a:pt x="9830695" y="5710992"/>
                  <a:pt x="9507906" y="5642152"/>
                  <a:pt x="9348731" y="5693866"/>
                </a:cubicBezTo>
                <a:cubicBezTo>
                  <a:pt x="9189556" y="5745580"/>
                  <a:pt x="8916768" y="5689053"/>
                  <a:pt x="8509743" y="5693866"/>
                </a:cubicBezTo>
                <a:cubicBezTo>
                  <a:pt x="8102718" y="5698679"/>
                  <a:pt x="8292712" y="5693835"/>
                  <a:pt x="8150176" y="5693866"/>
                </a:cubicBezTo>
                <a:cubicBezTo>
                  <a:pt x="8007640" y="5693897"/>
                  <a:pt x="7695694" y="5596522"/>
                  <a:pt x="7311187" y="5693866"/>
                </a:cubicBezTo>
                <a:cubicBezTo>
                  <a:pt x="6926680" y="5791210"/>
                  <a:pt x="6848965" y="5656420"/>
                  <a:pt x="6472199" y="5693866"/>
                </a:cubicBezTo>
                <a:cubicBezTo>
                  <a:pt x="6095433" y="5731312"/>
                  <a:pt x="6075842" y="5678551"/>
                  <a:pt x="5872921" y="5693866"/>
                </a:cubicBezTo>
                <a:cubicBezTo>
                  <a:pt x="5670000" y="5709181"/>
                  <a:pt x="5689551" y="5690405"/>
                  <a:pt x="5633210" y="5693866"/>
                </a:cubicBezTo>
                <a:cubicBezTo>
                  <a:pt x="5576869" y="5697327"/>
                  <a:pt x="5312299" y="5680036"/>
                  <a:pt x="5033932" y="5693866"/>
                </a:cubicBezTo>
                <a:cubicBezTo>
                  <a:pt x="4755565" y="5707696"/>
                  <a:pt x="4575453" y="5627538"/>
                  <a:pt x="4194944" y="5693866"/>
                </a:cubicBezTo>
                <a:cubicBezTo>
                  <a:pt x="3814435" y="5760194"/>
                  <a:pt x="3581429" y="5616164"/>
                  <a:pt x="3355955" y="5693866"/>
                </a:cubicBezTo>
                <a:cubicBezTo>
                  <a:pt x="3130481" y="5771568"/>
                  <a:pt x="3067634" y="5659751"/>
                  <a:pt x="2876533" y="5693866"/>
                </a:cubicBezTo>
                <a:cubicBezTo>
                  <a:pt x="2685432" y="5727981"/>
                  <a:pt x="2688822" y="5683149"/>
                  <a:pt x="2636822" y="5693866"/>
                </a:cubicBezTo>
                <a:cubicBezTo>
                  <a:pt x="2584822" y="5704583"/>
                  <a:pt x="2255630" y="5639652"/>
                  <a:pt x="2037544" y="5693866"/>
                </a:cubicBezTo>
                <a:cubicBezTo>
                  <a:pt x="1819458" y="5748080"/>
                  <a:pt x="1659386" y="5680136"/>
                  <a:pt x="1438266" y="5693866"/>
                </a:cubicBezTo>
                <a:cubicBezTo>
                  <a:pt x="1217146" y="5707596"/>
                  <a:pt x="1196229" y="5665655"/>
                  <a:pt x="958844" y="5693866"/>
                </a:cubicBezTo>
                <a:cubicBezTo>
                  <a:pt x="721459" y="5722077"/>
                  <a:pt x="779681" y="5677931"/>
                  <a:pt x="719133" y="5693866"/>
                </a:cubicBezTo>
                <a:cubicBezTo>
                  <a:pt x="658585" y="5709801"/>
                  <a:pt x="345473" y="5671785"/>
                  <a:pt x="0" y="5693866"/>
                </a:cubicBezTo>
                <a:cubicBezTo>
                  <a:pt x="-23886" y="5513551"/>
                  <a:pt x="44128" y="5461320"/>
                  <a:pt x="0" y="5238357"/>
                </a:cubicBezTo>
                <a:cubicBezTo>
                  <a:pt x="-44128" y="5015394"/>
                  <a:pt x="70017" y="4789984"/>
                  <a:pt x="0" y="4555093"/>
                </a:cubicBezTo>
                <a:cubicBezTo>
                  <a:pt x="-70017" y="4320202"/>
                  <a:pt x="41580" y="4117761"/>
                  <a:pt x="0" y="3871829"/>
                </a:cubicBezTo>
                <a:cubicBezTo>
                  <a:pt x="-41580" y="3625897"/>
                  <a:pt x="50923" y="3552043"/>
                  <a:pt x="0" y="3302442"/>
                </a:cubicBezTo>
                <a:cubicBezTo>
                  <a:pt x="-50923" y="3052841"/>
                  <a:pt x="23625" y="2916745"/>
                  <a:pt x="0" y="2789994"/>
                </a:cubicBezTo>
                <a:cubicBezTo>
                  <a:pt x="-23625" y="2663243"/>
                  <a:pt x="6735" y="2345930"/>
                  <a:pt x="0" y="2106730"/>
                </a:cubicBezTo>
                <a:cubicBezTo>
                  <a:pt x="-6735" y="1867530"/>
                  <a:pt x="51057" y="1764016"/>
                  <a:pt x="0" y="1594282"/>
                </a:cubicBezTo>
                <a:cubicBezTo>
                  <a:pt x="-51057" y="1424548"/>
                  <a:pt x="34766" y="1336085"/>
                  <a:pt x="0" y="1081835"/>
                </a:cubicBezTo>
                <a:cubicBezTo>
                  <a:pt x="-34766" y="827585"/>
                  <a:pt x="61624" y="450006"/>
                  <a:pt x="0" y="0"/>
                </a:cubicBezTo>
                <a:close/>
              </a:path>
              <a:path w="11985553" h="5693866" stroke="0" extrusionOk="0">
                <a:moveTo>
                  <a:pt x="0" y="0"/>
                </a:moveTo>
                <a:cubicBezTo>
                  <a:pt x="228529" y="-14188"/>
                  <a:pt x="412511" y="73394"/>
                  <a:pt x="719133" y="0"/>
                </a:cubicBezTo>
                <a:cubicBezTo>
                  <a:pt x="1025755" y="-73394"/>
                  <a:pt x="1043133" y="47284"/>
                  <a:pt x="1198555" y="0"/>
                </a:cubicBezTo>
                <a:cubicBezTo>
                  <a:pt x="1353977" y="-47284"/>
                  <a:pt x="1604822" y="79628"/>
                  <a:pt x="1917688" y="0"/>
                </a:cubicBezTo>
                <a:cubicBezTo>
                  <a:pt x="2230554" y="-79628"/>
                  <a:pt x="2336140" y="26861"/>
                  <a:pt x="2516966" y="0"/>
                </a:cubicBezTo>
                <a:cubicBezTo>
                  <a:pt x="2697792" y="-26861"/>
                  <a:pt x="2992820" y="35402"/>
                  <a:pt x="3116244" y="0"/>
                </a:cubicBezTo>
                <a:cubicBezTo>
                  <a:pt x="3239668" y="-35402"/>
                  <a:pt x="3575764" y="83557"/>
                  <a:pt x="3835377" y="0"/>
                </a:cubicBezTo>
                <a:cubicBezTo>
                  <a:pt x="4094990" y="-83557"/>
                  <a:pt x="4312459" y="30567"/>
                  <a:pt x="4554510" y="0"/>
                </a:cubicBezTo>
                <a:cubicBezTo>
                  <a:pt x="4796561" y="-30567"/>
                  <a:pt x="5102010" y="37719"/>
                  <a:pt x="5393499" y="0"/>
                </a:cubicBezTo>
                <a:cubicBezTo>
                  <a:pt x="5684988" y="-37719"/>
                  <a:pt x="5720204" y="29483"/>
                  <a:pt x="5992777" y="0"/>
                </a:cubicBezTo>
                <a:cubicBezTo>
                  <a:pt x="6265350" y="-29483"/>
                  <a:pt x="6116616" y="24907"/>
                  <a:pt x="6232488" y="0"/>
                </a:cubicBezTo>
                <a:cubicBezTo>
                  <a:pt x="6348360" y="-24907"/>
                  <a:pt x="6374726" y="28695"/>
                  <a:pt x="6472199" y="0"/>
                </a:cubicBezTo>
                <a:cubicBezTo>
                  <a:pt x="6569672" y="-28695"/>
                  <a:pt x="6792574" y="12824"/>
                  <a:pt x="6951621" y="0"/>
                </a:cubicBezTo>
                <a:cubicBezTo>
                  <a:pt x="7110668" y="-12824"/>
                  <a:pt x="7195213" y="25541"/>
                  <a:pt x="7311187" y="0"/>
                </a:cubicBezTo>
                <a:cubicBezTo>
                  <a:pt x="7427161" y="-25541"/>
                  <a:pt x="7781668" y="23571"/>
                  <a:pt x="7910465" y="0"/>
                </a:cubicBezTo>
                <a:cubicBezTo>
                  <a:pt x="8039262" y="-23571"/>
                  <a:pt x="8172749" y="26377"/>
                  <a:pt x="8270032" y="0"/>
                </a:cubicBezTo>
                <a:cubicBezTo>
                  <a:pt x="8367315" y="-26377"/>
                  <a:pt x="8578574" y="62151"/>
                  <a:pt x="8869309" y="0"/>
                </a:cubicBezTo>
                <a:cubicBezTo>
                  <a:pt x="9160044" y="-62151"/>
                  <a:pt x="9261544" y="12122"/>
                  <a:pt x="9468587" y="0"/>
                </a:cubicBezTo>
                <a:cubicBezTo>
                  <a:pt x="9675630" y="-12122"/>
                  <a:pt x="9695247" y="23420"/>
                  <a:pt x="9828153" y="0"/>
                </a:cubicBezTo>
                <a:cubicBezTo>
                  <a:pt x="9961059" y="-23420"/>
                  <a:pt x="10198333" y="1486"/>
                  <a:pt x="10307576" y="0"/>
                </a:cubicBezTo>
                <a:cubicBezTo>
                  <a:pt x="10416819" y="-1486"/>
                  <a:pt x="10841472" y="44480"/>
                  <a:pt x="11026709" y="0"/>
                </a:cubicBezTo>
                <a:cubicBezTo>
                  <a:pt x="11211946" y="-44480"/>
                  <a:pt x="11696231" y="86753"/>
                  <a:pt x="11985553" y="0"/>
                </a:cubicBezTo>
                <a:cubicBezTo>
                  <a:pt x="11994232" y="204217"/>
                  <a:pt x="11973009" y="404816"/>
                  <a:pt x="11985553" y="512448"/>
                </a:cubicBezTo>
                <a:cubicBezTo>
                  <a:pt x="11998097" y="620080"/>
                  <a:pt x="11963651" y="828529"/>
                  <a:pt x="11985553" y="967957"/>
                </a:cubicBezTo>
                <a:cubicBezTo>
                  <a:pt x="12007455" y="1107385"/>
                  <a:pt x="11916212" y="1365014"/>
                  <a:pt x="11985553" y="1594282"/>
                </a:cubicBezTo>
                <a:cubicBezTo>
                  <a:pt x="12054894" y="1823550"/>
                  <a:pt x="11940088" y="1974879"/>
                  <a:pt x="11985553" y="2277546"/>
                </a:cubicBezTo>
                <a:cubicBezTo>
                  <a:pt x="12031018" y="2580213"/>
                  <a:pt x="11919244" y="2683033"/>
                  <a:pt x="11985553" y="2903872"/>
                </a:cubicBezTo>
                <a:cubicBezTo>
                  <a:pt x="12051862" y="3124711"/>
                  <a:pt x="11981773" y="3334554"/>
                  <a:pt x="11985553" y="3473258"/>
                </a:cubicBezTo>
                <a:cubicBezTo>
                  <a:pt x="11989333" y="3611962"/>
                  <a:pt x="11958797" y="3776955"/>
                  <a:pt x="11985553" y="3985706"/>
                </a:cubicBezTo>
                <a:cubicBezTo>
                  <a:pt x="12012309" y="4194457"/>
                  <a:pt x="11936413" y="4299504"/>
                  <a:pt x="11985553" y="4498154"/>
                </a:cubicBezTo>
                <a:cubicBezTo>
                  <a:pt x="12034693" y="4696804"/>
                  <a:pt x="11983994" y="4764081"/>
                  <a:pt x="11985553" y="4953663"/>
                </a:cubicBezTo>
                <a:cubicBezTo>
                  <a:pt x="11987112" y="5143245"/>
                  <a:pt x="11946505" y="5434776"/>
                  <a:pt x="11985553" y="5693866"/>
                </a:cubicBezTo>
                <a:cubicBezTo>
                  <a:pt x="11835731" y="5697393"/>
                  <a:pt x="11740831" y="5650084"/>
                  <a:pt x="11506131" y="5693866"/>
                </a:cubicBezTo>
                <a:cubicBezTo>
                  <a:pt x="11271431" y="5737648"/>
                  <a:pt x="11112384" y="5674428"/>
                  <a:pt x="10906853" y="5693866"/>
                </a:cubicBezTo>
                <a:cubicBezTo>
                  <a:pt x="10701322" y="5713304"/>
                  <a:pt x="10560933" y="5664598"/>
                  <a:pt x="10427431" y="5693866"/>
                </a:cubicBezTo>
                <a:cubicBezTo>
                  <a:pt x="10293929" y="5723134"/>
                  <a:pt x="10038985" y="5664743"/>
                  <a:pt x="9708298" y="5693866"/>
                </a:cubicBezTo>
                <a:cubicBezTo>
                  <a:pt x="9377611" y="5722989"/>
                  <a:pt x="9038438" y="5670827"/>
                  <a:pt x="8869309" y="5693866"/>
                </a:cubicBezTo>
                <a:cubicBezTo>
                  <a:pt x="8700180" y="5716905"/>
                  <a:pt x="8507128" y="5630253"/>
                  <a:pt x="8270032" y="5693866"/>
                </a:cubicBezTo>
                <a:cubicBezTo>
                  <a:pt x="8032936" y="5757479"/>
                  <a:pt x="8017627" y="5652620"/>
                  <a:pt x="7790609" y="5693866"/>
                </a:cubicBezTo>
                <a:cubicBezTo>
                  <a:pt x="7563591" y="5735112"/>
                  <a:pt x="7345637" y="5690191"/>
                  <a:pt x="7191332" y="5693866"/>
                </a:cubicBezTo>
                <a:cubicBezTo>
                  <a:pt x="7037027" y="5697541"/>
                  <a:pt x="6732570" y="5663009"/>
                  <a:pt x="6352343" y="5693866"/>
                </a:cubicBezTo>
                <a:cubicBezTo>
                  <a:pt x="5972116" y="5724723"/>
                  <a:pt x="6207235" y="5666736"/>
                  <a:pt x="6112632" y="5693866"/>
                </a:cubicBezTo>
                <a:cubicBezTo>
                  <a:pt x="6018029" y="5720996"/>
                  <a:pt x="5806001" y="5663695"/>
                  <a:pt x="5633210" y="5693866"/>
                </a:cubicBezTo>
                <a:cubicBezTo>
                  <a:pt x="5460419" y="5724037"/>
                  <a:pt x="5180704" y="5642534"/>
                  <a:pt x="5033932" y="5693866"/>
                </a:cubicBezTo>
                <a:cubicBezTo>
                  <a:pt x="4887160" y="5745198"/>
                  <a:pt x="4536726" y="5622932"/>
                  <a:pt x="4194944" y="5693866"/>
                </a:cubicBezTo>
                <a:cubicBezTo>
                  <a:pt x="3853162" y="5764800"/>
                  <a:pt x="3884934" y="5658196"/>
                  <a:pt x="3595666" y="5693866"/>
                </a:cubicBezTo>
                <a:cubicBezTo>
                  <a:pt x="3306398" y="5729536"/>
                  <a:pt x="3302325" y="5652525"/>
                  <a:pt x="3116244" y="5693866"/>
                </a:cubicBezTo>
                <a:cubicBezTo>
                  <a:pt x="2930163" y="5735207"/>
                  <a:pt x="2822065" y="5665197"/>
                  <a:pt x="2636822" y="5693866"/>
                </a:cubicBezTo>
                <a:cubicBezTo>
                  <a:pt x="2451579" y="5722535"/>
                  <a:pt x="2225446" y="5664177"/>
                  <a:pt x="1917688" y="5693866"/>
                </a:cubicBezTo>
                <a:cubicBezTo>
                  <a:pt x="1609930" y="5723555"/>
                  <a:pt x="1667508" y="5681217"/>
                  <a:pt x="1558122" y="5693866"/>
                </a:cubicBezTo>
                <a:cubicBezTo>
                  <a:pt x="1448736" y="5706515"/>
                  <a:pt x="1096321" y="5645106"/>
                  <a:pt x="958844" y="5693866"/>
                </a:cubicBezTo>
                <a:cubicBezTo>
                  <a:pt x="821367" y="5742626"/>
                  <a:pt x="375054" y="5580210"/>
                  <a:pt x="0" y="5693866"/>
                </a:cubicBezTo>
                <a:cubicBezTo>
                  <a:pt x="-24643" y="5524530"/>
                  <a:pt x="3612" y="5397740"/>
                  <a:pt x="0" y="5295295"/>
                </a:cubicBezTo>
                <a:cubicBezTo>
                  <a:pt x="-3612" y="5192850"/>
                  <a:pt x="55025" y="4958356"/>
                  <a:pt x="0" y="4668970"/>
                </a:cubicBezTo>
                <a:cubicBezTo>
                  <a:pt x="-55025" y="4379584"/>
                  <a:pt x="15137" y="4247240"/>
                  <a:pt x="0" y="3985706"/>
                </a:cubicBezTo>
                <a:cubicBezTo>
                  <a:pt x="-15137" y="3724172"/>
                  <a:pt x="39046" y="3585125"/>
                  <a:pt x="0" y="3416320"/>
                </a:cubicBezTo>
                <a:cubicBezTo>
                  <a:pt x="-39046" y="3247515"/>
                  <a:pt x="29332" y="3078272"/>
                  <a:pt x="0" y="2903872"/>
                </a:cubicBezTo>
                <a:cubicBezTo>
                  <a:pt x="-29332" y="2729472"/>
                  <a:pt x="2734" y="2495405"/>
                  <a:pt x="0" y="2277546"/>
                </a:cubicBezTo>
                <a:cubicBezTo>
                  <a:pt x="-2734" y="2059687"/>
                  <a:pt x="38514" y="1854080"/>
                  <a:pt x="0" y="1651221"/>
                </a:cubicBezTo>
                <a:cubicBezTo>
                  <a:pt x="-38514" y="1448363"/>
                  <a:pt x="30020" y="1392097"/>
                  <a:pt x="0" y="1252651"/>
                </a:cubicBezTo>
                <a:cubicBezTo>
                  <a:pt x="-30020" y="1113205"/>
                  <a:pt x="44468" y="915113"/>
                  <a:pt x="0" y="740203"/>
                </a:cubicBezTo>
                <a:cubicBezTo>
                  <a:pt x="-44468" y="565293"/>
                  <a:pt x="20710" y="351820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Instructions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view the desired lab  presentation, simply click on the appropriate cloud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Presentations look much better in full screen view ✨ Press the </a:t>
            </a:r>
            <a:r>
              <a:rPr lang="en-US" sz="4000" b="1" dirty="0"/>
              <a:t>F</a:t>
            </a:r>
            <a:r>
              <a:rPr lang="en-US" sz="4000" dirty="0"/>
              <a:t> or </a:t>
            </a:r>
            <a:r>
              <a:rPr lang="en-US" sz="4000" b="1" dirty="0"/>
              <a:t>F11</a:t>
            </a:r>
            <a:r>
              <a:rPr lang="en-US" sz="4000" dirty="0"/>
              <a:t> key to go full screen and </a:t>
            </a:r>
            <a:r>
              <a:rPr lang="en-US" sz="4000" b="1" dirty="0"/>
              <a:t>ESC</a:t>
            </a:r>
            <a:r>
              <a:rPr lang="en-US" sz="4000" dirty="0"/>
              <a:t> to exit full screen.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download the </a:t>
            </a:r>
            <a:r>
              <a:rPr lang="en-US" sz="4000" b="1" dirty="0"/>
              <a:t>PDF</a:t>
            </a:r>
            <a:r>
              <a:rPr lang="en-US" sz="4000" dirty="0"/>
              <a:t> version of a presentation, Press the </a:t>
            </a:r>
            <a:r>
              <a:rPr lang="en-US" sz="4000" b="1" dirty="0"/>
              <a:t>E</a:t>
            </a:r>
            <a:r>
              <a:rPr lang="en-US" sz="4000" dirty="0"/>
              <a:t> key and then press </a:t>
            </a:r>
            <a:r>
              <a:rPr lang="en-US" sz="4000" b="1" dirty="0"/>
              <a:t>CTRL + P </a:t>
            </a:r>
            <a:r>
              <a:rPr lang="en-US" sz="4000" dirty="0"/>
              <a:t>on Windows or </a:t>
            </a:r>
            <a:r>
              <a:rPr lang="en-US" sz="4000" b="1" dirty="0"/>
              <a:t> CMD + P </a:t>
            </a:r>
            <a:r>
              <a:rPr lang="en-US" sz="4000" dirty="0"/>
              <a:t>on Mac 🖨️</a:t>
            </a:r>
            <a:endParaRPr lang="en-US" sz="105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37407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V="1">
            <a:off x="2466109" y="5874327"/>
            <a:ext cx="0" cy="2529840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testing and Bivariate Distributions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/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Results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Two-Predictor Regression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Two-Predictor Regression 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Multicollinearity, Suppression, Dominance Analysis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Variance Explained, Semi-partial and Partial-correlations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Introduction to Regression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571777"/>
            <a:ext cx="10369127" cy="2616101"/>
          </a:xfrm>
          <a:custGeom>
            <a:avLst/>
            <a:gdLst>
              <a:gd name="connsiteX0" fmla="*/ 0 w 10369127"/>
              <a:gd name="connsiteY0" fmla="*/ 0 h 2616101"/>
              <a:gd name="connsiteX1" fmla="*/ 576063 w 10369127"/>
              <a:gd name="connsiteY1" fmla="*/ 0 h 2616101"/>
              <a:gd name="connsiteX2" fmla="*/ 944743 w 10369127"/>
              <a:gd name="connsiteY2" fmla="*/ 0 h 2616101"/>
              <a:gd name="connsiteX3" fmla="*/ 1417114 w 10369127"/>
              <a:gd name="connsiteY3" fmla="*/ 0 h 2616101"/>
              <a:gd name="connsiteX4" fmla="*/ 1993177 w 10369127"/>
              <a:gd name="connsiteY4" fmla="*/ 0 h 2616101"/>
              <a:gd name="connsiteX5" fmla="*/ 2361857 w 10369127"/>
              <a:gd name="connsiteY5" fmla="*/ 0 h 2616101"/>
              <a:gd name="connsiteX6" fmla="*/ 2834228 w 10369127"/>
              <a:gd name="connsiteY6" fmla="*/ 0 h 2616101"/>
              <a:gd name="connsiteX7" fmla="*/ 3410291 w 10369127"/>
              <a:gd name="connsiteY7" fmla="*/ 0 h 2616101"/>
              <a:gd name="connsiteX8" fmla="*/ 3778971 w 10369127"/>
              <a:gd name="connsiteY8" fmla="*/ 0 h 2616101"/>
              <a:gd name="connsiteX9" fmla="*/ 4458725 w 10369127"/>
              <a:gd name="connsiteY9" fmla="*/ 0 h 2616101"/>
              <a:gd name="connsiteX10" fmla="*/ 4827405 w 10369127"/>
              <a:gd name="connsiteY10" fmla="*/ 0 h 2616101"/>
              <a:gd name="connsiteX11" fmla="*/ 5092393 w 10369127"/>
              <a:gd name="connsiteY11" fmla="*/ 0 h 2616101"/>
              <a:gd name="connsiteX12" fmla="*/ 5772147 w 10369127"/>
              <a:gd name="connsiteY12" fmla="*/ 0 h 2616101"/>
              <a:gd name="connsiteX13" fmla="*/ 6037136 w 10369127"/>
              <a:gd name="connsiteY13" fmla="*/ 0 h 2616101"/>
              <a:gd name="connsiteX14" fmla="*/ 6509508 w 10369127"/>
              <a:gd name="connsiteY14" fmla="*/ 0 h 2616101"/>
              <a:gd name="connsiteX15" fmla="*/ 7189261 w 10369127"/>
              <a:gd name="connsiteY15" fmla="*/ 0 h 2616101"/>
              <a:gd name="connsiteX16" fmla="*/ 7869015 w 10369127"/>
              <a:gd name="connsiteY16" fmla="*/ 0 h 2616101"/>
              <a:gd name="connsiteX17" fmla="*/ 8341387 w 10369127"/>
              <a:gd name="connsiteY17" fmla="*/ 0 h 2616101"/>
              <a:gd name="connsiteX18" fmla="*/ 8606375 w 10369127"/>
              <a:gd name="connsiteY18" fmla="*/ 0 h 2616101"/>
              <a:gd name="connsiteX19" fmla="*/ 8975055 w 10369127"/>
              <a:gd name="connsiteY19" fmla="*/ 0 h 2616101"/>
              <a:gd name="connsiteX20" fmla="*/ 9654809 w 10369127"/>
              <a:gd name="connsiteY20" fmla="*/ 0 h 2616101"/>
              <a:gd name="connsiteX21" fmla="*/ 10369127 w 10369127"/>
              <a:gd name="connsiteY21" fmla="*/ 0 h 2616101"/>
              <a:gd name="connsiteX22" fmla="*/ 10369127 w 10369127"/>
              <a:gd name="connsiteY22" fmla="*/ 497059 h 2616101"/>
              <a:gd name="connsiteX23" fmla="*/ 10369127 w 10369127"/>
              <a:gd name="connsiteY23" fmla="*/ 994118 h 2616101"/>
              <a:gd name="connsiteX24" fmla="*/ 10369127 w 10369127"/>
              <a:gd name="connsiteY24" fmla="*/ 1491178 h 2616101"/>
              <a:gd name="connsiteX25" fmla="*/ 10369127 w 10369127"/>
              <a:gd name="connsiteY25" fmla="*/ 1988237 h 2616101"/>
              <a:gd name="connsiteX26" fmla="*/ 10369127 w 10369127"/>
              <a:gd name="connsiteY26" fmla="*/ 2616101 h 2616101"/>
              <a:gd name="connsiteX27" fmla="*/ 10104138 w 10369127"/>
              <a:gd name="connsiteY27" fmla="*/ 2616101 h 2616101"/>
              <a:gd name="connsiteX28" fmla="*/ 9735458 w 10369127"/>
              <a:gd name="connsiteY28" fmla="*/ 2616101 h 2616101"/>
              <a:gd name="connsiteX29" fmla="*/ 9366778 w 10369127"/>
              <a:gd name="connsiteY29" fmla="*/ 2616101 h 2616101"/>
              <a:gd name="connsiteX30" fmla="*/ 8790715 w 10369127"/>
              <a:gd name="connsiteY30" fmla="*/ 2616101 h 2616101"/>
              <a:gd name="connsiteX31" fmla="*/ 8525727 w 10369127"/>
              <a:gd name="connsiteY31" fmla="*/ 2616101 h 2616101"/>
              <a:gd name="connsiteX32" fmla="*/ 8053355 w 10369127"/>
              <a:gd name="connsiteY32" fmla="*/ 2616101 h 2616101"/>
              <a:gd name="connsiteX33" fmla="*/ 7788367 w 10369127"/>
              <a:gd name="connsiteY33" fmla="*/ 2616101 h 2616101"/>
              <a:gd name="connsiteX34" fmla="*/ 7108613 w 10369127"/>
              <a:gd name="connsiteY34" fmla="*/ 2616101 h 2616101"/>
              <a:gd name="connsiteX35" fmla="*/ 6428859 w 10369127"/>
              <a:gd name="connsiteY35" fmla="*/ 2616101 h 2616101"/>
              <a:gd name="connsiteX36" fmla="*/ 5852796 w 10369127"/>
              <a:gd name="connsiteY36" fmla="*/ 2616101 h 2616101"/>
              <a:gd name="connsiteX37" fmla="*/ 5380425 w 10369127"/>
              <a:gd name="connsiteY37" fmla="*/ 2616101 h 2616101"/>
              <a:gd name="connsiteX38" fmla="*/ 4804362 w 10369127"/>
              <a:gd name="connsiteY38" fmla="*/ 2616101 h 2616101"/>
              <a:gd name="connsiteX39" fmla="*/ 4124608 w 10369127"/>
              <a:gd name="connsiteY39" fmla="*/ 2616101 h 2616101"/>
              <a:gd name="connsiteX40" fmla="*/ 3755928 w 10369127"/>
              <a:gd name="connsiteY40" fmla="*/ 2616101 h 2616101"/>
              <a:gd name="connsiteX41" fmla="*/ 3283557 w 10369127"/>
              <a:gd name="connsiteY41" fmla="*/ 2616101 h 2616101"/>
              <a:gd name="connsiteX42" fmla="*/ 2500112 w 10369127"/>
              <a:gd name="connsiteY42" fmla="*/ 2616101 h 2616101"/>
              <a:gd name="connsiteX43" fmla="*/ 2131432 w 10369127"/>
              <a:gd name="connsiteY43" fmla="*/ 2616101 h 2616101"/>
              <a:gd name="connsiteX44" fmla="*/ 1347987 w 10369127"/>
              <a:gd name="connsiteY44" fmla="*/ 2616101 h 2616101"/>
              <a:gd name="connsiteX45" fmla="*/ 668233 w 10369127"/>
              <a:gd name="connsiteY45" fmla="*/ 2616101 h 2616101"/>
              <a:gd name="connsiteX46" fmla="*/ 0 w 10369127"/>
              <a:gd name="connsiteY46" fmla="*/ 2616101 h 2616101"/>
              <a:gd name="connsiteX47" fmla="*/ 0 w 10369127"/>
              <a:gd name="connsiteY47" fmla="*/ 2171364 h 2616101"/>
              <a:gd name="connsiteX48" fmla="*/ 0 w 10369127"/>
              <a:gd name="connsiteY48" fmla="*/ 1726627 h 2616101"/>
              <a:gd name="connsiteX49" fmla="*/ 0 w 10369127"/>
              <a:gd name="connsiteY49" fmla="*/ 1281889 h 2616101"/>
              <a:gd name="connsiteX50" fmla="*/ 0 w 10369127"/>
              <a:gd name="connsiteY50" fmla="*/ 758669 h 2616101"/>
              <a:gd name="connsiteX51" fmla="*/ 0 w 10369127"/>
              <a:gd name="connsiteY51" fmla="*/ 0 h 2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16101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418087" y="179116"/>
                  <a:pt x="10340587" y="393792"/>
                  <a:pt x="10369127" y="497059"/>
                </a:cubicBezTo>
                <a:cubicBezTo>
                  <a:pt x="10397667" y="600326"/>
                  <a:pt x="10312396" y="819322"/>
                  <a:pt x="10369127" y="994118"/>
                </a:cubicBezTo>
                <a:cubicBezTo>
                  <a:pt x="10425858" y="1168914"/>
                  <a:pt x="10347194" y="1326142"/>
                  <a:pt x="10369127" y="1491178"/>
                </a:cubicBezTo>
                <a:cubicBezTo>
                  <a:pt x="10391060" y="1656214"/>
                  <a:pt x="10339835" y="1746329"/>
                  <a:pt x="10369127" y="1988237"/>
                </a:cubicBezTo>
                <a:cubicBezTo>
                  <a:pt x="10398419" y="2230145"/>
                  <a:pt x="10352348" y="2421884"/>
                  <a:pt x="10369127" y="2616101"/>
                </a:cubicBezTo>
                <a:cubicBezTo>
                  <a:pt x="10278688" y="2622390"/>
                  <a:pt x="10215676" y="2607444"/>
                  <a:pt x="10104138" y="2616101"/>
                </a:cubicBezTo>
                <a:cubicBezTo>
                  <a:pt x="9992600" y="2624758"/>
                  <a:pt x="9843989" y="2596291"/>
                  <a:pt x="9735458" y="2616101"/>
                </a:cubicBezTo>
                <a:cubicBezTo>
                  <a:pt x="9626927" y="2635911"/>
                  <a:pt x="9458457" y="2584898"/>
                  <a:pt x="9366778" y="2616101"/>
                </a:cubicBezTo>
                <a:cubicBezTo>
                  <a:pt x="9275099" y="2647304"/>
                  <a:pt x="8930340" y="2593171"/>
                  <a:pt x="8790715" y="2616101"/>
                </a:cubicBezTo>
                <a:cubicBezTo>
                  <a:pt x="8651090" y="2639031"/>
                  <a:pt x="8632266" y="2614342"/>
                  <a:pt x="8525727" y="2616101"/>
                </a:cubicBezTo>
                <a:cubicBezTo>
                  <a:pt x="8419188" y="2617860"/>
                  <a:pt x="8218506" y="2612664"/>
                  <a:pt x="8053355" y="2616101"/>
                </a:cubicBezTo>
                <a:cubicBezTo>
                  <a:pt x="7888204" y="2619538"/>
                  <a:pt x="7871496" y="2585868"/>
                  <a:pt x="7788367" y="2616101"/>
                </a:cubicBezTo>
                <a:cubicBezTo>
                  <a:pt x="7705238" y="2646334"/>
                  <a:pt x="7288969" y="2574797"/>
                  <a:pt x="7108613" y="2616101"/>
                </a:cubicBezTo>
                <a:cubicBezTo>
                  <a:pt x="6928257" y="2657405"/>
                  <a:pt x="6679715" y="2599691"/>
                  <a:pt x="6428859" y="2616101"/>
                </a:cubicBezTo>
                <a:cubicBezTo>
                  <a:pt x="6178003" y="2632511"/>
                  <a:pt x="6018517" y="2594187"/>
                  <a:pt x="5852796" y="2616101"/>
                </a:cubicBezTo>
                <a:cubicBezTo>
                  <a:pt x="5687075" y="2638015"/>
                  <a:pt x="5497204" y="2606835"/>
                  <a:pt x="5380425" y="2616101"/>
                </a:cubicBezTo>
                <a:cubicBezTo>
                  <a:pt x="5263646" y="2625367"/>
                  <a:pt x="4920517" y="2567488"/>
                  <a:pt x="4804362" y="2616101"/>
                </a:cubicBezTo>
                <a:cubicBezTo>
                  <a:pt x="4688207" y="2664714"/>
                  <a:pt x="4425047" y="2569988"/>
                  <a:pt x="4124608" y="2616101"/>
                </a:cubicBezTo>
                <a:cubicBezTo>
                  <a:pt x="3824169" y="2662214"/>
                  <a:pt x="3934064" y="2599347"/>
                  <a:pt x="3755928" y="2616101"/>
                </a:cubicBezTo>
                <a:cubicBezTo>
                  <a:pt x="3577792" y="2632855"/>
                  <a:pt x="3510885" y="2573080"/>
                  <a:pt x="3283557" y="2616101"/>
                </a:cubicBezTo>
                <a:cubicBezTo>
                  <a:pt x="3056229" y="2659122"/>
                  <a:pt x="2793178" y="2553340"/>
                  <a:pt x="2500112" y="2616101"/>
                </a:cubicBezTo>
                <a:cubicBezTo>
                  <a:pt x="2207046" y="2678862"/>
                  <a:pt x="2308794" y="2582800"/>
                  <a:pt x="2131432" y="2616101"/>
                </a:cubicBezTo>
                <a:cubicBezTo>
                  <a:pt x="1954070" y="2649402"/>
                  <a:pt x="1670550" y="2606655"/>
                  <a:pt x="1347987" y="2616101"/>
                </a:cubicBezTo>
                <a:cubicBezTo>
                  <a:pt x="1025424" y="2625547"/>
                  <a:pt x="807086" y="2592857"/>
                  <a:pt x="668233" y="2616101"/>
                </a:cubicBezTo>
                <a:cubicBezTo>
                  <a:pt x="529380" y="2639345"/>
                  <a:pt x="217167" y="2550095"/>
                  <a:pt x="0" y="2616101"/>
                </a:cubicBezTo>
                <a:cubicBezTo>
                  <a:pt x="-31269" y="2473155"/>
                  <a:pt x="4066" y="2343149"/>
                  <a:pt x="0" y="2171364"/>
                </a:cubicBezTo>
                <a:cubicBezTo>
                  <a:pt x="-4066" y="1999579"/>
                  <a:pt x="32873" y="1869406"/>
                  <a:pt x="0" y="1726627"/>
                </a:cubicBezTo>
                <a:cubicBezTo>
                  <a:pt x="-32873" y="1583848"/>
                  <a:pt x="8849" y="1445163"/>
                  <a:pt x="0" y="1281889"/>
                </a:cubicBezTo>
                <a:cubicBezTo>
                  <a:pt x="-8849" y="1118615"/>
                  <a:pt x="34291" y="992555"/>
                  <a:pt x="0" y="758669"/>
                </a:cubicBezTo>
                <a:cubicBezTo>
                  <a:pt x="-34291" y="524783"/>
                  <a:pt x="36871" y="373063"/>
                  <a:pt x="0" y="0"/>
                </a:cubicBezTo>
                <a:close/>
              </a:path>
              <a:path w="10369127" h="2616101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92972" y="159673"/>
                  <a:pt x="10305696" y="366148"/>
                  <a:pt x="10369127" y="549381"/>
                </a:cubicBezTo>
                <a:cubicBezTo>
                  <a:pt x="10432558" y="732614"/>
                  <a:pt x="10342643" y="988760"/>
                  <a:pt x="10369127" y="1124923"/>
                </a:cubicBezTo>
                <a:cubicBezTo>
                  <a:pt x="10395611" y="1261086"/>
                  <a:pt x="10341026" y="1543797"/>
                  <a:pt x="10369127" y="1674305"/>
                </a:cubicBezTo>
                <a:cubicBezTo>
                  <a:pt x="10397228" y="1804813"/>
                  <a:pt x="10331822" y="2026220"/>
                  <a:pt x="10369127" y="2145203"/>
                </a:cubicBezTo>
                <a:cubicBezTo>
                  <a:pt x="10406432" y="2264186"/>
                  <a:pt x="10327383" y="2490374"/>
                  <a:pt x="10369127" y="2616101"/>
                </a:cubicBezTo>
                <a:cubicBezTo>
                  <a:pt x="10109786" y="2656189"/>
                  <a:pt x="9848591" y="2566822"/>
                  <a:pt x="9585682" y="2616101"/>
                </a:cubicBezTo>
                <a:cubicBezTo>
                  <a:pt x="9322774" y="2665380"/>
                  <a:pt x="9368773" y="2605700"/>
                  <a:pt x="9217002" y="2616101"/>
                </a:cubicBezTo>
                <a:cubicBezTo>
                  <a:pt x="9065231" y="2626502"/>
                  <a:pt x="8815721" y="2540076"/>
                  <a:pt x="8537248" y="2616101"/>
                </a:cubicBezTo>
                <a:cubicBezTo>
                  <a:pt x="8258775" y="2692126"/>
                  <a:pt x="8269206" y="2579982"/>
                  <a:pt x="8168568" y="2616101"/>
                </a:cubicBezTo>
                <a:cubicBezTo>
                  <a:pt x="8067930" y="2652220"/>
                  <a:pt x="7844631" y="2550338"/>
                  <a:pt x="7592505" y="2616101"/>
                </a:cubicBezTo>
                <a:cubicBezTo>
                  <a:pt x="7340379" y="2681864"/>
                  <a:pt x="7443389" y="2588965"/>
                  <a:pt x="7327516" y="2616101"/>
                </a:cubicBezTo>
                <a:cubicBezTo>
                  <a:pt x="7211643" y="2643237"/>
                  <a:pt x="6705732" y="2548623"/>
                  <a:pt x="6544071" y="2616101"/>
                </a:cubicBezTo>
                <a:cubicBezTo>
                  <a:pt x="6382411" y="2683579"/>
                  <a:pt x="6047781" y="2603679"/>
                  <a:pt x="5760626" y="2616101"/>
                </a:cubicBezTo>
                <a:cubicBezTo>
                  <a:pt x="5473472" y="2628523"/>
                  <a:pt x="5348330" y="2603452"/>
                  <a:pt x="5184564" y="2616101"/>
                </a:cubicBezTo>
                <a:cubicBezTo>
                  <a:pt x="5020798" y="2628750"/>
                  <a:pt x="4942767" y="2564251"/>
                  <a:pt x="4712192" y="2616101"/>
                </a:cubicBezTo>
                <a:cubicBezTo>
                  <a:pt x="4481617" y="2667951"/>
                  <a:pt x="4362634" y="2544528"/>
                  <a:pt x="4032438" y="2616101"/>
                </a:cubicBezTo>
                <a:cubicBezTo>
                  <a:pt x="3702242" y="2687674"/>
                  <a:pt x="3569148" y="2567385"/>
                  <a:pt x="3248993" y="2616101"/>
                </a:cubicBezTo>
                <a:cubicBezTo>
                  <a:pt x="2928839" y="2664817"/>
                  <a:pt x="2956540" y="2610508"/>
                  <a:pt x="2672931" y="2616101"/>
                </a:cubicBezTo>
                <a:cubicBezTo>
                  <a:pt x="2389322" y="2621694"/>
                  <a:pt x="2342801" y="2589831"/>
                  <a:pt x="2200559" y="2616101"/>
                </a:cubicBezTo>
                <a:cubicBezTo>
                  <a:pt x="2058317" y="2642371"/>
                  <a:pt x="1886748" y="2583899"/>
                  <a:pt x="1624497" y="2616101"/>
                </a:cubicBezTo>
                <a:cubicBezTo>
                  <a:pt x="1362246" y="2648303"/>
                  <a:pt x="1093629" y="2547674"/>
                  <a:pt x="841051" y="2616101"/>
                </a:cubicBezTo>
                <a:cubicBezTo>
                  <a:pt x="588473" y="2684528"/>
                  <a:pt x="645737" y="2604359"/>
                  <a:pt x="576063" y="2616101"/>
                </a:cubicBezTo>
                <a:cubicBezTo>
                  <a:pt x="506389" y="2627843"/>
                  <a:pt x="176466" y="2570204"/>
                  <a:pt x="0" y="2616101"/>
                </a:cubicBezTo>
                <a:cubicBezTo>
                  <a:pt x="-11534" y="2489610"/>
                  <a:pt x="6469" y="2343176"/>
                  <a:pt x="0" y="2092881"/>
                </a:cubicBezTo>
                <a:cubicBezTo>
                  <a:pt x="-6469" y="1842586"/>
                  <a:pt x="12000" y="1728410"/>
                  <a:pt x="0" y="1569661"/>
                </a:cubicBezTo>
                <a:cubicBezTo>
                  <a:pt x="-12000" y="1410912"/>
                  <a:pt x="17363" y="1334200"/>
                  <a:pt x="0" y="1098762"/>
                </a:cubicBezTo>
                <a:cubicBezTo>
                  <a:pt x="-17363" y="863324"/>
                  <a:pt x="33872" y="679504"/>
                  <a:pt x="0" y="549381"/>
                </a:cubicBezTo>
                <a:cubicBezTo>
                  <a:pt x="-33872" y="419258"/>
                  <a:pt x="8053" y="121503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2"/>
              </a:rPr>
              <a:t>Zihuan</a:t>
            </a:r>
            <a:r>
              <a:rPr lang="en-US" sz="4000" b="1" dirty="0">
                <a:hlinkClick r:id="rId2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3"/>
              </a:rPr>
              <a:t>Jay Plourde</a:t>
            </a:r>
            <a:r>
              <a:rPr lang="en-US" sz="4000" dirty="0">
                <a:hlinkClick r:id="rId3"/>
              </a:rPr>
              <a:t> </a:t>
            </a:r>
            <a:r>
              <a:rPr lang="en-US" sz="4000" dirty="0"/>
              <a:t>for providing much of the code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1321</TotalTime>
  <Words>175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21</cp:revision>
  <dcterms:created xsi:type="dcterms:W3CDTF">2023-08-18T10:39:08Z</dcterms:created>
  <dcterms:modified xsi:type="dcterms:W3CDTF">2024-12-24T02:37:55Z</dcterms:modified>
</cp:coreProperties>
</file>