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8" r:id="rId6"/>
    <p:sldId id="284" r:id="rId7"/>
    <p:sldId id="297" r:id="rId8"/>
    <p:sldId id="285" r:id="rId9"/>
    <p:sldId id="280" r:id="rId10"/>
    <p:sldId id="281" r:id="rId11"/>
    <p:sldId id="282" r:id="rId12"/>
    <p:sldId id="283" r:id="rId13"/>
    <p:sldId id="288" r:id="rId14"/>
    <p:sldId id="290" r:id="rId15"/>
    <p:sldId id="291" r:id="rId16"/>
    <p:sldId id="289" r:id="rId17"/>
    <p:sldId id="273" r:id="rId18"/>
    <p:sldId id="307" r:id="rId19"/>
    <p:sldId id="306" r:id="rId20"/>
    <p:sldId id="305" r:id="rId21"/>
    <p:sldId id="304" r:id="rId22"/>
    <p:sldId id="302" r:id="rId23"/>
    <p:sldId id="301" r:id="rId24"/>
    <p:sldId id="300" r:id="rId25"/>
    <p:sldId id="299" r:id="rId26"/>
    <p:sldId id="298" r:id="rId27"/>
    <p:sldId id="275" r:id="rId28"/>
    <p:sldId id="295" r:id="rId29"/>
    <p:sldId id="279" r:id="rId30"/>
    <p:sldId id="274" r:id="rId31"/>
    <p:sldId id="26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9" autoAdjust="0"/>
    <p:restoredTop sz="94660"/>
  </p:normalViewPr>
  <p:slideViewPr>
    <p:cSldViewPr snapToGrid="0">
      <p:cViewPr>
        <p:scale>
          <a:sx n="66" d="100"/>
          <a:sy n="66" d="100"/>
        </p:scale>
        <p:origin x="1114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5A487-7B18-4C1E-B12E-7E956FCACD9D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340B9-7C62-4DC5-A841-9AFA4AD5B87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vi-VN" dirty="0"/>
            <a:t>Introduction </a:t>
          </a:r>
          <a:endParaRPr lang="en-US" dirty="0"/>
        </a:p>
      </dgm:t>
    </dgm:pt>
    <dgm:pt modelId="{2AF90A65-4991-4A35-9AFD-3728E3A2C5FA}" type="parTrans" cxnId="{7F35DE45-382E-44ED-B8D0-195E2EBDFDF0}">
      <dgm:prSet/>
      <dgm:spPr/>
      <dgm:t>
        <a:bodyPr/>
        <a:lstStyle/>
        <a:p>
          <a:endParaRPr lang="en-US"/>
        </a:p>
      </dgm:t>
    </dgm:pt>
    <dgm:pt modelId="{07C5E490-27B9-4A95-A05F-871446BC9C06}" type="sibTrans" cxnId="{7F35DE45-382E-44ED-B8D0-195E2EBDFDF0}">
      <dgm:prSet/>
      <dgm:spPr/>
      <dgm:t>
        <a:bodyPr/>
        <a:lstStyle/>
        <a:p>
          <a:endParaRPr lang="en-US"/>
        </a:p>
      </dgm:t>
    </dgm:pt>
    <dgm:pt modelId="{A5592CD1-CE57-4A52-BF05-3D2B5B742A41}">
      <dgm:prSet/>
      <dgm:spPr/>
      <dgm:t>
        <a:bodyPr/>
        <a:lstStyle/>
        <a:p>
          <a:r>
            <a:rPr lang="vi-VN" dirty="0"/>
            <a:t>Preview</a:t>
          </a:r>
          <a:endParaRPr lang="en-US" dirty="0"/>
        </a:p>
      </dgm:t>
    </dgm:pt>
    <dgm:pt modelId="{FCDBA7D7-90C4-4BE3-B8E2-69DDD0750330}" type="parTrans" cxnId="{57EF0AE0-1AFE-4F07-943C-2CE19DE4680C}">
      <dgm:prSet/>
      <dgm:spPr/>
      <dgm:t>
        <a:bodyPr/>
        <a:lstStyle/>
        <a:p>
          <a:endParaRPr lang="en-US"/>
        </a:p>
      </dgm:t>
    </dgm:pt>
    <dgm:pt modelId="{24B1FA9D-9C8D-4512-99D9-7108CD606DC3}" type="sibTrans" cxnId="{57EF0AE0-1AFE-4F07-943C-2CE19DE4680C}">
      <dgm:prSet/>
      <dgm:spPr/>
      <dgm:t>
        <a:bodyPr/>
        <a:lstStyle/>
        <a:p>
          <a:endParaRPr lang="en-US"/>
        </a:p>
      </dgm:t>
    </dgm:pt>
    <dgm:pt modelId="{A4A85C80-F460-4C52-96E4-07D87DC3EF0F}">
      <dgm:prSet/>
      <dgm:spPr/>
      <dgm:t>
        <a:bodyPr/>
        <a:lstStyle/>
        <a:p>
          <a:r>
            <a:rPr lang="vi-VN" dirty="0"/>
            <a:t>Future development</a:t>
          </a:r>
          <a:endParaRPr lang="en-US" dirty="0"/>
        </a:p>
      </dgm:t>
    </dgm:pt>
    <dgm:pt modelId="{65A1ABD8-2961-487B-BB10-EF25AE7D2B35}" type="parTrans" cxnId="{BD0ACB01-0D76-46A7-9F4F-F141404BBE3F}">
      <dgm:prSet/>
      <dgm:spPr/>
      <dgm:t>
        <a:bodyPr/>
        <a:lstStyle/>
        <a:p>
          <a:endParaRPr lang="en-US"/>
        </a:p>
      </dgm:t>
    </dgm:pt>
    <dgm:pt modelId="{2C5BC575-1CAF-41CF-9393-EE48ED0B875B}" type="sibTrans" cxnId="{BD0ACB01-0D76-46A7-9F4F-F141404BBE3F}">
      <dgm:prSet/>
      <dgm:spPr/>
      <dgm:t>
        <a:bodyPr/>
        <a:lstStyle/>
        <a:p>
          <a:endParaRPr lang="en-US"/>
        </a:p>
      </dgm:t>
    </dgm:pt>
    <dgm:pt modelId="{70E7004E-E3CC-44CE-844C-50D90806F78D}">
      <dgm:prSet/>
      <dgm:spPr/>
      <dgm:t>
        <a:bodyPr/>
        <a:lstStyle/>
        <a:p>
          <a:r>
            <a:rPr lang="en-US" dirty="0"/>
            <a:t>Demo (with</a:t>
          </a:r>
          <a:r>
            <a:rPr lang="vi-VN" dirty="0"/>
            <a:t> </a:t>
          </a:r>
          <a:r>
            <a:rPr lang="en-US" dirty="0"/>
            <a:t>emulator)</a:t>
          </a:r>
        </a:p>
      </dgm:t>
    </dgm:pt>
    <dgm:pt modelId="{87D2D2A0-2695-4FED-873E-6497194087F8}" type="parTrans" cxnId="{3B570073-5B71-49F6-8C59-B9D3F02B95EE}">
      <dgm:prSet/>
      <dgm:spPr/>
      <dgm:t>
        <a:bodyPr/>
        <a:lstStyle/>
        <a:p>
          <a:endParaRPr lang="en-US"/>
        </a:p>
      </dgm:t>
    </dgm:pt>
    <dgm:pt modelId="{E4F4BF62-426E-48B4-8436-458A315BB8E1}" type="sibTrans" cxnId="{3B570073-5B71-49F6-8C59-B9D3F02B95EE}">
      <dgm:prSet/>
      <dgm:spPr/>
      <dgm:t>
        <a:bodyPr/>
        <a:lstStyle/>
        <a:p>
          <a:endParaRPr lang="en-US"/>
        </a:p>
      </dgm:t>
    </dgm:pt>
    <dgm:pt modelId="{7C7CAA19-94D2-4319-BFB2-73F10D213696}">
      <dgm:prSet/>
      <dgm:spPr/>
      <dgm:t>
        <a:bodyPr/>
        <a:lstStyle/>
        <a:p>
          <a:r>
            <a:rPr lang="vi-VN" dirty="0"/>
            <a:t>Developed product</a:t>
          </a:r>
          <a:endParaRPr lang="en-US" dirty="0"/>
        </a:p>
      </dgm:t>
    </dgm:pt>
    <dgm:pt modelId="{5489449F-5433-4535-916D-735DAE6F122B}" type="parTrans" cxnId="{7C0A39CD-A752-4DCD-A735-A2D9FD61B662}">
      <dgm:prSet/>
      <dgm:spPr/>
    </dgm:pt>
    <dgm:pt modelId="{37E7E22F-D312-4566-A605-A0573433B20E}" type="sibTrans" cxnId="{7C0A39CD-A752-4DCD-A735-A2D9FD61B662}">
      <dgm:prSet/>
      <dgm:spPr/>
    </dgm:pt>
    <dgm:pt modelId="{6B1DAF33-4F4D-4613-8893-8F03299C70BF}" type="pres">
      <dgm:prSet presAssocID="{2665A487-7B18-4C1E-B12E-7E956FCACD9D}" presName="linear" presStyleCnt="0">
        <dgm:presLayoutVars>
          <dgm:dir/>
          <dgm:animLvl val="lvl"/>
          <dgm:resizeHandles val="exact"/>
        </dgm:presLayoutVars>
      </dgm:prSet>
      <dgm:spPr/>
    </dgm:pt>
    <dgm:pt modelId="{0A5F2E12-90D1-4500-BFBF-25E40B51D9B5}" type="pres">
      <dgm:prSet presAssocID="{1DE340B9-7C62-4DC5-A841-9AFA4AD5B87C}" presName="parentLin" presStyleCnt="0"/>
      <dgm:spPr/>
    </dgm:pt>
    <dgm:pt modelId="{232E18B5-70F3-4681-87C8-FCD3AACCF145}" type="pres">
      <dgm:prSet presAssocID="{1DE340B9-7C62-4DC5-A841-9AFA4AD5B87C}" presName="parentLeftMargin" presStyleLbl="node1" presStyleIdx="0" presStyleCnt="5"/>
      <dgm:spPr/>
    </dgm:pt>
    <dgm:pt modelId="{6DB4B8C6-F054-4D7F-BF29-887AE2C9EDD9}" type="pres">
      <dgm:prSet presAssocID="{1DE340B9-7C62-4DC5-A841-9AFA4AD5B87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7FBA902-DFD1-4DE7-AA56-EE9DE3835829}" type="pres">
      <dgm:prSet presAssocID="{1DE340B9-7C62-4DC5-A841-9AFA4AD5B87C}" presName="negativeSpace" presStyleCnt="0"/>
      <dgm:spPr/>
    </dgm:pt>
    <dgm:pt modelId="{A7E1688C-1F70-490D-977F-89D2C1047B81}" type="pres">
      <dgm:prSet presAssocID="{1DE340B9-7C62-4DC5-A841-9AFA4AD5B87C}" presName="childText" presStyleLbl="conFgAcc1" presStyleIdx="0" presStyleCnt="5">
        <dgm:presLayoutVars>
          <dgm:bulletEnabled val="1"/>
        </dgm:presLayoutVars>
      </dgm:prSet>
      <dgm:spPr/>
    </dgm:pt>
    <dgm:pt modelId="{44F33DAE-0976-43DF-9DC9-28DCB25126C4}" type="pres">
      <dgm:prSet presAssocID="{07C5E490-27B9-4A95-A05F-871446BC9C06}" presName="spaceBetweenRectangles" presStyleCnt="0"/>
      <dgm:spPr/>
    </dgm:pt>
    <dgm:pt modelId="{395FBD8D-6730-4573-A44A-BAA7CA28BADF}" type="pres">
      <dgm:prSet presAssocID="{A5592CD1-CE57-4A52-BF05-3D2B5B742A41}" presName="parentLin" presStyleCnt="0"/>
      <dgm:spPr/>
    </dgm:pt>
    <dgm:pt modelId="{FD5658CD-6C23-4178-B71B-75F6A701CC9E}" type="pres">
      <dgm:prSet presAssocID="{A5592CD1-CE57-4A52-BF05-3D2B5B742A41}" presName="parentLeftMargin" presStyleLbl="node1" presStyleIdx="0" presStyleCnt="5"/>
      <dgm:spPr/>
    </dgm:pt>
    <dgm:pt modelId="{3EED1534-A11C-4BE8-B8B3-D346FEA0AA7F}" type="pres">
      <dgm:prSet presAssocID="{A5592CD1-CE57-4A52-BF05-3D2B5B742A4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BB7BD55-D107-4339-AAE2-748C531E5FE5}" type="pres">
      <dgm:prSet presAssocID="{A5592CD1-CE57-4A52-BF05-3D2B5B742A41}" presName="negativeSpace" presStyleCnt="0"/>
      <dgm:spPr/>
    </dgm:pt>
    <dgm:pt modelId="{7804BC28-A232-4F4A-89C6-D02406E4D2A3}" type="pres">
      <dgm:prSet presAssocID="{A5592CD1-CE57-4A52-BF05-3D2B5B742A41}" presName="childText" presStyleLbl="conFgAcc1" presStyleIdx="1" presStyleCnt="5">
        <dgm:presLayoutVars>
          <dgm:bulletEnabled val="1"/>
        </dgm:presLayoutVars>
      </dgm:prSet>
      <dgm:spPr/>
    </dgm:pt>
    <dgm:pt modelId="{ED041F6F-5F5C-4618-8777-D641304C748C}" type="pres">
      <dgm:prSet presAssocID="{24B1FA9D-9C8D-4512-99D9-7108CD606DC3}" presName="spaceBetweenRectangles" presStyleCnt="0"/>
      <dgm:spPr/>
    </dgm:pt>
    <dgm:pt modelId="{A98AF3BD-6C1B-44D6-916F-D0F9970E3710}" type="pres">
      <dgm:prSet presAssocID="{7C7CAA19-94D2-4319-BFB2-73F10D213696}" presName="parentLin" presStyleCnt="0"/>
      <dgm:spPr/>
    </dgm:pt>
    <dgm:pt modelId="{32698463-BF11-42B4-A7D5-DAB53DA312AB}" type="pres">
      <dgm:prSet presAssocID="{7C7CAA19-94D2-4319-BFB2-73F10D213696}" presName="parentLeftMargin" presStyleLbl="node1" presStyleIdx="1" presStyleCnt="5"/>
      <dgm:spPr/>
    </dgm:pt>
    <dgm:pt modelId="{855182AC-7A6C-4FBF-B94E-49E122943F8B}" type="pres">
      <dgm:prSet presAssocID="{7C7CAA19-94D2-4319-BFB2-73F10D21369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5870BC-19EB-48DB-8E36-0CBEE4CB92A3}" type="pres">
      <dgm:prSet presAssocID="{7C7CAA19-94D2-4319-BFB2-73F10D213696}" presName="negativeSpace" presStyleCnt="0"/>
      <dgm:spPr/>
    </dgm:pt>
    <dgm:pt modelId="{FD6AAAB6-F971-4A13-AD46-7518345B213E}" type="pres">
      <dgm:prSet presAssocID="{7C7CAA19-94D2-4319-BFB2-73F10D213696}" presName="childText" presStyleLbl="conFgAcc1" presStyleIdx="2" presStyleCnt="5">
        <dgm:presLayoutVars>
          <dgm:bulletEnabled val="1"/>
        </dgm:presLayoutVars>
      </dgm:prSet>
      <dgm:spPr/>
    </dgm:pt>
    <dgm:pt modelId="{C1041267-EB68-4832-A852-B0377968FB22}" type="pres">
      <dgm:prSet presAssocID="{37E7E22F-D312-4566-A605-A0573433B20E}" presName="spaceBetweenRectangles" presStyleCnt="0"/>
      <dgm:spPr/>
    </dgm:pt>
    <dgm:pt modelId="{246A9FAE-F89A-4621-8823-F13227089603}" type="pres">
      <dgm:prSet presAssocID="{A4A85C80-F460-4C52-96E4-07D87DC3EF0F}" presName="parentLin" presStyleCnt="0"/>
      <dgm:spPr/>
    </dgm:pt>
    <dgm:pt modelId="{8F7C7151-688C-4931-846F-642DAAD5F67D}" type="pres">
      <dgm:prSet presAssocID="{A4A85C80-F460-4C52-96E4-07D87DC3EF0F}" presName="parentLeftMargin" presStyleLbl="node1" presStyleIdx="2" presStyleCnt="5"/>
      <dgm:spPr/>
    </dgm:pt>
    <dgm:pt modelId="{7D5688BA-0B45-4236-8F3A-9776435BD2F9}" type="pres">
      <dgm:prSet presAssocID="{A4A85C80-F460-4C52-96E4-07D87DC3EF0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48247C-1FFE-4B75-A063-95B635C24FB2}" type="pres">
      <dgm:prSet presAssocID="{A4A85C80-F460-4C52-96E4-07D87DC3EF0F}" presName="negativeSpace" presStyleCnt="0"/>
      <dgm:spPr/>
    </dgm:pt>
    <dgm:pt modelId="{5D8B1AB8-9A07-456B-9722-38484EA35458}" type="pres">
      <dgm:prSet presAssocID="{A4A85C80-F460-4C52-96E4-07D87DC3EF0F}" presName="childText" presStyleLbl="conFgAcc1" presStyleIdx="3" presStyleCnt="5">
        <dgm:presLayoutVars>
          <dgm:bulletEnabled val="1"/>
        </dgm:presLayoutVars>
      </dgm:prSet>
      <dgm:spPr/>
    </dgm:pt>
    <dgm:pt modelId="{DA167C24-7DF1-4DAD-B3F0-00C26A9EDEC5}" type="pres">
      <dgm:prSet presAssocID="{2C5BC575-1CAF-41CF-9393-EE48ED0B875B}" presName="spaceBetweenRectangles" presStyleCnt="0"/>
      <dgm:spPr/>
    </dgm:pt>
    <dgm:pt modelId="{E5425DD3-CED9-4BD5-BF20-1759AEFFDA83}" type="pres">
      <dgm:prSet presAssocID="{70E7004E-E3CC-44CE-844C-50D90806F78D}" presName="parentLin" presStyleCnt="0"/>
      <dgm:spPr/>
    </dgm:pt>
    <dgm:pt modelId="{B1B7911B-FF11-431E-A529-881BF87B32AD}" type="pres">
      <dgm:prSet presAssocID="{70E7004E-E3CC-44CE-844C-50D90806F78D}" presName="parentLeftMargin" presStyleLbl="node1" presStyleIdx="3" presStyleCnt="5"/>
      <dgm:spPr/>
    </dgm:pt>
    <dgm:pt modelId="{F788CECE-B262-4300-A21E-2C8607805CE6}" type="pres">
      <dgm:prSet presAssocID="{70E7004E-E3CC-44CE-844C-50D90806F78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D20A1C2-743F-4C18-9ACF-BBF84B4B3EC2}" type="pres">
      <dgm:prSet presAssocID="{70E7004E-E3CC-44CE-844C-50D90806F78D}" presName="negativeSpace" presStyleCnt="0"/>
      <dgm:spPr/>
    </dgm:pt>
    <dgm:pt modelId="{3D249FC1-A3EC-4D3D-B308-53E352678E31}" type="pres">
      <dgm:prSet presAssocID="{70E7004E-E3CC-44CE-844C-50D90806F78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D0ACB01-0D76-46A7-9F4F-F141404BBE3F}" srcId="{2665A487-7B18-4C1E-B12E-7E956FCACD9D}" destId="{A4A85C80-F460-4C52-96E4-07D87DC3EF0F}" srcOrd="3" destOrd="0" parTransId="{65A1ABD8-2961-487B-BB10-EF25AE7D2B35}" sibTransId="{2C5BC575-1CAF-41CF-9393-EE48ED0B875B}"/>
    <dgm:cxn modelId="{30E0E313-3EBE-47E4-B148-A64BB3CBBF01}" type="presOf" srcId="{7C7CAA19-94D2-4319-BFB2-73F10D213696}" destId="{855182AC-7A6C-4FBF-B94E-49E122943F8B}" srcOrd="1" destOrd="0" presId="urn:microsoft.com/office/officeart/2005/8/layout/list1"/>
    <dgm:cxn modelId="{C07AEB2E-D66B-4A2B-B717-CF7E97562977}" type="presOf" srcId="{70E7004E-E3CC-44CE-844C-50D90806F78D}" destId="{F788CECE-B262-4300-A21E-2C8607805CE6}" srcOrd="1" destOrd="0" presId="urn:microsoft.com/office/officeart/2005/8/layout/list1"/>
    <dgm:cxn modelId="{31B6CE3B-EDDD-49AE-A8AA-508F52D0D0B5}" type="presOf" srcId="{2665A487-7B18-4C1E-B12E-7E956FCACD9D}" destId="{6B1DAF33-4F4D-4613-8893-8F03299C70BF}" srcOrd="0" destOrd="0" presId="urn:microsoft.com/office/officeart/2005/8/layout/list1"/>
    <dgm:cxn modelId="{7F35DE45-382E-44ED-B8D0-195E2EBDFDF0}" srcId="{2665A487-7B18-4C1E-B12E-7E956FCACD9D}" destId="{1DE340B9-7C62-4DC5-A841-9AFA4AD5B87C}" srcOrd="0" destOrd="0" parTransId="{2AF90A65-4991-4A35-9AFD-3728E3A2C5FA}" sibTransId="{07C5E490-27B9-4A95-A05F-871446BC9C06}"/>
    <dgm:cxn modelId="{DE0C9266-9236-472B-B618-95EE9225F6E6}" type="presOf" srcId="{A5592CD1-CE57-4A52-BF05-3D2B5B742A41}" destId="{3EED1534-A11C-4BE8-B8B3-D346FEA0AA7F}" srcOrd="1" destOrd="0" presId="urn:microsoft.com/office/officeart/2005/8/layout/list1"/>
    <dgm:cxn modelId="{9BA9A952-553F-4FC9-A142-9688DDF74E5D}" type="presOf" srcId="{A4A85C80-F460-4C52-96E4-07D87DC3EF0F}" destId="{8F7C7151-688C-4931-846F-642DAAD5F67D}" srcOrd="0" destOrd="0" presId="urn:microsoft.com/office/officeart/2005/8/layout/list1"/>
    <dgm:cxn modelId="{3B570073-5B71-49F6-8C59-B9D3F02B95EE}" srcId="{2665A487-7B18-4C1E-B12E-7E956FCACD9D}" destId="{70E7004E-E3CC-44CE-844C-50D90806F78D}" srcOrd="4" destOrd="0" parTransId="{87D2D2A0-2695-4FED-873E-6497194087F8}" sibTransId="{E4F4BF62-426E-48B4-8436-458A315BB8E1}"/>
    <dgm:cxn modelId="{019EDE8A-052A-4435-8D0B-1F1EA728CF73}" type="presOf" srcId="{1DE340B9-7C62-4DC5-A841-9AFA4AD5B87C}" destId="{6DB4B8C6-F054-4D7F-BF29-887AE2C9EDD9}" srcOrd="1" destOrd="0" presId="urn:microsoft.com/office/officeart/2005/8/layout/list1"/>
    <dgm:cxn modelId="{D55EE8AB-E7E3-41CE-A053-5DFAB23E174D}" type="presOf" srcId="{A5592CD1-CE57-4A52-BF05-3D2B5B742A41}" destId="{FD5658CD-6C23-4178-B71B-75F6A701CC9E}" srcOrd="0" destOrd="0" presId="urn:microsoft.com/office/officeart/2005/8/layout/list1"/>
    <dgm:cxn modelId="{4CB211AC-8148-4355-BB07-7989281E8F01}" type="presOf" srcId="{7C7CAA19-94D2-4319-BFB2-73F10D213696}" destId="{32698463-BF11-42B4-A7D5-DAB53DA312AB}" srcOrd="0" destOrd="0" presId="urn:microsoft.com/office/officeart/2005/8/layout/list1"/>
    <dgm:cxn modelId="{66C15CB7-72F1-4CE8-A088-346843603DEB}" type="presOf" srcId="{70E7004E-E3CC-44CE-844C-50D90806F78D}" destId="{B1B7911B-FF11-431E-A529-881BF87B32AD}" srcOrd="0" destOrd="0" presId="urn:microsoft.com/office/officeart/2005/8/layout/list1"/>
    <dgm:cxn modelId="{7C0A39CD-A752-4DCD-A735-A2D9FD61B662}" srcId="{2665A487-7B18-4C1E-B12E-7E956FCACD9D}" destId="{7C7CAA19-94D2-4319-BFB2-73F10D213696}" srcOrd="2" destOrd="0" parTransId="{5489449F-5433-4535-916D-735DAE6F122B}" sibTransId="{37E7E22F-D312-4566-A605-A0573433B20E}"/>
    <dgm:cxn modelId="{57EF0AE0-1AFE-4F07-943C-2CE19DE4680C}" srcId="{2665A487-7B18-4C1E-B12E-7E956FCACD9D}" destId="{A5592CD1-CE57-4A52-BF05-3D2B5B742A41}" srcOrd="1" destOrd="0" parTransId="{FCDBA7D7-90C4-4BE3-B8E2-69DDD0750330}" sibTransId="{24B1FA9D-9C8D-4512-99D9-7108CD606DC3}"/>
    <dgm:cxn modelId="{AB8089E2-43B1-4C24-8CC8-31645822BCD4}" type="presOf" srcId="{1DE340B9-7C62-4DC5-A841-9AFA4AD5B87C}" destId="{232E18B5-70F3-4681-87C8-FCD3AACCF145}" srcOrd="0" destOrd="0" presId="urn:microsoft.com/office/officeart/2005/8/layout/list1"/>
    <dgm:cxn modelId="{70C14BEB-F830-41B1-81DF-6B5020B75F35}" type="presOf" srcId="{A4A85C80-F460-4C52-96E4-07D87DC3EF0F}" destId="{7D5688BA-0B45-4236-8F3A-9776435BD2F9}" srcOrd="1" destOrd="0" presId="urn:microsoft.com/office/officeart/2005/8/layout/list1"/>
    <dgm:cxn modelId="{AE2C054F-6249-4642-9036-1DB74D168A14}" type="presParOf" srcId="{6B1DAF33-4F4D-4613-8893-8F03299C70BF}" destId="{0A5F2E12-90D1-4500-BFBF-25E40B51D9B5}" srcOrd="0" destOrd="0" presId="urn:microsoft.com/office/officeart/2005/8/layout/list1"/>
    <dgm:cxn modelId="{515BE626-670E-4A85-B68C-7135C2CC86FB}" type="presParOf" srcId="{0A5F2E12-90D1-4500-BFBF-25E40B51D9B5}" destId="{232E18B5-70F3-4681-87C8-FCD3AACCF145}" srcOrd="0" destOrd="0" presId="urn:microsoft.com/office/officeart/2005/8/layout/list1"/>
    <dgm:cxn modelId="{5B860AEE-79A9-4784-94FF-4BDCFEB34CD2}" type="presParOf" srcId="{0A5F2E12-90D1-4500-BFBF-25E40B51D9B5}" destId="{6DB4B8C6-F054-4D7F-BF29-887AE2C9EDD9}" srcOrd="1" destOrd="0" presId="urn:microsoft.com/office/officeart/2005/8/layout/list1"/>
    <dgm:cxn modelId="{997BF136-FEF5-49C1-B5D8-DA5C5C4B015C}" type="presParOf" srcId="{6B1DAF33-4F4D-4613-8893-8F03299C70BF}" destId="{87FBA902-DFD1-4DE7-AA56-EE9DE3835829}" srcOrd="1" destOrd="0" presId="urn:microsoft.com/office/officeart/2005/8/layout/list1"/>
    <dgm:cxn modelId="{FE775138-D756-474D-BD99-B5B3BD037A23}" type="presParOf" srcId="{6B1DAF33-4F4D-4613-8893-8F03299C70BF}" destId="{A7E1688C-1F70-490D-977F-89D2C1047B81}" srcOrd="2" destOrd="0" presId="urn:microsoft.com/office/officeart/2005/8/layout/list1"/>
    <dgm:cxn modelId="{D83D7AB8-1E8E-4A6C-BE81-165C65FC4DCE}" type="presParOf" srcId="{6B1DAF33-4F4D-4613-8893-8F03299C70BF}" destId="{44F33DAE-0976-43DF-9DC9-28DCB25126C4}" srcOrd="3" destOrd="0" presId="urn:microsoft.com/office/officeart/2005/8/layout/list1"/>
    <dgm:cxn modelId="{9257B91C-4BCC-4CE2-AF7B-BAE63E36A282}" type="presParOf" srcId="{6B1DAF33-4F4D-4613-8893-8F03299C70BF}" destId="{395FBD8D-6730-4573-A44A-BAA7CA28BADF}" srcOrd="4" destOrd="0" presId="urn:microsoft.com/office/officeart/2005/8/layout/list1"/>
    <dgm:cxn modelId="{D7DE3F6C-DB9B-4E4D-BD56-D6E36E19B47C}" type="presParOf" srcId="{395FBD8D-6730-4573-A44A-BAA7CA28BADF}" destId="{FD5658CD-6C23-4178-B71B-75F6A701CC9E}" srcOrd="0" destOrd="0" presId="urn:microsoft.com/office/officeart/2005/8/layout/list1"/>
    <dgm:cxn modelId="{9FABC89B-A8F7-417D-9EC4-BD72B99B8F81}" type="presParOf" srcId="{395FBD8D-6730-4573-A44A-BAA7CA28BADF}" destId="{3EED1534-A11C-4BE8-B8B3-D346FEA0AA7F}" srcOrd="1" destOrd="0" presId="urn:microsoft.com/office/officeart/2005/8/layout/list1"/>
    <dgm:cxn modelId="{DA5B8329-9963-434E-BF07-68F13E1914C2}" type="presParOf" srcId="{6B1DAF33-4F4D-4613-8893-8F03299C70BF}" destId="{5BB7BD55-D107-4339-AAE2-748C531E5FE5}" srcOrd="5" destOrd="0" presId="urn:microsoft.com/office/officeart/2005/8/layout/list1"/>
    <dgm:cxn modelId="{E31766EF-6A63-4204-A129-55DE192A6F99}" type="presParOf" srcId="{6B1DAF33-4F4D-4613-8893-8F03299C70BF}" destId="{7804BC28-A232-4F4A-89C6-D02406E4D2A3}" srcOrd="6" destOrd="0" presId="urn:microsoft.com/office/officeart/2005/8/layout/list1"/>
    <dgm:cxn modelId="{19B60A89-FE45-4E6B-BC5E-6D27E0D95390}" type="presParOf" srcId="{6B1DAF33-4F4D-4613-8893-8F03299C70BF}" destId="{ED041F6F-5F5C-4618-8777-D641304C748C}" srcOrd="7" destOrd="0" presId="urn:microsoft.com/office/officeart/2005/8/layout/list1"/>
    <dgm:cxn modelId="{4DB04A4A-B4F8-4FC2-9BDC-BE48ADF422B8}" type="presParOf" srcId="{6B1DAF33-4F4D-4613-8893-8F03299C70BF}" destId="{A98AF3BD-6C1B-44D6-916F-D0F9970E3710}" srcOrd="8" destOrd="0" presId="urn:microsoft.com/office/officeart/2005/8/layout/list1"/>
    <dgm:cxn modelId="{F26DEFD7-EC4D-4E21-A2B4-B6C7D44E5FD3}" type="presParOf" srcId="{A98AF3BD-6C1B-44D6-916F-D0F9970E3710}" destId="{32698463-BF11-42B4-A7D5-DAB53DA312AB}" srcOrd="0" destOrd="0" presId="urn:microsoft.com/office/officeart/2005/8/layout/list1"/>
    <dgm:cxn modelId="{A95B5AFF-4239-4C5A-AE44-1F43020FC385}" type="presParOf" srcId="{A98AF3BD-6C1B-44D6-916F-D0F9970E3710}" destId="{855182AC-7A6C-4FBF-B94E-49E122943F8B}" srcOrd="1" destOrd="0" presId="urn:microsoft.com/office/officeart/2005/8/layout/list1"/>
    <dgm:cxn modelId="{25F474B2-8100-407C-91D4-349C3B8CF64A}" type="presParOf" srcId="{6B1DAF33-4F4D-4613-8893-8F03299C70BF}" destId="{B85870BC-19EB-48DB-8E36-0CBEE4CB92A3}" srcOrd="9" destOrd="0" presId="urn:microsoft.com/office/officeart/2005/8/layout/list1"/>
    <dgm:cxn modelId="{817113B3-6C59-4BF5-BF91-1EE86873B83A}" type="presParOf" srcId="{6B1DAF33-4F4D-4613-8893-8F03299C70BF}" destId="{FD6AAAB6-F971-4A13-AD46-7518345B213E}" srcOrd="10" destOrd="0" presId="urn:microsoft.com/office/officeart/2005/8/layout/list1"/>
    <dgm:cxn modelId="{3FCF2882-97F9-48FD-AC80-3EC295F38C44}" type="presParOf" srcId="{6B1DAF33-4F4D-4613-8893-8F03299C70BF}" destId="{C1041267-EB68-4832-A852-B0377968FB22}" srcOrd="11" destOrd="0" presId="urn:microsoft.com/office/officeart/2005/8/layout/list1"/>
    <dgm:cxn modelId="{D3E7AA0D-D95D-4B5C-95ED-68A3D3551332}" type="presParOf" srcId="{6B1DAF33-4F4D-4613-8893-8F03299C70BF}" destId="{246A9FAE-F89A-4621-8823-F13227089603}" srcOrd="12" destOrd="0" presId="urn:microsoft.com/office/officeart/2005/8/layout/list1"/>
    <dgm:cxn modelId="{6744E491-7D2E-43FD-B968-D52B46C5F8F7}" type="presParOf" srcId="{246A9FAE-F89A-4621-8823-F13227089603}" destId="{8F7C7151-688C-4931-846F-642DAAD5F67D}" srcOrd="0" destOrd="0" presId="urn:microsoft.com/office/officeart/2005/8/layout/list1"/>
    <dgm:cxn modelId="{7CFF57F4-563A-43F9-951F-91631658D40B}" type="presParOf" srcId="{246A9FAE-F89A-4621-8823-F13227089603}" destId="{7D5688BA-0B45-4236-8F3A-9776435BD2F9}" srcOrd="1" destOrd="0" presId="urn:microsoft.com/office/officeart/2005/8/layout/list1"/>
    <dgm:cxn modelId="{2257F12E-FABE-4F04-B801-BB8632349BD6}" type="presParOf" srcId="{6B1DAF33-4F4D-4613-8893-8F03299C70BF}" destId="{6548247C-1FFE-4B75-A063-95B635C24FB2}" srcOrd="13" destOrd="0" presId="urn:microsoft.com/office/officeart/2005/8/layout/list1"/>
    <dgm:cxn modelId="{C09EE8C1-2A2F-4DF2-A0CB-026FBD6E2D7A}" type="presParOf" srcId="{6B1DAF33-4F4D-4613-8893-8F03299C70BF}" destId="{5D8B1AB8-9A07-456B-9722-38484EA35458}" srcOrd="14" destOrd="0" presId="urn:microsoft.com/office/officeart/2005/8/layout/list1"/>
    <dgm:cxn modelId="{C657F7BD-D32F-4D3F-B2E9-BFCDC2F91BC7}" type="presParOf" srcId="{6B1DAF33-4F4D-4613-8893-8F03299C70BF}" destId="{DA167C24-7DF1-4DAD-B3F0-00C26A9EDEC5}" srcOrd="15" destOrd="0" presId="urn:microsoft.com/office/officeart/2005/8/layout/list1"/>
    <dgm:cxn modelId="{059A5C0B-896E-4D38-B83C-588CB7DE052C}" type="presParOf" srcId="{6B1DAF33-4F4D-4613-8893-8F03299C70BF}" destId="{E5425DD3-CED9-4BD5-BF20-1759AEFFDA83}" srcOrd="16" destOrd="0" presId="urn:microsoft.com/office/officeart/2005/8/layout/list1"/>
    <dgm:cxn modelId="{A7C0A8C8-BF5E-4080-BABC-2E5649416A34}" type="presParOf" srcId="{E5425DD3-CED9-4BD5-BF20-1759AEFFDA83}" destId="{B1B7911B-FF11-431E-A529-881BF87B32AD}" srcOrd="0" destOrd="0" presId="urn:microsoft.com/office/officeart/2005/8/layout/list1"/>
    <dgm:cxn modelId="{F959CC33-3CE4-41F6-A31B-B014FF9901DA}" type="presParOf" srcId="{E5425DD3-CED9-4BD5-BF20-1759AEFFDA83}" destId="{F788CECE-B262-4300-A21E-2C8607805CE6}" srcOrd="1" destOrd="0" presId="urn:microsoft.com/office/officeart/2005/8/layout/list1"/>
    <dgm:cxn modelId="{691CDF13-C8B3-4406-96C1-B12ADF3103F0}" type="presParOf" srcId="{6B1DAF33-4F4D-4613-8893-8F03299C70BF}" destId="{2D20A1C2-743F-4C18-9ACF-BBF84B4B3EC2}" srcOrd="17" destOrd="0" presId="urn:microsoft.com/office/officeart/2005/8/layout/list1"/>
    <dgm:cxn modelId="{0C837B3F-8B0F-412C-A415-EC230A62E87B}" type="presParOf" srcId="{6B1DAF33-4F4D-4613-8893-8F03299C70BF}" destId="{3D249FC1-A3EC-4D3D-B308-53E352678E3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1688C-1F70-490D-977F-89D2C1047B81}">
      <dsp:nvSpPr>
        <dsp:cNvPr id="0" name=""/>
        <dsp:cNvSpPr/>
      </dsp:nvSpPr>
      <dsp:spPr>
        <a:xfrm>
          <a:off x="0" y="353119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4B8C6-F054-4D7F-BF29-887AE2C9EDD9}">
      <dsp:nvSpPr>
        <dsp:cNvPr id="0" name=""/>
        <dsp:cNvSpPr/>
      </dsp:nvSpPr>
      <dsp:spPr>
        <a:xfrm>
          <a:off x="280352" y="28399"/>
          <a:ext cx="3924935" cy="649440"/>
        </a:xfrm>
        <a:prstGeom prst="roundRect">
          <a:avLst/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/>
            <a:t>Introduction </a:t>
          </a:r>
          <a:endParaRPr lang="en-US" sz="2200" kern="1200" dirty="0"/>
        </a:p>
      </dsp:txBody>
      <dsp:txXfrm>
        <a:off x="312055" y="60102"/>
        <a:ext cx="3861529" cy="586034"/>
      </dsp:txXfrm>
    </dsp:sp>
    <dsp:sp modelId="{7804BC28-A232-4F4A-89C6-D02406E4D2A3}">
      <dsp:nvSpPr>
        <dsp:cNvPr id="0" name=""/>
        <dsp:cNvSpPr/>
      </dsp:nvSpPr>
      <dsp:spPr>
        <a:xfrm>
          <a:off x="0" y="1351039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D1534-A11C-4BE8-B8B3-D346FEA0AA7F}">
      <dsp:nvSpPr>
        <dsp:cNvPr id="0" name=""/>
        <dsp:cNvSpPr/>
      </dsp:nvSpPr>
      <dsp:spPr>
        <a:xfrm>
          <a:off x="280352" y="1026319"/>
          <a:ext cx="3924935" cy="649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/>
            <a:t>Preview</a:t>
          </a:r>
          <a:endParaRPr lang="en-US" sz="2200" kern="1200" dirty="0"/>
        </a:p>
      </dsp:txBody>
      <dsp:txXfrm>
        <a:off x="312055" y="1058022"/>
        <a:ext cx="3861529" cy="586034"/>
      </dsp:txXfrm>
    </dsp:sp>
    <dsp:sp modelId="{FD6AAAB6-F971-4A13-AD46-7518345B213E}">
      <dsp:nvSpPr>
        <dsp:cNvPr id="0" name=""/>
        <dsp:cNvSpPr/>
      </dsp:nvSpPr>
      <dsp:spPr>
        <a:xfrm>
          <a:off x="0" y="2348960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182AC-7A6C-4FBF-B94E-49E122943F8B}">
      <dsp:nvSpPr>
        <dsp:cNvPr id="0" name=""/>
        <dsp:cNvSpPr/>
      </dsp:nvSpPr>
      <dsp:spPr>
        <a:xfrm>
          <a:off x="280352" y="2024239"/>
          <a:ext cx="3924935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/>
            <a:t>Developed product</a:t>
          </a:r>
          <a:endParaRPr lang="en-US" sz="2200" kern="1200" dirty="0"/>
        </a:p>
      </dsp:txBody>
      <dsp:txXfrm>
        <a:off x="312055" y="2055942"/>
        <a:ext cx="3861529" cy="586034"/>
      </dsp:txXfrm>
    </dsp:sp>
    <dsp:sp modelId="{5D8B1AB8-9A07-456B-9722-38484EA35458}">
      <dsp:nvSpPr>
        <dsp:cNvPr id="0" name=""/>
        <dsp:cNvSpPr/>
      </dsp:nvSpPr>
      <dsp:spPr>
        <a:xfrm>
          <a:off x="0" y="3346880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688BA-0B45-4236-8F3A-9776435BD2F9}">
      <dsp:nvSpPr>
        <dsp:cNvPr id="0" name=""/>
        <dsp:cNvSpPr/>
      </dsp:nvSpPr>
      <dsp:spPr>
        <a:xfrm>
          <a:off x="280352" y="3022160"/>
          <a:ext cx="3924935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/>
            <a:t>Future development</a:t>
          </a:r>
          <a:endParaRPr lang="en-US" sz="2200" kern="1200" dirty="0"/>
        </a:p>
      </dsp:txBody>
      <dsp:txXfrm>
        <a:off x="312055" y="3053863"/>
        <a:ext cx="3861529" cy="586034"/>
      </dsp:txXfrm>
    </dsp:sp>
    <dsp:sp modelId="{3D249FC1-A3EC-4D3D-B308-53E352678E31}">
      <dsp:nvSpPr>
        <dsp:cNvPr id="0" name=""/>
        <dsp:cNvSpPr/>
      </dsp:nvSpPr>
      <dsp:spPr>
        <a:xfrm>
          <a:off x="0" y="4344800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8CECE-B262-4300-A21E-2C8607805CE6}">
      <dsp:nvSpPr>
        <dsp:cNvPr id="0" name=""/>
        <dsp:cNvSpPr/>
      </dsp:nvSpPr>
      <dsp:spPr>
        <a:xfrm>
          <a:off x="280352" y="4020080"/>
          <a:ext cx="3924935" cy="6494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Demo (with</a:t>
          </a:r>
          <a:r>
            <a:rPr lang="vi-VN" sz="2200" kern="1200" dirty="0"/>
            <a:t> </a:t>
          </a:r>
          <a:r>
            <a:rPr lang="en-US" sz="2200" kern="1200" dirty="0"/>
            <a:t>emulator)</a:t>
          </a:r>
        </a:p>
      </dsp:txBody>
      <dsp:txXfrm>
        <a:off x="312055" y="4051783"/>
        <a:ext cx="3861529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82FBA-AE27-43AF-920C-44D5211A333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0DC55-F49D-48D8-AD1F-7AFDD8D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6CFE-FEBB-4B69-82D3-1048C1CAA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vi-VN" dirty="0"/>
              <a:t> </a:t>
            </a:r>
            <a:r>
              <a:rPr lang="en-US" dirty="0"/>
              <a:t>Wikipedia android app</a:t>
            </a:r>
          </a:p>
        </p:txBody>
      </p:sp>
    </p:spTree>
    <p:extLst>
      <p:ext uri="{BB962C8B-B14F-4D97-AF65-F5344CB8AC3E}">
        <p14:creationId xmlns:p14="http://schemas.microsoft.com/office/powerpoint/2010/main" val="309957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A283C-62D6-169B-886B-B9C8297E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41" y="1717006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bookmark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BAD65066-03A5-CB67-D0CB-40CA0CA2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1" y="643467"/>
            <a:ext cx="250221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1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A283C-62D6-169B-886B-B9C8297E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41" y="1717006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E9E330E5-B239-D3B8-8F8E-59E7675EE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1" y="643467"/>
            <a:ext cx="250221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A283C-62D6-169B-886B-B9C8297E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41" y="1717006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3B4B4C53-F5F9-1F2D-7C98-1BE6363C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1" y="643467"/>
            <a:ext cx="250221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4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CA6E6-1126-F730-99E9-4E18971EF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SETTING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B7168-C1EA-5880-BC78-46ED9639B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LOGIN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DONATE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755404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A283C-62D6-169B-886B-B9C8297E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41" y="1717006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B4C53-F5F9-1F2D-7C98-1BE6363C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90262" y="643467"/>
            <a:ext cx="249701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5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A283C-62D6-169B-886B-B9C8297E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41" y="1717006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donate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B4C53-F5F9-1F2D-7C98-1BE6363C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90262" y="643467"/>
            <a:ext cx="249701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A283C-62D6-169B-886B-B9C8297E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41" y="1717006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B4C53-F5F9-1F2D-7C98-1BE6363C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90262" y="643467"/>
            <a:ext cx="249701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BA42-B0DA-4B90-AA23-65B486A27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Developed</a:t>
            </a:r>
            <a:r>
              <a:rPr lang="en-US" dirty="0"/>
              <a:t>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FDB1E-2C28-B592-4E70-8F2BF5BCD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4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AE813F-FF0D-2941-BDB8-26DE0F4F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16228-4F82-2C1C-4DBB-716848CDB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i. Main activity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475A2-D079-F5A6-3EB4-7BD3454F1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EXPLORE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BOOKMARK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HISTORY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758043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9FC0D7-C521-3F72-F02F-559C39F1C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B1521-17AB-DA68-CFBE-801F69FA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Explore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A7FEE2-C710-2A65-218A-4A6EBB6C9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2" y="643467"/>
            <a:ext cx="250221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5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68FC2-652E-C107-B519-CD2FD517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AED2-84E6-1923-2C5F-A658E9B5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22BI13007 –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Trần Minh An</a:t>
            </a:r>
          </a:p>
          <a:p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22BI13013 – Đỗ Quang Anh</a:t>
            </a:r>
          </a:p>
          <a:p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22BI13015 – Hoàng Quỳnh Anh</a:t>
            </a:r>
          </a:p>
          <a:p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22BI13071 – Cao Phương Đăng</a:t>
            </a:r>
          </a:p>
          <a:p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22BI13094 – Nguyễn Quý Đức</a:t>
            </a:r>
          </a:p>
          <a:p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22BI13116 – Phạm Quang Dương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34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23E14A-91B0-3395-C335-1EBAA304D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B5569-53BC-7E5A-EB5B-C2DA3EA3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bookmark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545BF-E02D-9163-38AD-4701DB2D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2" y="643467"/>
            <a:ext cx="250221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23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B36DE1-AD4A-4FB2-9146-32E9039CE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71A6C-FBCD-F429-8864-E7959831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977B85F-0135-A7F4-5E1F-0DD2D8A9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2" y="643467"/>
            <a:ext cx="250221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86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DB8C0-CB52-5708-7253-0C7D07644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73AC5-6B65-493C-C73D-E04218E73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FB784C23-ACEC-B097-F5EF-B008D085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2" y="643467"/>
            <a:ext cx="250221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43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675413-AB79-9FDC-6412-2B05958B7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333FD-99F6-E5CE-EAC9-B5B52C8CE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SETTING</a:t>
            </a:r>
            <a:r>
              <a:rPr lang="vi-VN" sz="3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activity</a:t>
            </a:r>
            <a:endParaRPr lang="en-US" sz="3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C5C2B-BF1B-F583-E49B-B45FCA4DD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LOGIN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DONATE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998640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1BAAC6-65A6-E15E-03ED-FF08AB7FC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49F7-53B9-6908-7FA1-E7E0927F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login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0BBF9-8A5D-4632-F7C1-53B85895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755302" y="582936"/>
            <a:ext cx="2502217" cy="541019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1D1B15F-966F-0D84-7F8C-DA9FAD7C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301" y="582936"/>
            <a:ext cx="2502217" cy="54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6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1299FE-0D0F-0F7E-4651-D589B7B2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E5CA7-F698-CEC6-1A63-EA04FC69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donate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A359FFB5-A47F-8EA5-E41A-D2E25AA3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2" y="643467"/>
            <a:ext cx="250221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36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AD59D5-D297-742D-455C-03E33947C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82FC6-8601-37C7-B631-394CD317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F3B2A-9594-E9BF-C8B7-ED7E069F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587661" y="643467"/>
            <a:ext cx="250221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3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4A24-CE67-3EB9-0E22-CBE0B933E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Future development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010C1-26E6-DFD5-BC94-AE23A70C6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2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EAAD-C998-84C1-117C-14F3F249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42" y="2498160"/>
            <a:ext cx="5284613" cy="1760613"/>
          </a:xfrm>
        </p:spPr>
        <p:txBody>
          <a:bodyPr/>
          <a:lstStyle/>
          <a:p>
            <a:r>
              <a:rPr lang="vi-VN"/>
              <a:t>Comparing </a:t>
            </a:r>
            <a:r>
              <a:rPr lang="en-US"/>
              <a:t>with the actual app</a:t>
            </a:r>
            <a:endParaRPr lang="en-US" dirty="0"/>
          </a:p>
        </p:txBody>
      </p:sp>
      <p:pic>
        <p:nvPicPr>
          <p:cNvPr id="8" name="Picture 7" descr="A screenshot of a cellphone&#10;&#10;Description automatically generated">
            <a:extLst>
              <a:ext uri="{FF2B5EF4-FFF2-40B4-BE49-F238E27FC236}">
                <a16:creationId xmlns:a16="http://schemas.microsoft.com/office/drawing/2014/main" id="{33B73ACB-3050-52D4-8C37-1BC56EFE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94" y="311082"/>
            <a:ext cx="2775769" cy="6134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FC602-BBE8-3B71-EDAF-1B30551F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055" y="311080"/>
            <a:ext cx="2831433" cy="613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8F6C2D-BC42-485D-9DAA-6239BD134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3770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23270-99F0-3DB7-2EAC-F3251202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05" y="2258167"/>
            <a:ext cx="5610692" cy="234166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Possible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7B0B-E4ED-B441-A657-0BCEDA0F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0" y="973600"/>
            <a:ext cx="4297680" cy="4924280"/>
          </a:xfrm>
        </p:spPr>
        <p:txBody>
          <a:bodyPr anchor="ctr">
            <a:normAutofit/>
          </a:bodyPr>
          <a:lstStyle/>
          <a:p>
            <a:pPr lvl="1"/>
            <a:endParaRPr lang="vi-VN" sz="2400" dirty="0"/>
          </a:p>
          <a:p>
            <a:pPr lvl="1"/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UI</a:t>
            </a:r>
          </a:p>
          <a:p>
            <a:pPr lvl="1"/>
            <a:endParaRPr lang="vi-V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functions</a:t>
            </a:r>
            <a:endParaRPr lang="vi-V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changeable languages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6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23DEA-8594-462A-CE5D-E791A1B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vi-VN">
                <a:solidFill>
                  <a:schemeClr val="bg1"/>
                </a:solidFill>
              </a:rPr>
              <a:t>TABLE OF CONTENTS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67456B-ED7E-2749-51C0-6F8815A39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13864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276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7AE1-09D9-FD7B-BE22-37365F4D9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Demo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D61A4-03D7-B81E-96C6-E10D66044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29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2B21-A134-1D22-5A57-065071C8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vi-VN" dirty="0"/>
              <a:t>Thank you for listening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0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012C-42E6-05A0-D0FF-9D1F1C917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1B7B9-7931-E9FE-DAFB-491EC9231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BCAA7-60CA-7EED-6927-BB6FE409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Wikipedia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33F2C7-C75D-C976-1D41-E71AF5639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581" y="640080"/>
            <a:ext cx="5263134" cy="52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20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9EC33B-F959-F470-8968-DE1F7A456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55DFB-382F-96AA-1871-B457EE71C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dirty="0"/>
              <a:t>1. Main</a:t>
            </a:r>
            <a:r>
              <a:rPr lang="vi-VN" sz="5000" dirty="0"/>
              <a:t> activity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r>
              <a:rPr lang="en-US" sz="5000" dirty="0"/>
              <a:t>ii. Setting</a:t>
            </a:r>
            <a:r>
              <a:rPr lang="vi-VN" sz="5000" dirty="0"/>
              <a:t> activity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0876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84C7-D26F-41B1-6926-23F83CD6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Preview on previous status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A1D35-3C28-FAE2-EB10-0E981267C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3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CA6E6-1126-F730-99E9-4E18971EF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i. Main activity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B7168-C1EA-5880-BC78-46ED9639B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EXPLORE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BOOKMARK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HISTORY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581781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A283C-62D6-169B-886B-B9C8297E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41" y="1717006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Explore</a:t>
            </a:r>
          </a:p>
        </p:txBody>
      </p:sp>
      <p:pic>
        <p:nvPicPr>
          <p:cNvPr id="18" name="Picture 17" descr="A screenshot of a phone&#10;&#10;Description automatically generated">
            <a:extLst>
              <a:ext uri="{FF2B5EF4-FFF2-40B4-BE49-F238E27FC236}">
                <a16:creationId xmlns:a16="http://schemas.microsoft.com/office/drawing/2014/main" id="{A00DF64D-00AC-261D-694C-0B713AC1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1" y="643467"/>
            <a:ext cx="2502217" cy="541019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0636940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365</TotalTime>
  <Words>134</Words>
  <Application>Microsoft Office PowerPoint</Application>
  <PresentationFormat>Widescreen</PresentationFormat>
  <Paragraphs>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Arial</vt:lpstr>
      <vt:lpstr>Calibri</vt:lpstr>
      <vt:lpstr>Gill Sans MT</vt:lpstr>
      <vt:lpstr>Parcel</vt:lpstr>
      <vt:lpstr> Wikipedia android app</vt:lpstr>
      <vt:lpstr>group members</vt:lpstr>
      <vt:lpstr>TABLE OF CONTENTS</vt:lpstr>
      <vt:lpstr>INtroduction</vt:lpstr>
      <vt:lpstr>Wikipedia</vt:lpstr>
      <vt:lpstr>1. Main activity   ii. Setting activity</vt:lpstr>
      <vt:lpstr>Preview on previous status</vt:lpstr>
      <vt:lpstr>i. Main activity </vt:lpstr>
      <vt:lpstr>Explore</vt:lpstr>
      <vt:lpstr>bookmark</vt:lpstr>
      <vt:lpstr>history</vt:lpstr>
      <vt:lpstr>search</vt:lpstr>
      <vt:lpstr>i. SETTING</vt:lpstr>
      <vt:lpstr>login</vt:lpstr>
      <vt:lpstr>donate</vt:lpstr>
      <vt:lpstr>language</vt:lpstr>
      <vt:lpstr>Developed product</vt:lpstr>
      <vt:lpstr>i. Main activity </vt:lpstr>
      <vt:lpstr>Explore</vt:lpstr>
      <vt:lpstr>bookmark</vt:lpstr>
      <vt:lpstr>history</vt:lpstr>
      <vt:lpstr>search</vt:lpstr>
      <vt:lpstr>i. SETTING activity</vt:lpstr>
      <vt:lpstr>login</vt:lpstr>
      <vt:lpstr>donate</vt:lpstr>
      <vt:lpstr>language</vt:lpstr>
      <vt:lpstr>Future development</vt:lpstr>
      <vt:lpstr>Comparing with the actual app</vt:lpstr>
      <vt:lpstr>Possible future development</vt:lpstr>
      <vt:lpstr>Demo 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Anh Đỗ</dc:creator>
  <cp:lastModifiedBy>Quang Anh Đỗ</cp:lastModifiedBy>
  <cp:revision>14</cp:revision>
  <dcterms:created xsi:type="dcterms:W3CDTF">2024-09-17T18:23:16Z</dcterms:created>
  <dcterms:modified xsi:type="dcterms:W3CDTF">2024-11-09T08:52:02Z</dcterms:modified>
</cp:coreProperties>
</file>