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1" r:id="rId7"/>
    <p:sldId id="258"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58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291679-795B-4E87-BEE9-024473410EE0}" type="datetimeFigureOut">
              <a:rPr lang="en-US" smtClean="0"/>
              <a:pPr/>
              <a:t>5/3/2010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91679-795B-4E87-BEE9-024473410EE0}" type="datetimeFigureOut">
              <a:rPr lang="en-US" smtClean="0"/>
              <a:pPr/>
              <a:t>5/3/2010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91679-795B-4E87-BEE9-024473410EE0}" type="datetimeFigureOut">
              <a:rPr lang="en-US" smtClean="0"/>
              <a:pPr/>
              <a:t>5/3/2010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91679-795B-4E87-BEE9-024473410EE0}" type="datetimeFigureOut">
              <a:rPr lang="en-US" smtClean="0"/>
              <a:pPr/>
              <a:t>5/3/2010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291679-795B-4E87-BEE9-024473410EE0}" type="datetimeFigureOut">
              <a:rPr lang="en-US" smtClean="0"/>
              <a:pPr/>
              <a:t>5/3/2010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291679-795B-4E87-BEE9-024473410EE0}" type="datetimeFigureOut">
              <a:rPr lang="en-US" smtClean="0"/>
              <a:pPr/>
              <a:t>5/3/2010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291679-795B-4E87-BEE9-024473410EE0}" type="datetimeFigureOut">
              <a:rPr lang="en-US" smtClean="0"/>
              <a:pPr/>
              <a:t>5/3/2010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291679-795B-4E87-BEE9-024473410EE0}" type="datetimeFigureOut">
              <a:rPr lang="en-US" smtClean="0"/>
              <a:pPr/>
              <a:t>5/3/2010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1679-795B-4E87-BEE9-024473410EE0}" type="datetimeFigureOut">
              <a:rPr lang="en-US" smtClean="0"/>
              <a:pPr/>
              <a:t>5/3/2010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91679-795B-4E87-BEE9-024473410EE0}" type="datetimeFigureOut">
              <a:rPr lang="en-US" smtClean="0"/>
              <a:pPr/>
              <a:t>5/3/2010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91679-795B-4E87-BEE9-024473410EE0}" type="datetimeFigureOut">
              <a:rPr lang="en-US" smtClean="0"/>
              <a:pPr/>
              <a:t>5/3/2010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D1C47-4555-422C-A928-C4E8931A5F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91679-795B-4E87-BEE9-024473410EE0}" type="datetimeFigureOut">
              <a:rPr lang="en-US" smtClean="0"/>
              <a:pPr/>
              <a:t>5/3/2010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D1C47-4555-422C-A928-C4E8931A5F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QuinnBaetz\Downloads\titleScreen.jpg"/>
          <p:cNvPicPr>
            <a:picLocks noChangeAspect="1" noChangeArrowheads="1"/>
          </p:cNvPicPr>
          <p:nvPr/>
        </p:nvPicPr>
        <p:blipFill>
          <a:blip r:embed="rId2" cstate="print"/>
          <a:srcRect/>
          <a:stretch>
            <a:fillRect/>
          </a:stretch>
        </p:blipFill>
        <p:spPr bwMode="auto">
          <a:xfrm>
            <a:off x="0" y="0"/>
            <a:ext cx="9145835" cy="6858000"/>
          </a:xfrm>
          <a:prstGeom prst="rect">
            <a:avLst/>
          </a:prstGeom>
          <a:noFill/>
        </p:spPr>
      </p:pic>
      <p:sp>
        <p:nvSpPr>
          <p:cNvPr id="5" name="TextBox 4"/>
          <p:cNvSpPr txBox="1"/>
          <p:nvPr/>
        </p:nvSpPr>
        <p:spPr>
          <a:xfrm>
            <a:off x="457200" y="4267200"/>
            <a:ext cx="2821606" cy="2308324"/>
          </a:xfrm>
          <a:prstGeom prst="rect">
            <a:avLst/>
          </a:prstGeom>
          <a:noFill/>
        </p:spPr>
        <p:txBody>
          <a:bodyPr wrap="none" rtlCol="0">
            <a:spAutoFit/>
          </a:bodyPr>
          <a:lstStyle/>
          <a:p>
            <a:r>
              <a:rPr lang="en-US" sz="2400" dirty="0" smtClean="0">
                <a:solidFill>
                  <a:srgbClr val="FF0000"/>
                </a:solidFill>
                <a:latin typeface="Aharoni" pitchFamily="2" charset="-79"/>
                <a:cs typeface="Aharoni" pitchFamily="2" charset="-79"/>
              </a:rPr>
              <a:t>Quinn </a:t>
            </a:r>
            <a:r>
              <a:rPr lang="en-US" sz="2400" dirty="0" err="1" smtClean="0">
                <a:solidFill>
                  <a:srgbClr val="FF0000"/>
                </a:solidFill>
                <a:latin typeface="Aharoni" pitchFamily="2" charset="-79"/>
                <a:cs typeface="Aharoni" pitchFamily="2" charset="-79"/>
              </a:rPr>
              <a:t>Baetz</a:t>
            </a:r>
            <a:endParaRPr lang="en-US" sz="2400" dirty="0" smtClean="0">
              <a:solidFill>
                <a:srgbClr val="FF0000"/>
              </a:solidFill>
              <a:latin typeface="Aharoni" pitchFamily="2" charset="-79"/>
              <a:cs typeface="Aharoni" pitchFamily="2" charset="-79"/>
            </a:endParaRPr>
          </a:p>
          <a:p>
            <a:r>
              <a:rPr lang="en-US" sz="2400" dirty="0" smtClean="0">
                <a:solidFill>
                  <a:srgbClr val="FF0000"/>
                </a:solidFill>
                <a:latin typeface="Aharoni" pitchFamily="2" charset="-79"/>
                <a:cs typeface="Aharoni" pitchFamily="2" charset="-79"/>
              </a:rPr>
              <a:t>Ryan Teel</a:t>
            </a:r>
          </a:p>
          <a:p>
            <a:r>
              <a:rPr lang="en-US" sz="2400" dirty="0" smtClean="0">
                <a:solidFill>
                  <a:srgbClr val="FF0000"/>
                </a:solidFill>
                <a:latin typeface="Aharoni" pitchFamily="2" charset="-79"/>
                <a:cs typeface="Aharoni" pitchFamily="2" charset="-79"/>
              </a:rPr>
              <a:t>Torre Whitmore</a:t>
            </a:r>
          </a:p>
          <a:p>
            <a:r>
              <a:rPr lang="en-US" sz="2400" dirty="0" smtClean="0">
                <a:solidFill>
                  <a:srgbClr val="FF0000"/>
                </a:solidFill>
                <a:latin typeface="Aharoni" pitchFamily="2" charset="-79"/>
                <a:cs typeface="Aharoni" pitchFamily="2" charset="-79"/>
              </a:rPr>
              <a:t>Ryan </a:t>
            </a:r>
            <a:r>
              <a:rPr lang="en-US" sz="2400" dirty="0" err="1" smtClean="0">
                <a:solidFill>
                  <a:srgbClr val="FF0000"/>
                </a:solidFill>
                <a:latin typeface="Aharoni" pitchFamily="2" charset="-79"/>
                <a:cs typeface="Aharoni" pitchFamily="2" charset="-79"/>
              </a:rPr>
              <a:t>Marzolph</a:t>
            </a:r>
            <a:endParaRPr lang="en-US" sz="2400" dirty="0" smtClean="0">
              <a:solidFill>
                <a:srgbClr val="FF0000"/>
              </a:solidFill>
              <a:latin typeface="Aharoni" pitchFamily="2" charset="-79"/>
              <a:cs typeface="Aharoni" pitchFamily="2" charset="-79"/>
            </a:endParaRPr>
          </a:p>
          <a:p>
            <a:r>
              <a:rPr lang="en-US" sz="2400" dirty="0" smtClean="0">
                <a:solidFill>
                  <a:srgbClr val="FF0000"/>
                </a:solidFill>
                <a:latin typeface="Aharoni" pitchFamily="2" charset="-79"/>
                <a:cs typeface="Aharoni" pitchFamily="2" charset="-79"/>
              </a:rPr>
              <a:t>Nick </a:t>
            </a:r>
            <a:r>
              <a:rPr lang="en-US" sz="2400" dirty="0" err="1" smtClean="0">
                <a:solidFill>
                  <a:srgbClr val="FF0000"/>
                </a:solidFill>
                <a:latin typeface="Aharoni" pitchFamily="2" charset="-79"/>
                <a:cs typeface="Aharoni" pitchFamily="2" charset="-79"/>
              </a:rPr>
              <a:t>Pulos</a:t>
            </a:r>
            <a:endParaRPr lang="en-US" sz="2400" dirty="0" smtClean="0">
              <a:solidFill>
                <a:srgbClr val="FF0000"/>
              </a:solidFill>
              <a:latin typeface="Aharoni" pitchFamily="2" charset="-79"/>
              <a:cs typeface="Aharoni" pitchFamily="2" charset="-79"/>
            </a:endParaRPr>
          </a:p>
          <a:p>
            <a:r>
              <a:rPr lang="en-US" sz="2400" dirty="0" smtClean="0">
                <a:solidFill>
                  <a:srgbClr val="FF0000"/>
                </a:solidFill>
                <a:latin typeface="Aharoni" pitchFamily="2" charset="-79"/>
                <a:cs typeface="Aharoni" pitchFamily="2" charset="-79"/>
              </a:rPr>
              <a:t>Gavin </a:t>
            </a:r>
            <a:r>
              <a:rPr lang="en-US" sz="2400" dirty="0" err="1" smtClean="0">
                <a:solidFill>
                  <a:srgbClr val="FF0000"/>
                </a:solidFill>
                <a:latin typeface="Aharoni" pitchFamily="2" charset="-79"/>
                <a:cs typeface="Aharoni" pitchFamily="2" charset="-79"/>
              </a:rPr>
              <a:t>Rehkemper</a:t>
            </a:r>
            <a:endParaRPr lang="en-US" sz="2400" dirty="0" smtClean="0">
              <a:solidFill>
                <a:srgbClr val="FF000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chemeClr val="bg1"/>
                </a:solidFill>
              </a:rPr>
              <a:t>The Story</a:t>
            </a:r>
            <a:endParaRPr lang="en-US" dirty="0">
              <a:solidFill>
                <a:schemeClr val="bg1"/>
              </a:solidFill>
            </a:endParaRPr>
          </a:p>
        </p:txBody>
      </p:sp>
      <p:sp>
        <p:nvSpPr>
          <p:cNvPr id="3" name="Content Placeholder 2"/>
          <p:cNvSpPr>
            <a:spLocks noGrp="1"/>
          </p:cNvSpPr>
          <p:nvPr>
            <p:ph idx="1"/>
          </p:nvPr>
        </p:nvSpPr>
        <p:spPr>
          <a:xfrm>
            <a:off x="457200" y="1219200"/>
            <a:ext cx="8229600" cy="5638800"/>
          </a:xfrm>
        </p:spPr>
        <p:txBody>
          <a:bodyPr>
            <a:normAutofit fontScale="92500" lnSpcReduction="10000"/>
          </a:bodyPr>
          <a:lstStyle/>
          <a:p>
            <a:pPr>
              <a:buNone/>
            </a:pPr>
            <a:r>
              <a:rPr lang="en-US" dirty="0" smtClean="0">
                <a:solidFill>
                  <a:schemeClr val="bg1"/>
                </a:solidFill>
              </a:rPr>
              <a:t>		Patient Zero puts a unique twist on the popular theme of the zombie game by letting players become the zombie outbreak itself.</a:t>
            </a:r>
            <a:endParaRPr lang="en-US" dirty="0">
              <a:solidFill>
                <a:schemeClr val="bg1"/>
              </a:solidFill>
            </a:endParaRPr>
          </a:p>
          <a:p>
            <a:pPr>
              <a:buNone/>
            </a:pPr>
            <a:r>
              <a:rPr lang="en-US" dirty="0" smtClean="0">
                <a:solidFill>
                  <a:schemeClr val="bg1"/>
                </a:solidFill>
              </a:rPr>
              <a:t>		The game puts you in control of the patient zero, the sole spreader of the zombie infection.  It’s your choice to either kill humans, infect them creating more zombies to do your bidding, or literally become them and take their bodies as your own.  Patient zero combines a puzzle top-down real time strategy game with a first person thriller in a mystery to find out how you became patient zero. </a:t>
            </a:r>
            <a:endParaRPr lang="en-US" dirty="0">
              <a:solidFill>
                <a:schemeClr val="bg1"/>
              </a:solidFill>
            </a:endParaRPr>
          </a:p>
          <a:p>
            <a:pPr>
              <a:buNone/>
            </a:pPr>
            <a:r>
              <a:rPr lang="en-US" dirty="0" smtClean="0">
                <a:solidFill>
                  <a:schemeClr val="bg1"/>
                </a:solidFill>
              </a:rPr>
              <a:t>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solidFill>
                  <a:schemeClr val="bg1"/>
                </a:solidFill>
              </a:rPr>
              <a:t>Cool Features</a:t>
            </a:r>
            <a:endParaRPr lang="en-US" dirty="0">
              <a:solidFill>
                <a:schemeClr val="bg1"/>
              </a:solidFill>
            </a:endParaRPr>
          </a:p>
        </p:txBody>
      </p:sp>
      <p:sp>
        <p:nvSpPr>
          <p:cNvPr id="3" name="Content Placeholder 2"/>
          <p:cNvSpPr>
            <a:spLocks noGrp="1"/>
          </p:cNvSpPr>
          <p:nvPr>
            <p:ph idx="1"/>
          </p:nvPr>
        </p:nvSpPr>
        <p:spPr>
          <a:xfrm>
            <a:off x="457200" y="1219200"/>
            <a:ext cx="8229600" cy="5638800"/>
          </a:xfrm>
        </p:spPr>
        <p:txBody>
          <a:bodyPr>
            <a:normAutofit/>
          </a:bodyPr>
          <a:lstStyle/>
          <a:p>
            <a:pPr>
              <a:buNone/>
            </a:pPr>
            <a:r>
              <a:rPr lang="en-US" dirty="0">
                <a:solidFill>
                  <a:schemeClr val="bg1"/>
                </a:solidFill>
              </a:rPr>
              <a:t>	</a:t>
            </a:r>
            <a:r>
              <a:rPr lang="en-US" dirty="0" smtClean="0">
                <a:solidFill>
                  <a:schemeClr val="bg1"/>
                </a:solidFill>
              </a:rPr>
              <a:t>RTS/First Person View Switching</a:t>
            </a:r>
          </a:p>
          <a:p>
            <a:pPr>
              <a:buNone/>
            </a:pPr>
            <a:r>
              <a:rPr lang="en-US" dirty="0">
                <a:solidFill>
                  <a:schemeClr val="bg1"/>
                </a:solidFill>
              </a:rPr>
              <a:t>	</a:t>
            </a:r>
            <a:r>
              <a:rPr lang="en-US" dirty="0" smtClean="0">
                <a:solidFill>
                  <a:schemeClr val="bg1"/>
                </a:solidFill>
              </a:rPr>
              <a:t>	RTS allows you to control your zombie minions and have a better feel of the surrounding area</a:t>
            </a:r>
          </a:p>
          <a:p>
            <a:pPr>
              <a:buNone/>
            </a:pPr>
            <a:r>
              <a:rPr lang="en-US" dirty="0">
                <a:solidFill>
                  <a:schemeClr val="bg1"/>
                </a:solidFill>
              </a:rPr>
              <a:t>	</a:t>
            </a:r>
            <a:r>
              <a:rPr lang="en-US" dirty="0" smtClean="0">
                <a:solidFill>
                  <a:schemeClr val="bg1"/>
                </a:solidFill>
              </a:rPr>
              <a:t>	In First Person View you can attack</a:t>
            </a:r>
          </a:p>
          <a:p>
            <a:pPr>
              <a:buNone/>
            </a:pPr>
            <a:endParaRPr lang="en-US" dirty="0">
              <a:solidFill>
                <a:schemeClr val="bg1"/>
              </a:solidFill>
            </a:endParaRPr>
          </a:p>
          <a:p>
            <a:pPr>
              <a:buNone/>
            </a:pPr>
            <a:r>
              <a:rPr lang="en-US" dirty="0" smtClean="0">
                <a:solidFill>
                  <a:schemeClr val="bg1"/>
                </a:solidFill>
              </a:rPr>
              <a:t>    Enemy AI</a:t>
            </a:r>
          </a:p>
          <a:p>
            <a:pPr>
              <a:buNone/>
            </a:pPr>
            <a:r>
              <a:rPr lang="en-US" dirty="0">
                <a:solidFill>
                  <a:schemeClr val="bg1"/>
                </a:solidFill>
              </a:rPr>
              <a:t>	</a:t>
            </a:r>
            <a:r>
              <a:rPr lang="en-US" dirty="0" smtClean="0">
                <a:solidFill>
                  <a:schemeClr val="bg1"/>
                </a:solidFill>
              </a:rPr>
              <a:t>	We have an advanced waypoint system set up, allowing zombies and humans to move intelligently from place to place.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solidFill>
                  <a:schemeClr val="bg1"/>
                </a:solidFill>
              </a:rPr>
              <a:t>Cool Features</a:t>
            </a:r>
            <a:endParaRPr lang="en-US" dirty="0">
              <a:solidFill>
                <a:schemeClr val="bg1"/>
              </a:solidFill>
            </a:endParaRPr>
          </a:p>
        </p:txBody>
      </p:sp>
      <p:sp>
        <p:nvSpPr>
          <p:cNvPr id="3" name="Content Placeholder 2"/>
          <p:cNvSpPr>
            <a:spLocks noGrp="1"/>
          </p:cNvSpPr>
          <p:nvPr>
            <p:ph idx="1"/>
          </p:nvPr>
        </p:nvSpPr>
        <p:spPr>
          <a:xfrm>
            <a:off x="457200" y="1219200"/>
            <a:ext cx="8229600" cy="5638800"/>
          </a:xfrm>
        </p:spPr>
        <p:txBody>
          <a:bodyPr>
            <a:normAutofit lnSpcReduction="10000"/>
          </a:bodyPr>
          <a:lstStyle/>
          <a:p>
            <a:pPr>
              <a:buNone/>
            </a:pPr>
            <a:r>
              <a:rPr lang="en-US" dirty="0" smtClean="0">
                <a:solidFill>
                  <a:schemeClr val="bg1"/>
                </a:solidFill>
              </a:rPr>
              <a:t>	Character Attributes</a:t>
            </a:r>
          </a:p>
          <a:p>
            <a:pPr>
              <a:buNone/>
            </a:pPr>
            <a:r>
              <a:rPr lang="en-US" dirty="0">
                <a:solidFill>
                  <a:schemeClr val="bg1"/>
                </a:solidFill>
              </a:rPr>
              <a:t>	</a:t>
            </a:r>
            <a:r>
              <a:rPr lang="en-US" dirty="0" smtClean="0">
                <a:solidFill>
                  <a:schemeClr val="bg1"/>
                </a:solidFill>
              </a:rPr>
              <a:t>	There are four main player types(child, doctor, nurse, security guard) and each has specific qualities and attributes that let you progress in the game.</a:t>
            </a:r>
          </a:p>
          <a:p>
            <a:pPr>
              <a:buNone/>
            </a:pPr>
            <a:endParaRPr lang="en-US" dirty="0">
              <a:solidFill>
                <a:schemeClr val="bg1"/>
              </a:solidFill>
            </a:endParaRPr>
          </a:p>
          <a:p>
            <a:pPr>
              <a:buNone/>
            </a:pPr>
            <a:r>
              <a:rPr lang="en-US" dirty="0" smtClean="0">
                <a:solidFill>
                  <a:schemeClr val="bg1"/>
                </a:solidFill>
              </a:rPr>
              <a:t>	Player Abilities</a:t>
            </a:r>
          </a:p>
          <a:p>
            <a:pPr>
              <a:buNone/>
            </a:pPr>
            <a:r>
              <a:rPr lang="en-US" dirty="0">
                <a:solidFill>
                  <a:schemeClr val="bg1"/>
                </a:solidFill>
              </a:rPr>
              <a:t>	</a:t>
            </a:r>
            <a:r>
              <a:rPr lang="en-US" dirty="0" smtClean="0">
                <a:solidFill>
                  <a:schemeClr val="bg1"/>
                </a:solidFill>
              </a:rPr>
              <a:t>	In the game you are able to kill, </a:t>
            </a:r>
            <a:r>
              <a:rPr lang="en-US" dirty="0" err="1" smtClean="0">
                <a:solidFill>
                  <a:schemeClr val="bg1"/>
                </a:solidFill>
              </a:rPr>
              <a:t>zombify</a:t>
            </a:r>
            <a:r>
              <a:rPr lang="en-US" dirty="0" smtClean="0">
                <a:solidFill>
                  <a:schemeClr val="bg1"/>
                </a:solidFill>
              </a:rPr>
              <a:t>, or take over the humans you find.  In RTS mode you are able to give specific commands to your zombie minions.</a:t>
            </a:r>
          </a:p>
          <a:p>
            <a:pPr>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solidFill>
                  <a:schemeClr val="bg1"/>
                </a:solidFill>
              </a:rPr>
              <a:t>Cool Features</a:t>
            </a:r>
            <a:endParaRPr lang="en-US" dirty="0">
              <a:solidFill>
                <a:schemeClr val="bg1"/>
              </a:solidFill>
            </a:endParaRPr>
          </a:p>
        </p:txBody>
      </p:sp>
      <p:sp>
        <p:nvSpPr>
          <p:cNvPr id="3" name="Content Placeholder 2"/>
          <p:cNvSpPr>
            <a:spLocks noGrp="1"/>
          </p:cNvSpPr>
          <p:nvPr>
            <p:ph idx="1"/>
          </p:nvPr>
        </p:nvSpPr>
        <p:spPr>
          <a:xfrm>
            <a:off x="457200" y="1219200"/>
            <a:ext cx="8229600" cy="5638800"/>
          </a:xfrm>
        </p:spPr>
        <p:txBody>
          <a:bodyPr>
            <a:normAutofit/>
          </a:bodyPr>
          <a:lstStyle/>
          <a:p>
            <a:pPr algn="ctr">
              <a:buNone/>
            </a:pPr>
            <a:r>
              <a:rPr lang="en-US" sz="6600" dirty="0" smtClean="0">
                <a:solidFill>
                  <a:schemeClr val="bg1"/>
                </a:solidFill>
              </a:rPr>
              <a:t>ROCKIN ART</a:t>
            </a:r>
          </a:p>
          <a:p>
            <a:pPr>
              <a:buNone/>
            </a:pPr>
            <a:endParaRPr lang="en-US" dirty="0">
              <a:solidFill>
                <a:schemeClr val="bg1"/>
              </a:solidFill>
            </a:endParaRPr>
          </a:p>
        </p:txBody>
      </p:sp>
      <p:pic>
        <p:nvPicPr>
          <p:cNvPr id="1026" name="Picture 2" descr="C:\Users\ryan\Desktop\pz52\Assets\Textures\key_card.jpg"/>
          <p:cNvPicPr>
            <a:picLocks noChangeAspect="1" noChangeArrowheads="1"/>
          </p:cNvPicPr>
          <p:nvPr/>
        </p:nvPicPr>
        <p:blipFill>
          <a:blip r:embed="rId2" cstate="print"/>
          <a:srcRect/>
          <a:stretch>
            <a:fillRect/>
          </a:stretch>
        </p:blipFill>
        <p:spPr bwMode="auto">
          <a:xfrm>
            <a:off x="5791200" y="2590800"/>
            <a:ext cx="2819400" cy="2143919"/>
          </a:xfrm>
          <a:prstGeom prst="rect">
            <a:avLst/>
          </a:prstGeom>
          <a:noFill/>
        </p:spPr>
      </p:pic>
      <p:pic>
        <p:nvPicPr>
          <p:cNvPr id="1027" name="Picture 3" descr="C:\Users\ryan\Desktop\pz52\Assets\Textures\experiments.jpg"/>
          <p:cNvPicPr>
            <a:picLocks noChangeAspect="1" noChangeArrowheads="1"/>
          </p:cNvPicPr>
          <p:nvPr/>
        </p:nvPicPr>
        <p:blipFill>
          <a:blip r:embed="rId3" cstate="print"/>
          <a:srcRect/>
          <a:stretch>
            <a:fillRect/>
          </a:stretch>
        </p:blipFill>
        <p:spPr bwMode="auto">
          <a:xfrm>
            <a:off x="4191000" y="4419600"/>
            <a:ext cx="4042003" cy="2176463"/>
          </a:xfrm>
          <a:prstGeom prst="rect">
            <a:avLst/>
          </a:prstGeom>
          <a:noFill/>
        </p:spPr>
      </p:pic>
      <p:pic>
        <p:nvPicPr>
          <p:cNvPr id="1028" name="Picture 4" descr="C:\Users\ryan\Desktop\pz52\Assets\Textures\childscream.jpg"/>
          <p:cNvPicPr>
            <a:picLocks noChangeAspect="1" noChangeArrowheads="1"/>
          </p:cNvPicPr>
          <p:nvPr/>
        </p:nvPicPr>
        <p:blipFill>
          <a:blip r:embed="rId4" cstate="print"/>
          <a:srcRect/>
          <a:stretch>
            <a:fillRect/>
          </a:stretch>
        </p:blipFill>
        <p:spPr bwMode="auto">
          <a:xfrm>
            <a:off x="2590800" y="2590800"/>
            <a:ext cx="2922415" cy="2278063"/>
          </a:xfrm>
          <a:prstGeom prst="rect">
            <a:avLst/>
          </a:prstGeom>
          <a:noFill/>
        </p:spPr>
      </p:pic>
      <p:pic>
        <p:nvPicPr>
          <p:cNvPr id="1029" name="Picture 5" descr="C:\Users\ryan\Desktop\pz52\Assets\Textures\door reach.jpg"/>
          <p:cNvPicPr>
            <a:picLocks noChangeAspect="1" noChangeArrowheads="1"/>
          </p:cNvPicPr>
          <p:nvPr/>
        </p:nvPicPr>
        <p:blipFill>
          <a:blip r:embed="rId5" cstate="print"/>
          <a:srcRect/>
          <a:stretch>
            <a:fillRect/>
          </a:stretch>
        </p:blipFill>
        <p:spPr bwMode="auto">
          <a:xfrm>
            <a:off x="457200" y="4267200"/>
            <a:ext cx="2819400" cy="2158338"/>
          </a:xfrm>
          <a:prstGeom prst="rect">
            <a:avLst/>
          </a:prstGeom>
          <a:noFill/>
        </p:spPr>
      </p:pic>
      <p:pic>
        <p:nvPicPr>
          <p:cNvPr id="2050" name="Picture 2" descr="C:\Users\QuinnBaetz\Documents\Downloads\girl patient 0.jpg"/>
          <p:cNvPicPr>
            <a:picLocks noChangeAspect="1" noChangeArrowheads="1"/>
          </p:cNvPicPr>
          <p:nvPr/>
        </p:nvPicPr>
        <p:blipFill>
          <a:blip r:embed="rId6" cstate="print"/>
          <a:srcRect/>
          <a:stretch>
            <a:fillRect/>
          </a:stretch>
        </p:blipFill>
        <p:spPr bwMode="auto">
          <a:xfrm>
            <a:off x="228600" y="2514600"/>
            <a:ext cx="1684337" cy="2438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Team – The Programmers</a:t>
            </a:r>
            <a:endParaRPr lang="en-US" dirty="0">
              <a:solidFill>
                <a:schemeClr val="bg1"/>
              </a:solidFill>
            </a:endParaRPr>
          </a:p>
        </p:txBody>
      </p:sp>
      <p:sp>
        <p:nvSpPr>
          <p:cNvPr id="3" name="Content Placeholder 2"/>
          <p:cNvSpPr>
            <a:spLocks noGrp="1"/>
          </p:cNvSpPr>
          <p:nvPr>
            <p:ph idx="1"/>
          </p:nvPr>
        </p:nvSpPr>
        <p:spPr/>
        <p:txBody>
          <a:bodyPr>
            <a:normAutofit/>
          </a:bodyPr>
          <a:lstStyle/>
          <a:p>
            <a:pPr>
              <a:buNone/>
            </a:pPr>
            <a:r>
              <a:rPr lang="en-US" dirty="0" smtClean="0">
                <a:solidFill>
                  <a:schemeClr val="bg1"/>
                </a:solidFill>
              </a:rPr>
              <a:t>	</a:t>
            </a:r>
            <a:r>
              <a:rPr lang="en-US" b="1" dirty="0" smtClean="0">
                <a:solidFill>
                  <a:schemeClr val="bg1"/>
                </a:solidFill>
              </a:rPr>
              <a:t>Quinn </a:t>
            </a:r>
            <a:r>
              <a:rPr lang="en-US" b="1" dirty="0" err="1" smtClean="0">
                <a:solidFill>
                  <a:schemeClr val="bg1"/>
                </a:solidFill>
              </a:rPr>
              <a:t>Baetz</a:t>
            </a:r>
            <a:r>
              <a:rPr lang="en-US" b="1" dirty="0" smtClean="0">
                <a:solidFill>
                  <a:schemeClr val="bg1"/>
                </a:solidFill>
              </a:rPr>
              <a:t> </a:t>
            </a:r>
            <a:r>
              <a:rPr lang="en-US" dirty="0" smtClean="0">
                <a:solidFill>
                  <a:schemeClr val="bg1"/>
                </a:solidFill>
              </a:rPr>
              <a:t>– Team Leader, implementing story, fixing bugs, making sure any unfinished tasks are complete</a:t>
            </a:r>
          </a:p>
          <a:p>
            <a:pPr>
              <a:buNone/>
            </a:pPr>
            <a:endParaRPr lang="en-US" dirty="0">
              <a:solidFill>
                <a:schemeClr val="bg1"/>
              </a:solidFill>
            </a:endParaRPr>
          </a:p>
          <a:p>
            <a:pPr>
              <a:buNone/>
            </a:pPr>
            <a:r>
              <a:rPr lang="en-US" b="1" dirty="0" smtClean="0">
                <a:solidFill>
                  <a:schemeClr val="bg1"/>
                </a:solidFill>
              </a:rPr>
              <a:t>	Gavin </a:t>
            </a:r>
            <a:r>
              <a:rPr lang="en-US" b="1" dirty="0" err="1" smtClean="0">
                <a:solidFill>
                  <a:schemeClr val="bg1"/>
                </a:solidFill>
              </a:rPr>
              <a:t>Rehkemper</a:t>
            </a:r>
            <a:r>
              <a:rPr lang="en-US" b="1" dirty="0" smtClean="0">
                <a:solidFill>
                  <a:schemeClr val="bg1"/>
                </a:solidFill>
              </a:rPr>
              <a:t> </a:t>
            </a:r>
            <a:r>
              <a:rPr lang="en-US" dirty="0" smtClean="0">
                <a:solidFill>
                  <a:schemeClr val="bg1"/>
                </a:solidFill>
              </a:rPr>
              <a:t>– UI Design and implementation</a:t>
            </a:r>
          </a:p>
          <a:p>
            <a:pPr>
              <a:buNone/>
            </a:pPr>
            <a:endParaRPr lang="en-US" dirty="0">
              <a:solidFill>
                <a:schemeClr val="bg1"/>
              </a:solidFill>
            </a:endParaRPr>
          </a:p>
          <a:p>
            <a:pPr>
              <a:buNone/>
            </a:pPr>
            <a:r>
              <a:rPr lang="en-US" dirty="0" smtClean="0">
                <a:solidFill>
                  <a:schemeClr val="bg1"/>
                </a:solidFill>
              </a:rPr>
              <a:t>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Team – The Programmers</a:t>
            </a:r>
            <a:endParaRPr lang="en-US" dirty="0">
              <a:solidFill>
                <a:schemeClr val="bg1"/>
              </a:solidFill>
            </a:endParaRPr>
          </a:p>
        </p:txBody>
      </p:sp>
      <p:sp>
        <p:nvSpPr>
          <p:cNvPr id="3" name="Content Placeholder 2"/>
          <p:cNvSpPr>
            <a:spLocks noGrp="1"/>
          </p:cNvSpPr>
          <p:nvPr>
            <p:ph idx="1"/>
          </p:nvPr>
        </p:nvSpPr>
        <p:spPr/>
        <p:txBody>
          <a:bodyPr>
            <a:normAutofit/>
          </a:bodyPr>
          <a:lstStyle/>
          <a:p>
            <a:pPr>
              <a:buNone/>
            </a:pPr>
            <a:r>
              <a:rPr lang="en-US" dirty="0" smtClean="0">
                <a:solidFill>
                  <a:schemeClr val="bg1"/>
                </a:solidFill>
              </a:rPr>
              <a:t>	</a:t>
            </a:r>
            <a:r>
              <a:rPr lang="en-US" b="1" dirty="0" smtClean="0">
                <a:solidFill>
                  <a:schemeClr val="bg1"/>
                </a:solidFill>
              </a:rPr>
              <a:t>Torre Whitmore – </a:t>
            </a:r>
            <a:r>
              <a:rPr lang="en-US" dirty="0" smtClean="0">
                <a:solidFill>
                  <a:schemeClr val="bg1"/>
                </a:solidFill>
              </a:rPr>
              <a:t>SVN Guru, worked on RTS, pause script, lights</a:t>
            </a:r>
          </a:p>
          <a:p>
            <a:pPr>
              <a:buNone/>
            </a:pPr>
            <a:endParaRPr lang="en-US" dirty="0">
              <a:solidFill>
                <a:schemeClr val="bg1"/>
              </a:solidFill>
            </a:endParaRPr>
          </a:p>
          <a:p>
            <a:pPr>
              <a:buNone/>
            </a:pPr>
            <a:r>
              <a:rPr lang="en-US" b="1" dirty="0" smtClean="0">
                <a:solidFill>
                  <a:schemeClr val="bg1"/>
                </a:solidFill>
              </a:rPr>
              <a:t>	Ryan Teel</a:t>
            </a:r>
            <a:r>
              <a:rPr lang="en-US" dirty="0" smtClean="0">
                <a:solidFill>
                  <a:schemeClr val="bg1"/>
                </a:solidFill>
              </a:rPr>
              <a:t> – Game Mechanic Superstar, worked on AI, player types, and anything else that he got his hands on</a:t>
            </a:r>
          </a:p>
          <a:p>
            <a:pPr>
              <a:buNone/>
            </a:pPr>
            <a:endParaRPr lang="en-US" dirty="0">
              <a:solidFill>
                <a:schemeClr val="bg1"/>
              </a:solidFill>
            </a:endParaRPr>
          </a:p>
          <a:p>
            <a:pPr>
              <a:buNone/>
            </a:pPr>
            <a:r>
              <a:rPr lang="en-US" dirty="0" smtClean="0">
                <a:solidFill>
                  <a:schemeClr val="bg1"/>
                </a:solidFill>
              </a:rPr>
              <a:t>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Team – The Artists</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dirty="0" smtClean="0">
                <a:solidFill>
                  <a:schemeClr val="bg1"/>
                </a:solidFill>
              </a:rPr>
              <a:t>	</a:t>
            </a:r>
            <a:r>
              <a:rPr lang="en-US" b="1" dirty="0" smtClean="0">
                <a:solidFill>
                  <a:schemeClr val="bg1"/>
                </a:solidFill>
              </a:rPr>
              <a:t>Ryan Marzolph – </a:t>
            </a:r>
            <a:r>
              <a:rPr lang="en-US" dirty="0" smtClean="0">
                <a:solidFill>
                  <a:schemeClr val="bg1"/>
                </a:solidFill>
              </a:rPr>
              <a:t> character/level/object models, animations, textures, </a:t>
            </a:r>
            <a:r>
              <a:rPr lang="en-US" dirty="0" smtClean="0">
                <a:solidFill>
                  <a:schemeClr val="bg1"/>
                </a:solidFill>
              </a:rPr>
              <a:t>Cut Scenes</a:t>
            </a:r>
            <a:r>
              <a:rPr lang="en-US" dirty="0" smtClean="0">
                <a:solidFill>
                  <a:schemeClr val="bg1"/>
                </a:solidFill>
              </a:rPr>
              <a:t>,</a:t>
            </a:r>
            <a:endParaRPr lang="en-US" dirty="0" smtClean="0">
              <a:solidFill>
                <a:schemeClr val="bg1"/>
              </a:solidFill>
            </a:endParaRPr>
          </a:p>
          <a:p>
            <a:pPr>
              <a:buNone/>
            </a:pPr>
            <a:endParaRPr lang="en-US" dirty="0" smtClean="0">
              <a:solidFill>
                <a:schemeClr val="bg1"/>
              </a:solidFill>
            </a:endParaRPr>
          </a:p>
          <a:p>
            <a:pPr>
              <a:buNone/>
            </a:pPr>
            <a:r>
              <a:rPr lang="en-US" dirty="0">
                <a:solidFill>
                  <a:schemeClr val="bg1"/>
                </a:solidFill>
              </a:rPr>
              <a:t>	</a:t>
            </a:r>
            <a:r>
              <a:rPr lang="en-US" b="1" dirty="0" smtClean="0">
                <a:solidFill>
                  <a:schemeClr val="bg1"/>
                </a:solidFill>
              </a:rPr>
              <a:t>Nick </a:t>
            </a:r>
            <a:r>
              <a:rPr lang="en-US" b="1" dirty="0" err="1" smtClean="0">
                <a:solidFill>
                  <a:schemeClr val="bg1"/>
                </a:solidFill>
              </a:rPr>
              <a:t>Pulos</a:t>
            </a:r>
            <a:r>
              <a:rPr lang="en-US" b="1" dirty="0">
                <a:solidFill>
                  <a:schemeClr val="bg1"/>
                </a:solidFill>
              </a:rPr>
              <a:t> </a:t>
            </a:r>
            <a:r>
              <a:rPr lang="en-US" b="1" dirty="0" smtClean="0">
                <a:solidFill>
                  <a:schemeClr val="bg1"/>
                </a:solidFill>
              </a:rPr>
              <a:t>– </a:t>
            </a:r>
            <a:r>
              <a:rPr lang="en-US" dirty="0" smtClean="0">
                <a:solidFill>
                  <a:schemeClr val="bg1"/>
                </a:solidFill>
              </a:rPr>
              <a:t>Cut </a:t>
            </a:r>
            <a:r>
              <a:rPr lang="en-US" dirty="0" smtClean="0">
                <a:solidFill>
                  <a:schemeClr val="bg1"/>
                </a:solidFill>
              </a:rPr>
              <a:t>Scenes, Story</a:t>
            </a:r>
            <a:r>
              <a:rPr lang="en-US" dirty="0" smtClean="0">
                <a:solidFill>
                  <a:schemeClr val="bg1"/>
                </a:solidFill>
              </a:rPr>
              <a:t>, Level Design</a:t>
            </a:r>
            <a:r>
              <a:rPr lang="en-US" dirty="0" smtClean="0">
                <a:solidFill>
                  <a:schemeClr val="bg1"/>
                </a:solidFill>
              </a:rPr>
              <a:t>, level/object models, </a:t>
            </a:r>
            <a:endParaRPr lang="en-US" dirty="0" smtClean="0">
              <a:solidFill>
                <a:schemeClr val="bg1"/>
              </a:solidFill>
            </a:endParaRPr>
          </a:p>
          <a:p>
            <a:pPr>
              <a:buNone/>
            </a:pPr>
            <a:endParaRPr lang="en-US" dirty="0">
              <a:solidFill>
                <a:schemeClr val="bg1"/>
              </a:solidFill>
            </a:endParaRPr>
          </a:p>
          <a:p>
            <a:pPr>
              <a:buNone/>
            </a:pPr>
            <a:r>
              <a:rPr lang="en-US" dirty="0" smtClean="0">
                <a:solidFill>
                  <a:schemeClr val="bg1"/>
                </a:solidFill>
              </a:rPr>
              <a:t>	</a:t>
            </a: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TotalTime>
  <Words>37</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The Story</vt:lpstr>
      <vt:lpstr>Cool Features</vt:lpstr>
      <vt:lpstr>Cool Features</vt:lpstr>
      <vt:lpstr>Cool Features</vt:lpstr>
      <vt:lpstr>The Team – The Programmers</vt:lpstr>
      <vt:lpstr>The Team – The Programmers</vt:lpstr>
      <vt:lpstr>The Team – The Artists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QuinnBaetz</dc:creator>
  <cp:lastModifiedBy>ryan</cp:lastModifiedBy>
  <cp:revision>86</cp:revision>
  <dcterms:created xsi:type="dcterms:W3CDTF">2010-05-04T02:33:15Z</dcterms:created>
  <dcterms:modified xsi:type="dcterms:W3CDTF">2010-05-04T17:02:12Z</dcterms:modified>
</cp:coreProperties>
</file>