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7" r:id="rId6"/>
    <p:sldId id="268" r:id="rId7"/>
    <p:sldId id="269" r:id="rId8"/>
    <p:sldId id="27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709" y="357068"/>
            <a:ext cx="10081912" cy="795840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307" y="1292469"/>
            <a:ext cx="10996313" cy="499310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41337" y="6286186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1307" y="6291457"/>
            <a:ext cx="985003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50133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4379" y="57242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4638" y="357068"/>
            <a:ext cx="10326498" cy="795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804" y="1289201"/>
            <a:ext cx="10961332" cy="5031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84863" y="6305002"/>
            <a:ext cx="138627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6" y="6321063"/>
            <a:ext cx="9599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0864" y="576758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aptrinhcnhung.blogspot.com/2021/10/Bootloader7.html" TargetMode="External"/><Relationship Id="rId2" Type="http://schemas.openxmlformats.org/officeDocument/2006/relationships/hyperlink" Target="https://www.laptrinhdientu.com/2021/09/Core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aptrinhdientu.com/2021/10/Bootloader7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D634-AA25-452C-94AA-A035FCE0D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Mock Project -Bootloader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21DFD-087A-4986-BDFE-82B1A275B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5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A377-921D-4642-9ED8-106B452E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Hint - Receive and Parse SREC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8320-4D85-48A2-B69C-5D7C88006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large data from computer to microcontroller and write to Flash memory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 Easy to lose data</a:t>
            </a:r>
          </a:p>
          <a:p>
            <a:r>
              <a:rPr lang="en-US" dirty="0">
                <a:sym typeface="Wingdings" panose="05000000000000000000" pitchFamily="2" charset="2"/>
              </a:rPr>
              <a:t>Need to a mechanism to ensure data transmission is correct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</a:t>
            </a:r>
            <a:r>
              <a:rPr lang="en-US" b="1" dirty="0">
                <a:sym typeface="Wingdings" panose="05000000000000000000" pitchFamily="2" charset="2"/>
              </a:rPr>
              <a:t>UART Interrupt </a:t>
            </a:r>
            <a:r>
              <a:rPr lang="en-US" dirty="0">
                <a:sym typeface="Wingdings" panose="05000000000000000000" pitchFamily="2" charset="2"/>
              </a:rPr>
              <a:t>to ensure data receiver when PC transfer</a:t>
            </a:r>
          </a:p>
          <a:p>
            <a:pPr lvl="1"/>
            <a:r>
              <a:rPr lang="en-US" dirty="0"/>
              <a:t>Need a mechanism to hold data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Queue</a:t>
            </a:r>
          </a:p>
          <a:p>
            <a:r>
              <a:rPr lang="en-US" dirty="0">
                <a:sym typeface="Wingdings" panose="05000000000000000000" pitchFamily="2" charset="2"/>
              </a:rPr>
              <a:t>Try to transfer a little Data and write to Flash before Starting</a:t>
            </a:r>
          </a:p>
        </p:txBody>
      </p:sp>
    </p:spTree>
    <p:extLst>
      <p:ext uri="{BB962C8B-B14F-4D97-AF65-F5344CB8AC3E}">
        <p14:creationId xmlns:p14="http://schemas.microsoft.com/office/powerpoint/2010/main" val="238604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0398-A782-4A4C-8115-8B922D87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Hint - Bootloader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EAAE-8E2A-4C75-B291-DF1C8B74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Bootloader, we can refer to:</a:t>
            </a:r>
          </a:p>
          <a:p>
            <a:pPr lvl="1"/>
            <a:r>
              <a:rPr lang="en-US" dirty="0"/>
              <a:t>Reset Sequence: </a:t>
            </a:r>
            <a:r>
              <a:rPr lang="en-US" dirty="0">
                <a:hlinkClick r:id="rId2"/>
              </a:rPr>
              <a:t>https://www.laptrinhdientu.com/2021/09/Core5.html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https://www.laptrinhdientu.com/2021/10/Bootloader7.html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4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3C7A-BCAA-4D7C-9F82-1FE2695D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7DE3-8E2C-464D-8714-07627EAE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Implement an application using Bootloader with:</a:t>
            </a:r>
          </a:p>
          <a:p>
            <a:pPr lvl="1"/>
            <a:r>
              <a:rPr lang="en-US" dirty="0"/>
              <a:t>A Boot Program to load and start your Application with 2 mode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Mode 1 – Bootloader Mode</a:t>
            </a:r>
            <a:br>
              <a:rPr lang="en-US" dirty="0"/>
            </a:br>
            <a:r>
              <a:rPr lang="en-US" dirty="0"/>
              <a:t>Erase old Firmware and Load new Firmware via UART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Mode 2 – Normal Mode</a:t>
            </a:r>
            <a:br>
              <a:rPr lang="en-US" dirty="0"/>
            </a:br>
            <a:r>
              <a:rPr lang="en-US" dirty="0"/>
              <a:t>Run Application via Reset</a:t>
            </a:r>
          </a:p>
        </p:txBody>
      </p:sp>
    </p:spTree>
    <p:extLst>
      <p:ext uri="{BB962C8B-B14F-4D97-AF65-F5344CB8AC3E}">
        <p14:creationId xmlns:p14="http://schemas.microsoft.com/office/powerpoint/2010/main" val="11475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07C9-1AB0-4D62-90CF-7DD32B4F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– Bootloader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D4A9-87C4-4ECB-A440-A88FA32F1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7" y="1292469"/>
            <a:ext cx="10996313" cy="4993107"/>
          </a:xfrm>
        </p:spPr>
        <p:txBody>
          <a:bodyPr/>
          <a:lstStyle/>
          <a:p>
            <a:r>
              <a:rPr lang="en-US" b="1" dirty="0"/>
              <a:t>Mode 1</a:t>
            </a:r>
            <a:r>
              <a:rPr lang="en-US" dirty="0"/>
              <a:t> – Is performed when holding down the SW1 button before plugging in the power (or Reset) =&gt; Jump to </a:t>
            </a:r>
            <a:r>
              <a:rPr lang="en-US" b="1" dirty="0"/>
              <a:t>Bootloader Mode</a:t>
            </a:r>
          </a:p>
          <a:p>
            <a:r>
              <a:rPr lang="en-US" b="1" dirty="0"/>
              <a:t>Mode 2 </a:t>
            </a:r>
            <a:r>
              <a:rPr lang="en-US" dirty="0"/>
              <a:t>– Execute after Reset</a:t>
            </a:r>
          </a:p>
        </p:txBody>
      </p:sp>
    </p:spTree>
    <p:extLst>
      <p:ext uri="{BB962C8B-B14F-4D97-AF65-F5344CB8AC3E}">
        <p14:creationId xmlns:p14="http://schemas.microsoft.com/office/powerpoint/2010/main" val="168562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3EC9-DDF6-4E41-9721-68985700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– Firmware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4CCE3-33D9-444D-A194-DC7F42C3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Temperature Sensor each 1s and save 10 times of data</a:t>
            </a:r>
          </a:p>
          <a:p>
            <a:r>
              <a:rPr lang="en-US" dirty="0"/>
              <a:t>When PC send a command (0x55) to MCU, it send last 10 times of data to PC.</a:t>
            </a:r>
          </a:p>
          <a:p>
            <a:r>
              <a:rPr lang="en-US" dirty="0"/>
              <a:t>Flashing to Sector 10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291CF6-E23A-48D0-A819-2AF59C6A8EB3}"/>
              </a:ext>
            </a:extLst>
          </p:cNvPr>
          <p:cNvSpPr/>
          <p:nvPr/>
        </p:nvSpPr>
        <p:spPr>
          <a:xfrm>
            <a:off x="5178641" y="3693297"/>
            <a:ext cx="2564452" cy="166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KL46 MCU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5763D-A686-44C8-93FA-3ABF630B79AC}"/>
              </a:ext>
            </a:extLst>
          </p:cNvPr>
          <p:cNvSpPr/>
          <p:nvPr/>
        </p:nvSpPr>
        <p:spPr>
          <a:xfrm>
            <a:off x="1521041" y="3693297"/>
            <a:ext cx="2564452" cy="166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026E7-51A8-4827-AD2E-E990C8D23755}"/>
              </a:ext>
            </a:extLst>
          </p:cNvPr>
          <p:cNvSpPr/>
          <p:nvPr/>
        </p:nvSpPr>
        <p:spPr>
          <a:xfrm>
            <a:off x="8836241" y="3693297"/>
            <a:ext cx="2564452" cy="166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Sensor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AC6537-259B-4EBC-BF0D-9643283DBE28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085493" y="4523359"/>
            <a:ext cx="10931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7B1911-B68E-406C-8DCD-894D62AB7CB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743093" y="4523359"/>
            <a:ext cx="10931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2B30-5983-4233-AD61-D7A55095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– Firmware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D138-47E8-417A-BDC9-743DBE49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Firmware is new version of Old Firmware</a:t>
            </a:r>
          </a:p>
          <a:p>
            <a:pPr lvl="1"/>
            <a:r>
              <a:rPr lang="en-US" dirty="0"/>
              <a:t>It can change the time of Sensor Reading from 1s to 1.5s</a:t>
            </a:r>
          </a:p>
          <a:p>
            <a:pPr lvl="1"/>
            <a:r>
              <a:rPr lang="en-US" dirty="0"/>
              <a:t>It can change UART code from 0x55 to 0xAA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6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8688-D1B8-4C51-A2B2-CD6DACCD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A274-556A-4EBE-B754-94BBEB57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Firmware will replace the Old Firmware on Sector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FD6CC-1E24-485E-8202-135B5589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07" y="1890681"/>
            <a:ext cx="6367786" cy="43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8688-D1B8-4C51-A2B2-CD6DACCD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A274-556A-4EBE-B754-94BBEB57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Firmware will load to a new position on Flash (Ex Sector 20)</a:t>
            </a:r>
          </a:p>
          <a:p>
            <a:r>
              <a:rPr lang="en-US" dirty="0"/>
              <a:t>Now Bootloader Program will jump to New Firmware on Sector 20</a:t>
            </a:r>
          </a:p>
          <a:p>
            <a:r>
              <a:rPr lang="en-US" dirty="0"/>
              <a:t>Old Firmware on Sector 10 is Backup Firmware</a:t>
            </a:r>
          </a:p>
          <a:p>
            <a:pPr lvl="1"/>
            <a:r>
              <a:rPr lang="en-US" dirty="0"/>
              <a:t>Assuming the new firmware has an error, it will jump back to the old firmware</a:t>
            </a:r>
          </a:p>
          <a:p>
            <a:pPr lvl="1"/>
            <a:r>
              <a:rPr lang="en-US" dirty="0"/>
              <a:t>When new firmware has an error, we can hold down the SW1 button and reset to jump to </a:t>
            </a:r>
            <a:r>
              <a:rPr lang="en-US" b="1" dirty="0"/>
              <a:t>Bootloader Mode</a:t>
            </a:r>
            <a:r>
              <a:rPr lang="en-US" dirty="0"/>
              <a:t>. And send a frame code via UART to restore backup firmware.</a:t>
            </a:r>
          </a:p>
          <a:p>
            <a:pPr lvl="1"/>
            <a:r>
              <a:rPr lang="en-US" dirty="0"/>
              <a:t>Assume. You can define a restore frame (String send by PC):</a:t>
            </a:r>
            <a:br>
              <a:rPr lang="en-US" dirty="0"/>
            </a:br>
            <a:r>
              <a:rPr lang="en-US" b="1" dirty="0"/>
              <a:t>“RV01”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5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6709-DA5A-44BF-B8BB-D696B595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0EA7-A8E8-464D-9E3D-C1C2F41C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B4DC8-A6DB-4EE1-8D23-20E7E63B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774" y="1194523"/>
            <a:ext cx="4810452" cy="51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8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C2DD-735A-46E0-83F3-8E64128F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BD86-06D5-4446-AB84-FD288F56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project into small programs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61F81-A8C4-4455-9A6D-C53876DBC450}"/>
              </a:ext>
            </a:extLst>
          </p:cNvPr>
          <p:cNvSpPr/>
          <p:nvPr/>
        </p:nvSpPr>
        <p:spPr>
          <a:xfrm>
            <a:off x="941033" y="3437880"/>
            <a:ext cx="2361460" cy="23437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9D8F5-6081-4C24-9328-57748B3C87ED}"/>
              </a:ext>
            </a:extLst>
          </p:cNvPr>
          <p:cNvSpPr/>
          <p:nvPr/>
        </p:nvSpPr>
        <p:spPr>
          <a:xfrm>
            <a:off x="5108733" y="3428999"/>
            <a:ext cx="2361460" cy="23437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Receive and Parse SREC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5E529-B827-4B7A-B966-3BA789844A7E}"/>
              </a:ext>
            </a:extLst>
          </p:cNvPr>
          <p:cNvSpPr/>
          <p:nvPr/>
        </p:nvSpPr>
        <p:spPr>
          <a:xfrm>
            <a:off x="9238695" y="3429000"/>
            <a:ext cx="2361460" cy="23437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Bootloader Handle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0C06E-FAD2-47C5-954B-EFD6BB67FB17}"/>
              </a:ext>
            </a:extLst>
          </p:cNvPr>
          <p:cNvSpPr/>
          <p:nvPr/>
        </p:nvSpPr>
        <p:spPr>
          <a:xfrm>
            <a:off x="5108733" y="1943485"/>
            <a:ext cx="2361460" cy="8433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A6FBC7D-2944-408C-A99E-6205CA2E66D9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880105" y="1028521"/>
            <a:ext cx="651017" cy="4167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2244D0-30CF-46BD-B5FF-6D0A17373690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16200000" flipH="1">
            <a:off x="8033376" y="1042950"/>
            <a:ext cx="642137" cy="4129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D3564ED-6105-4AA2-89DC-5C31C4FF2E7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5400000">
            <a:off x="5968395" y="3107931"/>
            <a:ext cx="64213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979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927</TotalTime>
  <Words>417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Mock Project -Bootloader</vt:lpstr>
      <vt:lpstr>Requirements</vt:lpstr>
      <vt:lpstr>Requirement – Bootloader</vt:lpstr>
      <vt:lpstr>Requirement – Firmware</vt:lpstr>
      <vt:lpstr>Requirement – Firmware</vt:lpstr>
      <vt:lpstr>Project Idea (1)</vt:lpstr>
      <vt:lpstr>Project Idea (2)</vt:lpstr>
      <vt:lpstr>Project Idea (2)</vt:lpstr>
      <vt:lpstr>Hint</vt:lpstr>
      <vt:lpstr>Hint - Receive and Parse SREC Data</vt:lpstr>
      <vt:lpstr>Hint - Bootloader Handle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KL46 FLASH</dc:title>
  <dc:creator>NghiaNV16</dc:creator>
  <cp:lastModifiedBy>Nghia Nguyen Van</cp:lastModifiedBy>
  <cp:revision>104</cp:revision>
  <dcterms:created xsi:type="dcterms:W3CDTF">2022-10-23T06:23:49Z</dcterms:created>
  <dcterms:modified xsi:type="dcterms:W3CDTF">2023-10-09T10:22:01Z</dcterms:modified>
</cp:coreProperties>
</file>