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Cambria Math" panose="02040503050406030204" pitchFamily="18" charset="0"/>
      <p:regular r:id="rId5"/>
    </p:embeddedFont>
    <p:embeddedFont>
      <p:font typeface="Libre Baskerville" panose="020B0604020202020204" charset="0"/>
      <p:bold r:id="rId6"/>
    </p:embeddedFont>
    <p:embeddedFont>
      <p:font typeface="Montserrat Light" panose="020B0604020202020204" charset="0"/>
      <p:regular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5"/>
    <a:srgbClr val="DCE1C8"/>
    <a:srgbClr val="235078"/>
    <a:srgbClr val="EAEAEA"/>
    <a:srgbClr val="EEEEEE"/>
    <a:srgbClr val="006699"/>
    <a:srgbClr val="CC3300"/>
    <a:srgbClr val="006600"/>
    <a:srgbClr val="3366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2F8E0A-C6C6-48F1-A64F-3EEAD608D0B2}" v="230" dt="2020-04-15T20:20:00.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p:scale>
          <a:sx n="26" d="100"/>
          <a:sy n="26" d="100"/>
        </p:scale>
        <p:origin x="-976" y="-2740"/>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afir" userId="5529be982518f5ac" providerId="LiveId" clId="{9B2F8E0A-C6C6-48F1-A64F-3EEAD608D0B2}"/>
    <pc:docChg chg="undo redo custSel modSld">
      <pc:chgData name="Nathan Safir" userId="5529be982518f5ac" providerId="LiveId" clId="{9B2F8E0A-C6C6-48F1-A64F-3EEAD608D0B2}" dt="2020-04-16T02:46:26.332" v="12952" actId="20577"/>
      <pc:docMkLst>
        <pc:docMk/>
      </pc:docMkLst>
      <pc:sldChg chg="addSp delSp modSp mod">
        <pc:chgData name="Nathan Safir" userId="5529be982518f5ac" providerId="LiveId" clId="{9B2F8E0A-C6C6-48F1-A64F-3EEAD608D0B2}" dt="2020-04-16T02:46:26.332" v="12952" actId="20577"/>
        <pc:sldMkLst>
          <pc:docMk/>
          <pc:sldMk cId="0" sldId="263"/>
        </pc:sldMkLst>
        <pc:spChg chg="add del">
          <ac:chgData name="Nathan Safir" userId="5529be982518f5ac" providerId="LiveId" clId="{9B2F8E0A-C6C6-48F1-A64F-3EEAD608D0B2}" dt="2020-04-15T20:02:49.435" v="12182"/>
          <ac:spMkLst>
            <pc:docMk/>
            <pc:sldMk cId="0" sldId="263"/>
            <ac:spMk id="2" creationId="{DB1DE3AA-CCA2-4398-98B6-1AC6F9D2AEB5}"/>
          </ac:spMkLst>
        </pc:spChg>
        <pc:spChg chg="add mod">
          <ac:chgData name="Nathan Safir" userId="5529be982518f5ac" providerId="LiveId" clId="{9B2F8E0A-C6C6-48F1-A64F-3EEAD608D0B2}" dt="2020-04-12T23:56:54.909" v="723" actId="14100"/>
          <ac:spMkLst>
            <pc:docMk/>
            <pc:sldMk cId="0" sldId="263"/>
            <ac:spMk id="3" creationId="{4493FB6D-DBAE-44CE-8077-8E48908B9912}"/>
          </ac:spMkLst>
        </pc:spChg>
        <pc:spChg chg="add mod">
          <ac:chgData name="Nathan Safir" userId="5529be982518f5ac" providerId="LiveId" clId="{9B2F8E0A-C6C6-48F1-A64F-3EEAD608D0B2}" dt="2020-04-12T23:55:41.863" v="714" actId="1076"/>
          <ac:spMkLst>
            <pc:docMk/>
            <pc:sldMk cId="0" sldId="263"/>
            <ac:spMk id="4" creationId="{595F1ACF-311C-48E8-993C-80578C2C0BF5}"/>
          </ac:spMkLst>
        </pc:spChg>
        <pc:spChg chg="add mod">
          <ac:chgData name="Nathan Safir" userId="5529be982518f5ac" providerId="LiveId" clId="{9B2F8E0A-C6C6-48F1-A64F-3EEAD608D0B2}" dt="2020-04-12T23:55:41.863" v="714" actId="1076"/>
          <ac:spMkLst>
            <pc:docMk/>
            <pc:sldMk cId="0" sldId="263"/>
            <ac:spMk id="5" creationId="{3C2A28AB-AE7C-4925-BE48-81BDBD605372}"/>
          </ac:spMkLst>
        </pc:spChg>
        <pc:spChg chg="add del mod">
          <ac:chgData name="Nathan Safir" userId="5529be982518f5ac" providerId="LiveId" clId="{9B2F8E0A-C6C6-48F1-A64F-3EEAD608D0B2}" dt="2020-04-10T19:44:47.752" v="182" actId="11529"/>
          <ac:spMkLst>
            <pc:docMk/>
            <pc:sldMk cId="0" sldId="263"/>
            <ac:spMk id="15" creationId="{CD722793-7A46-42DB-96AF-DA40CAA72D89}"/>
          </ac:spMkLst>
        </pc:spChg>
        <pc:spChg chg="del">
          <ac:chgData name="Nathan Safir" userId="5529be982518f5ac" providerId="LiveId" clId="{9B2F8E0A-C6C6-48F1-A64F-3EEAD608D0B2}" dt="2020-04-10T18:12:16.024" v="26" actId="478"/>
          <ac:spMkLst>
            <pc:docMk/>
            <pc:sldMk cId="0" sldId="263"/>
            <ac:spMk id="36" creationId="{000B2432-D46A-4136-81EA-37367DF6D985}"/>
          </ac:spMkLst>
        </pc:spChg>
        <pc:spChg chg="del">
          <ac:chgData name="Nathan Safir" userId="5529be982518f5ac" providerId="LiveId" clId="{9B2F8E0A-C6C6-48F1-A64F-3EEAD608D0B2}" dt="2020-04-10T18:12:16.024" v="26" actId="478"/>
          <ac:spMkLst>
            <pc:docMk/>
            <pc:sldMk cId="0" sldId="263"/>
            <ac:spMk id="37" creationId="{C5D15A6B-A2DC-48D8-BB11-34882CDA1790}"/>
          </ac:spMkLst>
        </pc:spChg>
        <pc:spChg chg="add del">
          <ac:chgData name="Nathan Safir" userId="5529be982518f5ac" providerId="LiveId" clId="{9B2F8E0A-C6C6-48F1-A64F-3EEAD608D0B2}" dt="2020-04-10T18:12:16.024" v="26" actId="478"/>
          <ac:spMkLst>
            <pc:docMk/>
            <pc:sldMk cId="0" sldId="263"/>
            <ac:spMk id="38" creationId="{9974751A-B01A-4BD4-94CE-0CC4E2A80CFF}"/>
          </ac:spMkLst>
        </pc:spChg>
        <pc:spChg chg="del">
          <ac:chgData name="Nathan Safir" userId="5529be982518f5ac" providerId="LiveId" clId="{9B2F8E0A-C6C6-48F1-A64F-3EEAD608D0B2}" dt="2020-04-10T18:12:16.024" v="26" actId="478"/>
          <ac:spMkLst>
            <pc:docMk/>
            <pc:sldMk cId="0" sldId="263"/>
            <ac:spMk id="45" creationId="{B37DFA5E-C6C9-495A-BD5E-7767565C3385}"/>
          </ac:spMkLst>
        </pc:spChg>
        <pc:spChg chg="mod">
          <ac:chgData name="Nathan Safir" userId="5529be982518f5ac" providerId="LiveId" clId="{9B2F8E0A-C6C6-48F1-A64F-3EEAD608D0B2}" dt="2020-04-10T19:01:53.704" v="125" actId="1076"/>
          <ac:spMkLst>
            <pc:docMk/>
            <pc:sldMk cId="0" sldId="263"/>
            <ac:spMk id="46" creationId="{2C718E78-BDD8-4BAD-851F-D423AE935B0D}"/>
          </ac:spMkLst>
        </pc:spChg>
        <pc:spChg chg="mod">
          <ac:chgData name="Nathan Safir" userId="5529be982518f5ac" providerId="LiveId" clId="{9B2F8E0A-C6C6-48F1-A64F-3EEAD608D0B2}" dt="2020-04-14T23:19:16.928" v="7498" actId="14100"/>
          <ac:spMkLst>
            <pc:docMk/>
            <pc:sldMk cId="0" sldId="263"/>
            <ac:spMk id="49" creationId="{8F25EFAD-7AAF-4CAF-BA69-869B3D423F7F}"/>
          </ac:spMkLst>
        </pc:spChg>
        <pc:spChg chg="add del mod">
          <ac:chgData name="Nathan Safir" userId="5529be982518f5ac" providerId="LiveId" clId="{9B2F8E0A-C6C6-48F1-A64F-3EEAD608D0B2}" dt="2020-04-10T18:12:12.699" v="25" actId="478"/>
          <ac:spMkLst>
            <pc:docMk/>
            <pc:sldMk cId="0" sldId="263"/>
            <ac:spMk id="50" creationId="{2EC9A64B-144F-4668-B416-097C0312FF96}"/>
          </ac:spMkLst>
        </pc:spChg>
        <pc:spChg chg="mod">
          <ac:chgData name="Nathan Safir" userId="5529be982518f5ac" providerId="LiveId" clId="{9B2F8E0A-C6C6-48F1-A64F-3EEAD608D0B2}" dt="2020-04-15T02:02:41.376" v="7887" actId="14100"/>
          <ac:spMkLst>
            <pc:docMk/>
            <pc:sldMk cId="0" sldId="263"/>
            <ac:spMk id="52" creationId="{F6D8A1CF-B987-4F36-8586-4BEDACCCAB04}"/>
          </ac:spMkLst>
        </pc:spChg>
        <pc:spChg chg="mod">
          <ac:chgData name="Nathan Safir" userId="5529be982518f5ac" providerId="LiveId" clId="{9B2F8E0A-C6C6-48F1-A64F-3EEAD608D0B2}" dt="2020-04-15T03:26:32.196" v="10267" actId="21"/>
          <ac:spMkLst>
            <pc:docMk/>
            <pc:sldMk cId="0" sldId="263"/>
            <ac:spMk id="54" creationId="{E4864E4E-50A2-403F-84B8-E4F7E820612B}"/>
          </ac:spMkLst>
        </pc:spChg>
        <pc:spChg chg="mod">
          <ac:chgData name="Nathan Safir" userId="5529be982518f5ac" providerId="LiveId" clId="{9B2F8E0A-C6C6-48F1-A64F-3EEAD608D0B2}" dt="2020-04-16T02:46:26.332" v="12952" actId="20577"/>
          <ac:spMkLst>
            <pc:docMk/>
            <pc:sldMk cId="0" sldId="263"/>
            <ac:spMk id="56" creationId="{1D434DB1-CA03-4AE7-BD42-F2F4837CE20D}"/>
          </ac:spMkLst>
        </pc:spChg>
        <pc:spChg chg="mod">
          <ac:chgData name="Nathan Safir" userId="5529be982518f5ac" providerId="LiveId" clId="{9B2F8E0A-C6C6-48F1-A64F-3EEAD608D0B2}" dt="2020-04-15T06:26:26.553" v="11962" actId="20577"/>
          <ac:spMkLst>
            <pc:docMk/>
            <pc:sldMk cId="0" sldId="263"/>
            <ac:spMk id="58" creationId="{E3DA8D0E-1298-4193-913A-0FE766B77D13}"/>
          </ac:spMkLst>
        </pc:spChg>
        <pc:spChg chg="mod">
          <ac:chgData name="Nathan Safir" userId="5529be982518f5ac" providerId="LiveId" clId="{9B2F8E0A-C6C6-48F1-A64F-3EEAD608D0B2}" dt="2020-04-13T04:58:30.822" v="991" actId="313"/>
          <ac:spMkLst>
            <pc:docMk/>
            <pc:sldMk cId="0" sldId="263"/>
            <ac:spMk id="59" creationId="{D07EEF88-ACF9-4467-B180-074FC642245A}"/>
          </ac:spMkLst>
        </pc:spChg>
        <pc:spChg chg="mod">
          <ac:chgData name="Nathan Safir" userId="5529be982518f5ac" providerId="LiveId" clId="{9B2F8E0A-C6C6-48F1-A64F-3EEAD608D0B2}" dt="2020-04-15T06:30:43.836" v="12139" actId="20577"/>
          <ac:spMkLst>
            <pc:docMk/>
            <pc:sldMk cId="0" sldId="263"/>
            <ac:spMk id="60" creationId="{22B0201C-B275-4172-AE5F-42B6EA405F41}"/>
          </ac:spMkLst>
        </pc:spChg>
        <pc:spChg chg="mod">
          <ac:chgData name="Nathan Safir" userId="5529be982518f5ac" providerId="LiveId" clId="{9B2F8E0A-C6C6-48F1-A64F-3EEAD608D0B2}" dt="2020-04-14T19:57:32.247" v="5712" actId="1076"/>
          <ac:spMkLst>
            <pc:docMk/>
            <pc:sldMk cId="0" sldId="263"/>
            <ac:spMk id="61" creationId="{A6E6C31F-098B-45F7-BEE5-8A51FA70D59F}"/>
          </ac:spMkLst>
        </pc:spChg>
        <pc:spChg chg="add del mod">
          <ac:chgData name="Nathan Safir" userId="5529be982518f5ac" providerId="LiveId" clId="{9B2F8E0A-C6C6-48F1-A64F-3EEAD608D0B2}" dt="2020-04-15T20:18:51.779" v="12933" actId="5793"/>
          <ac:spMkLst>
            <pc:docMk/>
            <pc:sldMk cId="0" sldId="263"/>
            <ac:spMk id="62" creationId="{A067F8A1-EE95-4354-8E2F-952A6BBDBFFC}"/>
          </ac:spMkLst>
        </pc:spChg>
        <pc:spChg chg="mod">
          <ac:chgData name="Nathan Safir" userId="5529be982518f5ac" providerId="LiveId" clId="{9B2F8E0A-C6C6-48F1-A64F-3EEAD608D0B2}" dt="2020-04-15T06:31:16.673" v="12140" actId="1076"/>
          <ac:spMkLst>
            <pc:docMk/>
            <pc:sldMk cId="0" sldId="263"/>
            <ac:spMk id="63" creationId="{92D5F59B-F8CA-463C-871F-D1042309DE00}"/>
          </ac:spMkLst>
        </pc:spChg>
        <pc:spChg chg="mod">
          <ac:chgData name="Nathan Safir" userId="5529be982518f5ac" providerId="LiveId" clId="{9B2F8E0A-C6C6-48F1-A64F-3EEAD608D0B2}" dt="2020-04-15T06:21:41.860" v="11761" actId="20577"/>
          <ac:spMkLst>
            <pc:docMk/>
            <pc:sldMk cId="0" sldId="263"/>
            <ac:spMk id="64" creationId="{499918C8-D8D3-4947-B7FD-9341EAE5F7F2}"/>
          </ac:spMkLst>
        </pc:spChg>
        <pc:spChg chg="mod">
          <ac:chgData name="Nathan Safir" userId="5529be982518f5ac" providerId="LiveId" clId="{9B2F8E0A-C6C6-48F1-A64F-3EEAD608D0B2}" dt="2020-04-13T13:20:25.593" v="2963" actId="20577"/>
          <ac:spMkLst>
            <pc:docMk/>
            <pc:sldMk cId="0" sldId="263"/>
            <ac:spMk id="65" creationId="{68744D3E-CEF9-4748-9719-25AAABF27BDD}"/>
          </ac:spMkLst>
        </pc:spChg>
        <pc:spChg chg="mod">
          <ac:chgData name="Nathan Safir" userId="5529be982518f5ac" providerId="LiveId" clId="{9B2F8E0A-C6C6-48F1-A64F-3EEAD608D0B2}" dt="2020-04-15T06:13:39.942" v="11469" actId="20577"/>
          <ac:spMkLst>
            <pc:docMk/>
            <pc:sldMk cId="0" sldId="263"/>
            <ac:spMk id="67" creationId="{716F17B6-B5C7-4922-B9E2-CD14BD16A568}"/>
          </ac:spMkLst>
        </pc:spChg>
        <pc:spChg chg="mod">
          <ac:chgData name="Nathan Safir" userId="5529be982518f5ac" providerId="LiveId" clId="{9B2F8E0A-C6C6-48F1-A64F-3EEAD608D0B2}" dt="2020-04-15T06:24:51.610" v="11953" actId="20577"/>
          <ac:spMkLst>
            <pc:docMk/>
            <pc:sldMk cId="0" sldId="263"/>
            <ac:spMk id="68" creationId="{47F717BC-0897-4243-A282-98EF911708EA}"/>
          </ac:spMkLst>
        </pc:spChg>
        <pc:spChg chg="mod">
          <ac:chgData name="Nathan Safir" userId="5529be982518f5ac" providerId="LiveId" clId="{9B2F8E0A-C6C6-48F1-A64F-3EEAD608D0B2}" dt="2020-04-13T13:20:46.443" v="3006" actId="20577"/>
          <ac:spMkLst>
            <pc:docMk/>
            <pc:sldMk cId="0" sldId="263"/>
            <ac:spMk id="69" creationId="{27A0BB3C-427E-42CA-963C-DA612C8F2B9C}"/>
          </ac:spMkLst>
        </pc:spChg>
        <pc:spChg chg="add mod">
          <ac:chgData name="Nathan Safir" userId="5529be982518f5ac" providerId="LiveId" clId="{9B2F8E0A-C6C6-48F1-A64F-3EEAD608D0B2}" dt="2020-04-12T23:55:41.863" v="714" actId="1076"/>
          <ac:spMkLst>
            <pc:docMk/>
            <pc:sldMk cId="0" sldId="263"/>
            <ac:spMk id="71" creationId="{547666E8-D005-47EF-8BA8-D1F9633A5AC9}"/>
          </ac:spMkLst>
        </pc:spChg>
        <pc:spChg chg="del">
          <ac:chgData name="Nathan Safir" userId="5529be982518f5ac" providerId="LiveId" clId="{9B2F8E0A-C6C6-48F1-A64F-3EEAD608D0B2}" dt="2020-04-10T18:12:16.024" v="26" actId="478"/>
          <ac:spMkLst>
            <pc:docMk/>
            <pc:sldMk cId="0" sldId="263"/>
            <ac:spMk id="73" creationId="{11068C37-4F68-436E-B613-748034CAEC60}"/>
          </ac:spMkLst>
        </pc:spChg>
        <pc:spChg chg="add mod">
          <ac:chgData name="Nathan Safir" userId="5529be982518f5ac" providerId="LiveId" clId="{9B2F8E0A-C6C6-48F1-A64F-3EEAD608D0B2}" dt="2020-04-10T19:50:47.484" v="208" actId="1076"/>
          <ac:spMkLst>
            <pc:docMk/>
            <pc:sldMk cId="0" sldId="263"/>
            <ac:spMk id="75" creationId="{0BCBB6FD-A161-45B1-9F47-B2CF5EA3F3C0}"/>
          </ac:spMkLst>
        </pc:spChg>
        <pc:spChg chg="add mod">
          <ac:chgData name="Nathan Safir" userId="5529be982518f5ac" providerId="LiveId" clId="{9B2F8E0A-C6C6-48F1-A64F-3EEAD608D0B2}" dt="2020-04-12T23:55:41.863" v="714" actId="1076"/>
          <ac:spMkLst>
            <pc:docMk/>
            <pc:sldMk cId="0" sldId="263"/>
            <ac:spMk id="76" creationId="{7C89921B-86F9-4312-85B5-A78117206A41}"/>
          </ac:spMkLst>
        </pc:spChg>
        <pc:spChg chg="add mod">
          <ac:chgData name="Nathan Safir" userId="5529be982518f5ac" providerId="LiveId" clId="{9B2F8E0A-C6C6-48F1-A64F-3EEAD608D0B2}" dt="2020-04-10T19:53:20.970" v="238" actId="1076"/>
          <ac:spMkLst>
            <pc:docMk/>
            <pc:sldMk cId="0" sldId="263"/>
            <ac:spMk id="77" creationId="{C3A86A01-489B-4871-9D04-CBCD253D4194}"/>
          </ac:spMkLst>
        </pc:spChg>
        <pc:spChg chg="del">
          <ac:chgData name="Nathan Safir" userId="5529be982518f5ac" providerId="LiveId" clId="{9B2F8E0A-C6C6-48F1-A64F-3EEAD608D0B2}" dt="2020-04-10T18:12:16.024" v="26" actId="478"/>
          <ac:spMkLst>
            <pc:docMk/>
            <pc:sldMk cId="0" sldId="263"/>
            <ac:spMk id="78" creationId="{4234186C-4522-40FA-B05E-6A7669254434}"/>
          </ac:spMkLst>
        </pc:spChg>
        <pc:spChg chg="add mod">
          <ac:chgData name="Nathan Safir" userId="5529be982518f5ac" providerId="LiveId" clId="{9B2F8E0A-C6C6-48F1-A64F-3EEAD608D0B2}" dt="2020-04-10T19:55:05.322" v="245" actId="1076"/>
          <ac:spMkLst>
            <pc:docMk/>
            <pc:sldMk cId="0" sldId="263"/>
            <ac:spMk id="78" creationId="{7E14FE29-9F2F-44C6-AFEB-A3E358E8AFB0}"/>
          </ac:spMkLst>
        </pc:spChg>
        <pc:spChg chg="add mod">
          <ac:chgData name="Nathan Safir" userId="5529be982518f5ac" providerId="LiveId" clId="{9B2F8E0A-C6C6-48F1-A64F-3EEAD608D0B2}" dt="2020-04-12T23:56:50.647" v="722" actId="14100"/>
          <ac:spMkLst>
            <pc:docMk/>
            <pc:sldMk cId="0" sldId="263"/>
            <ac:spMk id="79" creationId="{56D8CBF5-26E9-41C6-B0F7-9BCC1DE46564}"/>
          </ac:spMkLst>
        </pc:spChg>
        <pc:spChg chg="add del mod">
          <ac:chgData name="Nathan Safir" userId="5529be982518f5ac" providerId="LiveId" clId="{9B2F8E0A-C6C6-48F1-A64F-3EEAD608D0B2}" dt="2020-04-10T19:55:30.829" v="251" actId="478"/>
          <ac:spMkLst>
            <pc:docMk/>
            <pc:sldMk cId="0" sldId="263"/>
            <ac:spMk id="79" creationId="{C1887619-A718-4F29-B83C-B4FB6285EC3E}"/>
          </ac:spMkLst>
        </pc:spChg>
        <pc:spChg chg="add del mod">
          <ac:chgData name="Nathan Safir" userId="5529be982518f5ac" providerId="LiveId" clId="{9B2F8E0A-C6C6-48F1-A64F-3EEAD608D0B2}" dt="2020-04-12T23:52:49.116" v="688" actId="478"/>
          <ac:spMkLst>
            <pc:docMk/>
            <pc:sldMk cId="0" sldId="263"/>
            <ac:spMk id="80" creationId="{C2C2FA4A-43FB-41CA-A29D-070863753D70}"/>
          </ac:spMkLst>
        </pc:spChg>
        <pc:spChg chg="add del mod">
          <ac:chgData name="Nathan Safir" userId="5529be982518f5ac" providerId="LiveId" clId="{9B2F8E0A-C6C6-48F1-A64F-3EEAD608D0B2}" dt="2020-04-12T23:52:48.710" v="687" actId="478"/>
          <ac:spMkLst>
            <pc:docMk/>
            <pc:sldMk cId="0" sldId="263"/>
            <ac:spMk id="81" creationId="{72BFEECB-29DE-4A4A-B97A-A15738820CEA}"/>
          </ac:spMkLst>
        </pc:spChg>
        <pc:spChg chg="add mod">
          <ac:chgData name="Nathan Safir" userId="5529be982518f5ac" providerId="LiveId" clId="{9B2F8E0A-C6C6-48F1-A64F-3EEAD608D0B2}" dt="2020-04-12T23:55:41.863" v="714" actId="1076"/>
          <ac:spMkLst>
            <pc:docMk/>
            <pc:sldMk cId="0" sldId="263"/>
            <ac:spMk id="82" creationId="{D8D84854-1978-4C93-96EC-2459F8E736B5}"/>
          </ac:spMkLst>
        </pc:spChg>
        <pc:spChg chg="del">
          <ac:chgData name="Nathan Safir" userId="5529be982518f5ac" providerId="LiveId" clId="{9B2F8E0A-C6C6-48F1-A64F-3EEAD608D0B2}" dt="2020-04-10T18:12:16.024" v="26" actId="478"/>
          <ac:spMkLst>
            <pc:docMk/>
            <pc:sldMk cId="0" sldId="263"/>
            <ac:spMk id="83" creationId="{6729F88D-5FA0-4D14-AE1E-3507209274C1}"/>
          </ac:spMkLst>
        </pc:spChg>
        <pc:spChg chg="add mod">
          <ac:chgData name="Nathan Safir" userId="5529be982518f5ac" providerId="LiveId" clId="{9B2F8E0A-C6C6-48F1-A64F-3EEAD608D0B2}" dt="2020-04-12T23:55:41.863" v="714" actId="1076"/>
          <ac:spMkLst>
            <pc:docMk/>
            <pc:sldMk cId="0" sldId="263"/>
            <ac:spMk id="83" creationId="{7A59C579-4E79-4EFA-94B9-8B1B208F6370}"/>
          </ac:spMkLst>
        </pc:spChg>
        <pc:spChg chg="del">
          <ac:chgData name="Nathan Safir" userId="5529be982518f5ac" providerId="LiveId" clId="{9B2F8E0A-C6C6-48F1-A64F-3EEAD608D0B2}" dt="2020-04-10T18:12:16.024" v="26" actId="478"/>
          <ac:spMkLst>
            <pc:docMk/>
            <pc:sldMk cId="0" sldId="263"/>
            <ac:spMk id="88" creationId="{DA68CA3B-8AF4-43C5-B363-9ECBB39CBB2B}"/>
          </ac:spMkLst>
        </pc:spChg>
        <pc:spChg chg="add mod">
          <ac:chgData name="Nathan Safir" userId="5529be982518f5ac" providerId="LiveId" clId="{9B2F8E0A-C6C6-48F1-A64F-3EEAD608D0B2}" dt="2020-04-12T23:55:41.863" v="714" actId="1076"/>
          <ac:spMkLst>
            <pc:docMk/>
            <pc:sldMk cId="0" sldId="263"/>
            <ac:spMk id="89" creationId="{E2DF0C3C-1C81-4B02-9160-23F95127CBD3}"/>
          </ac:spMkLst>
        </pc:spChg>
        <pc:spChg chg="add mod">
          <ac:chgData name="Nathan Safir" userId="5529be982518f5ac" providerId="LiveId" clId="{9B2F8E0A-C6C6-48F1-A64F-3EEAD608D0B2}" dt="2020-04-12T23:55:41.863" v="714" actId="1076"/>
          <ac:spMkLst>
            <pc:docMk/>
            <pc:sldMk cId="0" sldId="263"/>
            <ac:spMk id="90" creationId="{16A564C2-A84D-468F-8797-C1FCC3527DCE}"/>
          </ac:spMkLst>
        </pc:spChg>
        <pc:spChg chg="add mod">
          <ac:chgData name="Nathan Safir" userId="5529be982518f5ac" providerId="LiveId" clId="{9B2F8E0A-C6C6-48F1-A64F-3EEAD608D0B2}" dt="2020-04-12T23:55:41.863" v="714" actId="1076"/>
          <ac:spMkLst>
            <pc:docMk/>
            <pc:sldMk cId="0" sldId="263"/>
            <ac:spMk id="91" creationId="{078123C4-20F3-4F7C-AFFA-5858E79E9730}"/>
          </ac:spMkLst>
        </pc:spChg>
        <pc:spChg chg="add mod">
          <ac:chgData name="Nathan Safir" userId="5529be982518f5ac" providerId="LiveId" clId="{9B2F8E0A-C6C6-48F1-A64F-3EEAD608D0B2}" dt="2020-04-12T23:55:41.863" v="714" actId="1076"/>
          <ac:spMkLst>
            <pc:docMk/>
            <pc:sldMk cId="0" sldId="263"/>
            <ac:spMk id="92" creationId="{91DACB1F-33F4-431B-9185-FA79E75ACB36}"/>
          </ac:spMkLst>
        </pc:spChg>
        <pc:spChg chg="add mod">
          <ac:chgData name="Nathan Safir" userId="5529be982518f5ac" providerId="LiveId" clId="{9B2F8E0A-C6C6-48F1-A64F-3EEAD608D0B2}" dt="2020-04-12T23:55:41.863" v="714" actId="1076"/>
          <ac:spMkLst>
            <pc:docMk/>
            <pc:sldMk cId="0" sldId="263"/>
            <ac:spMk id="93" creationId="{0B48B35E-7268-47FE-9037-2CDBF8EC311E}"/>
          </ac:spMkLst>
        </pc:spChg>
        <pc:spChg chg="del">
          <ac:chgData name="Nathan Safir" userId="5529be982518f5ac" providerId="LiveId" clId="{9B2F8E0A-C6C6-48F1-A64F-3EEAD608D0B2}" dt="2020-04-10T18:12:16.024" v="26" actId="478"/>
          <ac:spMkLst>
            <pc:docMk/>
            <pc:sldMk cId="0" sldId="263"/>
            <ac:spMk id="95" creationId="{976AF1D6-BF97-4451-B25B-0DF45355EB4A}"/>
          </ac:spMkLst>
        </pc:spChg>
        <pc:spChg chg="del">
          <ac:chgData name="Nathan Safir" userId="5529be982518f5ac" providerId="LiveId" clId="{9B2F8E0A-C6C6-48F1-A64F-3EEAD608D0B2}" dt="2020-04-10T18:12:16.024" v="26" actId="478"/>
          <ac:spMkLst>
            <pc:docMk/>
            <pc:sldMk cId="0" sldId="263"/>
            <ac:spMk id="96" creationId="{6BEAE382-724C-48EC-A519-BA41F8B0DD1C}"/>
          </ac:spMkLst>
        </pc:spChg>
        <pc:spChg chg="del">
          <ac:chgData name="Nathan Safir" userId="5529be982518f5ac" providerId="LiveId" clId="{9B2F8E0A-C6C6-48F1-A64F-3EEAD608D0B2}" dt="2020-04-10T18:12:16.024" v="26" actId="478"/>
          <ac:spMkLst>
            <pc:docMk/>
            <pc:sldMk cId="0" sldId="263"/>
            <ac:spMk id="97" creationId="{EC700FAB-0DCD-4F33-804D-01CC84DE35AA}"/>
          </ac:spMkLst>
        </pc:spChg>
        <pc:spChg chg="del">
          <ac:chgData name="Nathan Safir" userId="5529be982518f5ac" providerId="LiveId" clId="{9B2F8E0A-C6C6-48F1-A64F-3EEAD608D0B2}" dt="2020-04-10T18:12:16.024" v="26" actId="478"/>
          <ac:spMkLst>
            <pc:docMk/>
            <pc:sldMk cId="0" sldId="263"/>
            <ac:spMk id="98" creationId="{3235828E-6BAA-4DFE-9EAA-42F04E856403}"/>
          </ac:spMkLst>
        </pc:spChg>
        <pc:spChg chg="add mod">
          <ac:chgData name="Nathan Safir" userId="5529be982518f5ac" providerId="LiveId" clId="{9B2F8E0A-C6C6-48F1-A64F-3EEAD608D0B2}" dt="2020-04-12T23:55:41.863" v="714" actId="1076"/>
          <ac:spMkLst>
            <pc:docMk/>
            <pc:sldMk cId="0" sldId="263"/>
            <ac:spMk id="99" creationId="{1DA5756D-69F5-4CE9-AECB-FB8298C13A83}"/>
          </ac:spMkLst>
        </pc:spChg>
        <pc:spChg chg="add mod">
          <ac:chgData name="Nathan Safir" userId="5529be982518f5ac" providerId="LiveId" clId="{9B2F8E0A-C6C6-48F1-A64F-3EEAD608D0B2}" dt="2020-04-12T23:55:41.863" v="714" actId="1076"/>
          <ac:spMkLst>
            <pc:docMk/>
            <pc:sldMk cId="0" sldId="263"/>
            <ac:spMk id="100" creationId="{1A472D30-EDAD-4722-ACDB-B640587E6154}"/>
          </ac:spMkLst>
        </pc:spChg>
        <pc:spChg chg="del">
          <ac:chgData name="Nathan Safir" userId="5529be982518f5ac" providerId="LiveId" clId="{9B2F8E0A-C6C6-48F1-A64F-3EEAD608D0B2}" dt="2020-04-10T18:12:16.024" v="26" actId="478"/>
          <ac:spMkLst>
            <pc:docMk/>
            <pc:sldMk cId="0" sldId="263"/>
            <ac:spMk id="105" creationId="{55D61C86-D5E8-4003-B574-F7170C84687B}"/>
          </ac:spMkLst>
        </pc:spChg>
        <pc:spChg chg="del">
          <ac:chgData name="Nathan Safir" userId="5529be982518f5ac" providerId="LiveId" clId="{9B2F8E0A-C6C6-48F1-A64F-3EEAD608D0B2}" dt="2020-04-10T18:12:16.024" v="26" actId="478"/>
          <ac:spMkLst>
            <pc:docMk/>
            <pc:sldMk cId="0" sldId="263"/>
            <ac:spMk id="110" creationId="{24FCF0C0-437A-4F46-990D-C056D5D3A4DA}"/>
          </ac:spMkLst>
        </pc:spChg>
        <pc:spChg chg="add del">
          <ac:chgData name="Nathan Safir" userId="5529be982518f5ac" providerId="LiveId" clId="{9B2F8E0A-C6C6-48F1-A64F-3EEAD608D0B2}" dt="2020-04-12T23:55:36.660" v="712"/>
          <ac:spMkLst>
            <pc:docMk/>
            <pc:sldMk cId="0" sldId="263"/>
            <ac:spMk id="110" creationId="{98BD5976-B1A7-4D4F-A71D-8CDA5179B3E4}"/>
          </ac:spMkLst>
        </pc:spChg>
        <pc:spChg chg="add del">
          <ac:chgData name="Nathan Safir" userId="5529be982518f5ac" providerId="LiveId" clId="{9B2F8E0A-C6C6-48F1-A64F-3EEAD608D0B2}" dt="2020-04-12T23:55:36.660" v="712"/>
          <ac:spMkLst>
            <pc:docMk/>
            <pc:sldMk cId="0" sldId="263"/>
            <ac:spMk id="111" creationId="{66021831-0E2C-4264-9FD2-254C7912A617}"/>
          </ac:spMkLst>
        </pc:spChg>
        <pc:spChg chg="del">
          <ac:chgData name="Nathan Safir" userId="5529be982518f5ac" providerId="LiveId" clId="{9B2F8E0A-C6C6-48F1-A64F-3EEAD608D0B2}" dt="2020-04-10T18:12:16.024" v="26" actId="478"/>
          <ac:spMkLst>
            <pc:docMk/>
            <pc:sldMk cId="0" sldId="263"/>
            <ac:spMk id="111" creationId="{C6BEAFEA-983E-49B7-84F4-18FB3EFC7E67}"/>
          </ac:spMkLst>
        </pc:spChg>
        <pc:spChg chg="add del">
          <ac:chgData name="Nathan Safir" userId="5529be982518f5ac" providerId="LiveId" clId="{9B2F8E0A-C6C6-48F1-A64F-3EEAD608D0B2}" dt="2020-04-12T23:55:36.660" v="712"/>
          <ac:spMkLst>
            <pc:docMk/>
            <pc:sldMk cId="0" sldId="263"/>
            <ac:spMk id="112" creationId="{3EC0B874-A556-4F26-884C-1FF33C5B6157}"/>
          </ac:spMkLst>
        </pc:spChg>
        <pc:spChg chg="del">
          <ac:chgData name="Nathan Safir" userId="5529be982518f5ac" providerId="LiveId" clId="{9B2F8E0A-C6C6-48F1-A64F-3EEAD608D0B2}" dt="2020-04-10T18:12:16.024" v="26" actId="478"/>
          <ac:spMkLst>
            <pc:docMk/>
            <pc:sldMk cId="0" sldId="263"/>
            <ac:spMk id="112" creationId="{844A05C2-2A50-4C5B-BF4A-73B8B66DED8D}"/>
          </ac:spMkLst>
        </pc:spChg>
        <pc:spChg chg="del">
          <ac:chgData name="Nathan Safir" userId="5529be982518f5ac" providerId="LiveId" clId="{9B2F8E0A-C6C6-48F1-A64F-3EEAD608D0B2}" dt="2020-04-10T18:12:16.024" v="26" actId="478"/>
          <ac:spMkLst>
            <pc:docMk/>
            <pc:sldMk cId="0" sldId="263"/>
            <ac:spMk id="113" creationId="{4A43D0FF-548C-4813-8C9D-B0981C8B86B6}"/>
          </ac:spMkLst>
        </pc:spChg>
        <pc:spChg chg="del">
          <ac:chgData name="Nathan Safir" userId="5529be982518f5ac" providerId="LiveId" clId="{9B2F8E0A-C6C6-48F1-A64F-3EEAD608D0B2}" dt="2020-04-10T18:12:16.024" v="26" actId="478"/>
          <ac:spMkLst>
            <pc:docMk/>
            <pc:sldMk cId="0" sldId="263"/>
            <ac:spMk id="114" creationId="{9191D2B4-39EA-443F-9081-88F6E05FC39B}"/>
          </ac:spMkLst>
        </pc:spChg>
        <pc:spChg chg="del">
          <ac:chgData name="Nathan Safir" userId="5529be982518f5ac" providerId="LiveId" clId="{9B2F8E0A-C6C6-48F1-A64F-3EEAD608D0B2}" dt="2020-04-10T18:12:16.024" v="26" actId="478"/>
          <ac:spMkLst>
            <pc:docMk/>
            <pc:sldMk cId="0" sldId="263"/>
            <ac:spMk id="115" creationId="{07385833-62C8-46A9-BA59-62A5BAF8CF96}"/>
          </ac:spMkLst>
        </pc:spChg>
        <pc:spChg chg="del mod">
          <ac:chgData name="Nathan Safir" userId="5529be982518f5ac" providerId="LiveId" clId="{9B2F8E0A-C6C6-48F1-A64F-3EEAD608D0B2}" dt="2020-04-10T18:12:16.024" v="26" actId="478"/>
          <ac:spMkLst>
            <pc:docMk/>
            <pc:sldMk cId="0" sldId="263"/>
            <ac:spMk id="116" creationId="{6DE51BF6-89B3-497B-B2F4-2C75314E1FF8}"/>
          </ac:spMkLst>
        </pc:spChg>
        <pc:spChg chg="del">
          <ac:chgData name="Nathan Safir" userId="5529be982518f5ac" providerId="LiveId" clId="{9B2F8E0A-C6C6-48F1-A64F-3EEAD608D0B2}" dt="2020-04-10T18:12:16.024" v="26" actId="478"/>
          <ac:spMkLst>
            <pc:docMk/>
            <pc:sldMk cId="0" sldId="263"/>
            <ac:spMk id="117" creationId="{4252BDBE-D787-4BE0-989C-06D08D5DD378}"/>
          </ac:spMkLst>
        </pc:spChg>
        <pc:spChg chg="add del">
          <ac:chgData name="Nathan Safir" userId="5529be982518f5ac" providerId="LiveId" clId="{9B2F8E0A-C6C6-48F1-A64F-3EEAD608D0B2}" dt="2020-04-12T23:55:36.660" v="712"/>
          <ac:spMkLst>
            <pc:docMk/>
            <pc:sldMk cId="0" sldId="263"/>
            <ac:spMk id="118" creationId="{17952F2A-CDE4-4158-BB20-CF0837E16408}"/>
          </ac:spMkLst>
        </pc:spChg>
        <pc:spChg chg="del">
          <ac:chgData name="Nathan Safir" userId="5529be982518f5ac" providerId="LiveId" clId="{9B2F8E0A-C6C6-48F1-A64F-3EEAD608D0B2}" dt="2020-04-10T18:12:16.024" v="26" actId="478"/>
          <ac:spMkLst>
            <pc:docMk/>
            <pc:sldMk cId="0" sldId="263"/>
            <ac:spMk id="118" creationId="{1ECAF432-989B-498F-949E-314B7548F5FF}"/>
          </ac:spMkLst>
        </pc:spChg>
        <pc:spChg chg="add del">
          <ac:chgData name="Nathan Safir" userId="5529be982518f5ac" providerId="LiveId" clId="{9B2F8E0A-C6C6-48F1-A64F-3EEAD608D0B2}" dt="2020-04-12T23:55:36.660" v="712"/>
          <ac:spMkLst>
            <pc:docMk/>
            <pc:sldMk cId="0" sldId="263"/>
            <ac:spMk id="119" creationId="{4E4DE576-B2C8-4B34-88CD-A5F9B1C20D6A}"/>
          </ac:spMkLst>
        </pc:spChg>
        <pc:spChg chg="del">
          <ac:chgData name="Nathan Safir" userId="5529be982518f5ac" providerId="LiveId" clId="{9B2F8E0A-C6C6-48F1-A64F-3EEAD608D0B2}" dt="2020-04-10T18:12:16.024" v="26" actId="478"/>
          <ac:spMkLst>
            <pc:docMk/>
            <pc:sldMk cId="0" sldId="263"/>
            <ac:spMk id="119" creationId="{690610CC-B48A-46BD-94EA-179BC2589779}"/>
          </ac:spMkLst>
        </pc:spChg>
        <pc:spChg chg="del">
          <ac:chgData name="Nathan Safir" userId="5529be982518f5ac" providerId="LiveId" clId="{9B2F8E0A-C6C6-48F1-A64F-3EEAD608D0B2}" dt="2020-04-10T18:12:16.024" v="26" actId="478"/>
          <ac:spMkLst>
            <pc:docMk/>
            <pc:sldMk cId="0" sldId="263"/>
            <ac:spMk id="120" creationId="{379141A5-BE9C-43D1-B92D-BF0DD38A80DA}"/>
          </ac:spMkLst>
        </pc:spChg>
        <pc:spChg chg="add del">
          <ac:chgData name="Nathan Safir" userId="5529be982518f5ac" providerId="LiveId" clId="{9B2F8E0A-C6C6-48F1-A64F-3EEAD608D0B2}" dt="2020-04-12T23:55:36.660" v="712"/>
          <ac:spMkLst>
            <pc:docMk/>
            <pc:sldMk cId="0" sldId="263"/>
            <ac:spMk id="120" creationId="{81F7BA06-68D8-4F24-B056-F7B9D17B562F}"/>
          </ac:spMkLst>
        </pc:spChg>
        <pc:spChg chg="add del">
          <ac:chgData name="Nathan Safir" userId="5529be982518f5ac" providerId="LiveId" clId="{9B2F8E0A-C6C6-48F1-A64F-3EEAD608D0B2}" dt="2020-04-12T23:55:36.660" v="712"/>
          <ac:spMkLst>
            <pc:docMk/>
            <pc:sldMk cId="0" sldId="263"/>
            <ac:spMk id="121" creationId="{ACF174BC-9774-4F04-AD3C-E9B52D97154B}"/>
          </ac:spMkLst>
        </pc:spChg>
        <pc:spChg chg="add del">
          <ac:chgData name="Nathan Safir" userId="5529be982518f5ac" providerId="LiveId" clId="{9B2F8E0A-C6C6-48F1-A64F-3EEAD608D0B2}" dt="2020-04-12T23:55:36.660" v="712"/>
          <ac:spMkLst>
            <pc:docMk/>
            <pc:sldMk cId="0" sldId="263"/>
            <ac:spMk id="122" creationId="{FF449278-994C-4B12-B87B-87EB92D6446D}"/>
          </ac:spMkLst>
        </pc:spChg>
        <pc:spChg chg="add del">
          <ac:chgData name="Nathan Safir" userId="5529be982518f5ac" providerId="LiveId" clId="{9B2F8E0A-C6C6-48F1-A64F-3EEAD608D0B2}" dt="2020-04-12T23:55:36.660" v="712"/>
          <ac:spMkLst>
            <pc:docMk/>
            <pc:sldMk cId="0" sldId="263"/>
            <ac:spMk id="123" creationId="{166AF212-31C4-464A-89D5-97F39FA88EDE}"/>
          </ac:spMkLst>
        </pc:spChg>
        <pc:spChg chg="del">
          <ac:chgData name="Nathan Safir" userId="5529be982518f5ac" providerId="LiveId" clId="{9B2F8E0A-C6C6-48F1-A64F-3EEAD608D0B2}" dt="2020-04-10T18:12:16.024" v="26" actId="478"/>
          <ac:spMkLst>
            <pc:docMk/>
            <pc:sldMk cId="0" sldId="263"/>
            <ac:spMk id="123" creationId="{5BA8254B-1967-40E9-B7ED-3236A0830C38}"/>
          </ac:spMkLst>
        </pc:spChg>
        <pc:spChg chg="del">
          <ac:chgData name="Nathan Safir" userId="5529be982518f5ac" providerId="LiveId" clId="{9B2F8E0A-C6C6-48F1-A64F-3EEAD608D0B2}" dt="2020-04-10T18:12:16.024" v="26" actId="478"/>
          <ac:spMkLst>
            <pc:docMk/>
            <pc:sldMk cId="0" sldId="263"/>
            <ac:spMk id="124" creationId="{318D859A-0779-46A1-8B9A-2D57985009A4}"/>
          </ac:spMkLst>
        </pc:spChg>
        <pc:spChg chg="del">
          <ac:chgData name="Nathan Safir" userId="5529be982518f5ac" providerId="LiveId" clId="{9B2F8E0A-C6C6-48F1-A64F-3EEAD608D0B2}" dt="2020-04-10T18:12:16.024" v="26" actId="478"/>
          <ac:spMkLst>
            <pc:docMk/>
            <pc:sldMk cId="0" sldId="263"/>
            <ac:spMk id="125" creationId="{B3447381-5977-4B20-913A-824BD16CE858}"/>
          </ac:spMkLst>
        </pc:spChg>
        <pc:spChg chg="add mod">
          <ac:chgData name="Nathan Safir" userId="5529be982518f5ac" providerId="LiveId" clId="{9B2F8E0A-C6C6-48F1-A64F-3EEAD608D0B2}" dt="2020-04-15T06:16:01.372" v="11550" actId="20577"/>
          <ac:spMkLst>
            <pc:docMk/>
            <pc:sldMk cId="0" sldId="263"/>
            <ac:spMk id="126" creationId="{08D5F41E-AC20-44D4-97C6-3EFDE7CFE8B9}"/>
          </ac:spMkLst>
        </pc:spChg>
        <pc:spChg chg="del">
          <ac:chgData name="Nathan Safir" userId="5529be982518f5ac" providerId="LiveId" clId="{9B2F8E0A-C6C6-48F1-A64F-3EEAD608D0B2}" dt="2020-04-10T18:12:16.024" v="26" actId="478"/>
          <ac:spMkLst>
            <pc:docMk/>
            <pc:sldMk cId="0" sldId="263"/>
            <ac:spMk id="126" creationId="{DB95F569-250E-4A5B-8005-5B4D20125E1F}"/>
          </ac:spMkLst>
        </pc:spChg>
        <pc:spChg chg="del">
          <ac:chgData name="Nathan Safir" userId="5529be982518f5ac" providerId="LiveId" clId="{9B2F8E0A-C6C6-48F1-A64F-3EEAD608D0B2}" dt="2020-04-10T18:12:16.024" v="26" actId="478"/>
          <ac:spMkLst>
            <pc:docMk/>
            <pc:sldMk cId="0" sldId="263"/>
            <ac:spMk id="127" creationId="{6A104A2C-093F-4D35-BE06-496EF0891E7E}"/>
          </ac:spMkLst>
        </pc:spChg>
        <pc:spChg chg="add mod ord">
          <ac:chgData name="Nathan Safir" userId="5529be982518f5ac" providerId="LiveId" clId="{9B2F8E0A-C6C6-48F1-A64F-3EEAD608D0B2}" dt="2020-04-15T06:14:07.576" v="11473" actId="1076"/>
          <ac:spMkLst>
            <pc:docMk/>
            <pc:sldMk cId="0" sldId="263"/>
            <ac:spMk id="127" creationId="{A34DFE3F-F844-4330-B5E5-326B55F30DAC}"/>
          </ac:spMkLst>
        </pc:spChg>
        <pc:spChg chg="del">
          <ac:chgData name="Nathan Safir" userId="5529be982518f5ac" providerId="LiveId" clId="{9B2F8E0A-C6C6-48F1-A64F-3EEAD608D0B2}" dt="2020-04-10T18:12:16.024" v="26" actId="478"/>
          <ac:spMkLst>
            <pc:docMk/>
            <pc:sldMk cId="0" sldId="263"/>
            <ac:spMk id="128" creationId="{4C6017F4-BF18-403B-9F79-21490B2EA819}"/>
          </ac:spMkLst>
        </pc:spChg>
        <pc:spChg chg="add del">
          <ac:chgData name="Nathan Safir" userId="5529be982518f5ac" providerId="LiveId" clId="{9B2F8E0A-C6C6-48F1-A64F-3EEAD608D0B2}" dt="2020-04-12T23:55:36.660" v="712"/>
          <ac:spMkLst>
            <pc:docMk/>
            <pc:sldMk cId="0" sldId="263"/>
            <ac:spMk id="129" creationId="{4D8086AF-F797-4DD0-8F44-997E9E15B339}"/>
          </ac:spMkLst>
        </pc:spChg>
        <pc:spChg chg="del">
          <ac:chgData name="Nathan Safir" userId="5529be982518f5ac" providerId="LiveId" clId="{9B2F8E0A-C6C6-48F1-A64F-3EEAD608D0B2}" dt="2020-04-10T18:12:16.024" v="26" actId="478"/>
          <ac:spMkLst>
            <pc:docMk/>
            <pc:sldMk cId="0" sldId="263"/>
            <ac:spMk id="129" creationId="{8693FFA9-662D-4EF1-B2B2-ABF5E7C17109}"/>
          </ac:spMkLst>
        </pc:spChg>
        <pc:spChg chg="mod">
          <ac:chgData name="Nathan Safir" userId="5529be982518f5ac" providerId="LiveId" clId="{9B2F8E0A-C6C6-48F1-A64F-3EEAD608D0B2}" dt="2020-04-13T00:30:14.810" v="787" actId="1076"/>
          <ac:spMkLst>
            <pc:docMk/>
            <pc:sldMk cId="0" sldId="263"/>
            <ac:spMk id="130" creationId="{045542C2-603E-4320-8A9D-76F464BCE373}"/>
          </ac:spMkLst>
        </pc:spChg>
        <pc:spChg chg="mod">
          <ac:chgData name="Nathan Safir" userId="5529be982518f5ac" providerId="LiveId" clId="{9B2F8E0A-C6C6-48F1-A64F-3EEAD608D0B2}" dt="2020-04-13T05:44:00.076" v="2797" actId="1076"/>
          <ac:spMkLst>
            <pc:docMk/>
            <pc:sldMk cId="0" sldId="263"/>
            <ac:spMk id="131" creationId="{AAE6427F-3398-442D-A7CF-4D6FCF911533}"/>
          </ac:spMkLst>
        </pc:spChg>
        <pc:spChg chg="mod">
          <ac:chgData name="Nathan Safir" userId="5529be982518f5ac" providerId="LiveId" clId="{9B2F8E0A-C6C6-48F1-A64F-3EEAD608D0B2}" dt="2020-04-13T05:44:14.504" v="2798" actId="1076"/>
          <ac:spMkLst>
            <pc:docMk/>
            <pc:sldMk cId="0" sldId="263"/>
            <ac:spMk id="132" creationId="{4B0C00E2-03C4-40A2-8C20-821AF518D53A}"/>
          </ac:spMkLst>
        </pc:spChg>
        <pc:spChg chg="mod">
          <ac:chgData name="Nathan Safir" userId="5529be982518f5ac" providerId="LiveId" clId="{9B2F8E0A-C6C6-48F1-A64F-3EEAD608D0B2}" dt="2020-04-15T06:13:54.090" v="11470" actId="1076"/>
          <ac:spMkLst>
            <pc:docMk/>
            <pc:sldMk cId="0" sldId="263"/>
            <ac:spMk id="133" creationId="{3C17E618-B647-431B-AD3C-D1CC00D12CB6}"/>
          </ac:spMkLst>
        </pc:spChg>
        <pc:spChg chg="mod">
          <ac:chgData name="Nathan Safir" userId="5529be982518f5ac" providerId="LiveId" clId="{9B2F8E0A-C6C6-48F1-A64F-3EEAD608D0B2}" dt="2020-04-15T06:14:01.419" v="11471" actId="1076"/>
          <ac:spMkLst>
            <pc:docMk/>
            <pc:sldMk cId="0" sldId="263"/>
            <ac:spMk id="134" creationId="{4F5D6A20-0E3E-4121-AD96-554D2F767BD2}"/>
          </ac:spMkLst>
        </pc:spChg>
        <pc:spChg chg="mod">
          <ac:chgData name="Nathan Safir" userId="5529be982518f5ac" providerId="LiveId" clId="{9B2F8E0A-C6C6-48F1-A64F-3EEAD608D0B2}" dt="2020-04-15T06:14:11.737" v="11474" actId="1076"/>
          <ac:spMkLst>
            <pc:docMk/>
            <pc:sldMk cId="0" sldId="263"/>
            <ac:spMk id="135" creationId="{D8877C26-C84E-4C9B-A858-24BE9FFA711C}"/>
          </ac:spMkLst>
        </pc:spChg>
        <pc:spChg chg="add del">
          <ac:chgData name="Nathan Safir" userId="5529be982518f5ac" providerId="LiveId" clId="{9B2F8E0A-C6C6-48F1-A64F-3EEAD608D0B2}" dt="2020-04-12T23:55:36.660" v="712"/>
          <ac:spMkLst>
            <pc:docMk/>
            <pc:sldMk cId="0" sldId="263"/>
            <ac:spMk id="136" creationId="{5A1B90C7-ACFE-408E-9D7A-E172824AA41C}"/>
          </ac:spMkLst>
        </pc:spChg>
        <pc:spChg chg="add del">
          <ac:chgData name="Nathan Safir" userId="5529be982518f5ac" providerId="LiveId" clId="{9B2F8E0A-C6C6-48F1-A64F-3EEAD608D0B2}" dt="2020-04-12T23:55:36.660" v="712"/>
          <ac:spMkLst>
            <pc:docMk/>
            <pc:sldMk cId="0" sldId="263"/>
            <ac:spMk id="137" creationId="{353EA9EA-60B5-465D-A1B3-FC8471E0817B}"/>
          </ac:spMkLst>
        </pc:spChg>
        <pc:spChg chg="del">
          <ac:chgData name="Nathan Safir" userId="5529be982518f5ac" providerId="LiveId" clId="{9B2F8E0A-C6C6-48F1-A64F-3EEAD608D0B2}" dt="2020-04-10T18:12:16.024" v="26" actId="478"/>
          <ac:spMkLst>
            <pc:docMk/>
            <pc:sldMk cId="0" sldId="263"/>
            <ac:spMk id="137" creationId="{B505B88A-234D-4DFF-8E76-949DB1A23F8A}"/>
          </ac:spMkLst>
        </pc:spChg>
        <pc:spChg chg="add mod">
          <ac:chgData name="Nathan Safir" userId="5529be982518f5ac" providerId="LiveId" clId="{9B2F8E0A-C6C6-48F1-A64F-3EEAD608D0B2}" dt="2020-04-12T23:55:41.863" v="714" actId="1076"/>
          <ac:spMkLst>
            <pc:docMk/>
            <pc:sldMk cId="0" sldId="263"/>
            <ac:spMk id="138" creationId="{C32A7CFC-4820-458A-8CC3-2CB2AF444236}"/>
          </ac:spMkLst>
        </pc:spChg>
        <pc:spChg chg="add mod">
          <ac:chgData name="Nathan Safir" userId="5529be982518f5ac" providerId="LiveId" clId="{9B2F8E0A-C6C6-48F1-A64F-3EEAD608D0B2}" dt="2020-04-10T19:51:31.118" v="227" actId="20577"/>
          <ac:spMkLst>
            <pc:docMk/>
            <pc:sldMk cId="0" sldId="263"/>
            <ac:spMk id="139" creationId="{404F4DFD-9357-488E-BA55-3CE44970C590}"/>
          </ac:spMkLst>
        </pc:spChg>
        <pc:spChg chg="add del">
          <ac:chgData name="Nathan Safir" userId="5529be982518f5ac" providerId="LiveId" clId="{9B2F8E0A-C6C6-48F1-A64F-3EEAD608D0B2}" dt="2020-04-10T19:01:57.780" v="126"/>
          <ac:spMkLst>
            <pc:docMk/>
            <pc:sldMk cId="0" sldId="263"/>
            <ac:spMk id="140" creationId="{A9B3DAE7-E2FA-4C2D-999D-5F3F412FBA35}"/>
          </ac:spMkLst>
        </pc:spChg>
        <pc:spChg chg="add del">
          <ac:chgData name="Nathan Safir" userId="5529be982518f5ac" providerId="LiveId" clId="{9B2F8E0A-C6C6-48F1-A64F-3EEAD608D0B2}" dt="2020-04-12T23:55:36.660" v="712"/>
          <ac:spMkLst>
            <pc:docMk/>
            <pc:sldMk cId="0" sldId="263"/>
            <ac:spMk id="140" creationId="{F725B520-F08C-4989-9FC1-9728E59C5ACE}"/>
          </ac:spMkLst>
        </pc:spChg>
        <pc:spChg chg="add del">
          <ac:chgData name="Nathan Safir" userId="5529be982518f5ac" providerId="LiveId" clId="{9B2F8E0A-C6C6-48F1-A64F-3EEAD608D0B2}" dt="2020-04-12T23:55:36.660" v="712"/>
          <ac:spMkLst>
            <pc:docMk/>
            <pc:sldMk cId="0" sldId="263"/>
            <ac:spMk id="141" creationId="{DAD9E38E-4914-4F7C-9451-1864E0DC2139}"/>
          </ac:spMkLst>
        </pc:spChg>
        <pc:spChg chg="add del">
          <ac:chgData name="Nathan Safir" userId="5529be982518f5ac" providerId="LiveId" clId="{9B2F8E0A-C6C6-48F1-A64F-3EEAD608D0B2}" dt="2020-04-12T23:55:36.660" v="712"/>
          <ac:spMkLst>
            <pc:docMk/>
            <pc:sldMk cId="0" sldId="263"/>
            <ac:spMk id="147" creationId="{E8F84908-C942-4D63-83C7-251151D5C1B0}"/>
          </ac:spMkLst>
        </pc:spChg>
        <pc:spChg chg="add del">
          <ac:chgData name="Nathan Safir" userId="5529be982518f5ac" providerId="LiveId" clId="{9B2F8E0A-C6C6-48F1-A64F-3EEAD608D0B2}" dt="2020-04-12T23:55:36.660" v="712"/>
          <ac:spMkLst>
            <pc:docMk/>
            <pc:sldMk cId="0" sldId="263"/>
            <ac:spMk id="148" creationId="{53AF827F-8F2E-40D6-BD0A-6E38EC3FBD4C}"/>
          </ac:spMkLst>
        </pc:spChg>
        <pc:spChg chg="add del mod">
          <ac:chgData name="Nathan Safir" userId="5529be982518f5ac" providerId="LiveId" clId="{9B2F8E0A-C6C6-48F1-A64F-3EEAD608D0B2}" dt="2020-04-14T20:47:43.509" v="6568" actId="478"/>
          <ac:spMkLst>
            <pc:docMk/>
            <pc:sldMk cId="0" sldId="263"/>
            <ac:spMk id="150" creationId="{267398CE-1D0F-4679-AC82-FDC4AE57188D}"/>
          </ac:spMkLst>
        </pc:spChg>
        <pc:spChg chg="add del mod">
          <ac:chgData name="Nathan Safir" userId="5529be982518f5ac" providerId="LiveId" clId="{9B2F8E0A-C6C6-48F1-A64F-3EEAD608D0B2}" dt="2020-04-14T20:47:43.509" v="6568" actId="478"/>
          <ac:spMkLst>
            <pc:docMk/>
            <pc:sldMk cId="0" sldId="263"/>
            <ac:spMk id="151" creationId="{49CE394C-7E0B-4A2A-A6E9-1AF757DB5E24}"/>
          </ac:spMkLst>
        </pc:spChg>
        <pc:spChg chg="add mod">
          <ac:chgData name="Nathan Safir" userId="5529be982518f5ac" providerId="LiveId" clId="{9B2F8E0A-C6C6-48F1-A64F-3EEAD608D0B2}" dt="2020-04-12T23:56:29.382" v="717" actId="1076"/>
          <ac:spMkLst>
            <pc:docMk/>
            <pc:sldMk cId="0" sldId="263"/>
            <ac:spMk id="152" creationId="{D1364B6C-540C-4746-8BE3-55D01FF4EF2D}"/>
          </ac:spMkLst>
        </pc:spChg>
        <pc:spChg chg="add mod">
          <ac:chgData name="Nathan Safir" userId="5529be982518f5ac" providerId="LiveId" clId="{9B2F8E0A-C6C6-48F1-A64F-3EEAD608D0B2}" dt="2020-04-13T00:00:33.809" v="754" actId="20577"/>
          <ac:spMkLst>
            <pc:docMk/>
            <pc:sldMk cId="0" sldId="263"/>
            <ac:spMk id="158" creationId="{F25BB785-7BD4-4115-86F8-0CFD79261FEA}"/>
          </ac:spMkLst>
        </pc:spChg>
        <pc:spChg chg="add mod">
          <ac:chgData name="Nathan Safir" userId="5529be982518f5ac" providerId="LiveId" clId="{9B2F8E0A-C6C6-48F1-A64F-3EEAD608D0B2}" dt="2020-04-12T23:56:29.382" v="717" actId="1076"/>
          <ac:spMkLst>
            <pc:docMk/>
            <pc:sldMk cId="0" sldId="263"/>
            <ac:spMk id="159" creationId="{124A552C-32E1-4A02-B996-BF4833A3FFEE}"/>
          </ac:spMkLst>
        </pc:spChg>
        <pc:spChg chg="add mod">
          <ac:chgData name="Nathan Safir" userId="5529be982518f5ac" providerId="LiveId" clId="{9B2F8E0A-C6C6-48F1-A64F-3EEAD608D0B2}" dt="2020-04-12T23:57:50.793" v="745" actId="20577"/>
          <ac:spMkLst>
            <pc:docMk/>
            <pc:sldMk cId="0" sldId="263"/>
            <ac:spMk id="160" creationId="{8FD4FE4C-0F6E-460B-ADC4-4EABCBAB5F9D}"/>
          </ac:spMkLst>
        </pc:spChg>
        <pc:spChg chg="add del mod">
          <ac:chgData name="Nathan Safir" userId="5529be982518f5ac" providerId="LiveId" clId="{9B2F8E0A-C6C6-48F1-A64F-3EEAD608D0B2}" dt="2020-04-14T20:47:43.509" v="6568" actId="478"/>
          <ac:spMkLst>
            <pc:docMk/>
            <pc:sldMk cId="0" sldId="263"/>
            <ac:spMk id="161" creationId="{3A7BAF27-9A9F-4DD8-A97D-CFAD763C7DA7}"/>
          </ac:spMkLst>
        </pc:spChg>
        <pc:spChg chg="add del mod">
          <ac:chgData name="Nathan Safir" userId="5529be982518f5ac" providerId="LiveId" clId="{9B2F8E0A-C6C6-48F1-A64F-3EEAD608D0B2}" dt="2020-04-14T20:47:43.509" v="6568" actId="478"/>
          <ac:spMkLst>
            <pc:docMk/>
            <pc:sldMk cId="0" sldId="263"/>
            <ac:spMk id="162" creationId="{EFED3250-B0CA-476A-8082-5850FCCCE00B}"/>
          </ac:spMkLst>
        </pc:spChg>
        <pc:spChg chg="add mod">
          <ac:chgData name="Nathan Safir" userId="5529be982518f5ac" providerId="LiveId" clId="{9B2F8E0A-C6C6-48F1-A64F-3EEAD608D0B2}" dt="2020-04-12T23:56:29.382" v="717" actId="1076"/>
          <ac:spMkLst>
            <pc:docMk/>
            <pc:sldMk cId="0" sldId="263"/>
            <ac:spMk id="163" creationId="{BAEF751A-AFD2-4F3D-BBFA-6F8EDB04564A}"/>
          </ac:spMkLst>
        </pc:spChg>
        <pc:spChg chg="add mod">
          <ac:chgData name="Nathan Safir" userId="5529be982518f5ac" providerId="LiveId" clId="{9B2F8E0A-C6C6-48F1-A64F-3EEAD608D0B2}" dt="2020-04-13T00:00:36.906" v="755" actId="20577"/>
          <ac:spMkLst>
            <pc:docMk/>
            <pc:sldMk cId="0" sldId="263"/>
            <ac:spMk id="169" creationId="{75EEE488-3DEE-4850-9F33-9EC6BD3A3863}"/>
          </ac:spMkLst>
        </pc:spChg>
        <pc:spChg chg="add mod">
          <ac:chgData name="Nathan Safir" userId="5529be982518f5ac" providerId="LiveId" clId="{9B2F8E0A-C6C6-48F1-A64F-3EEAD608D0B2}" dt="2020-04-12T23:57:54.002" v="749" actId="20577"/>
          <ac:spMkLst>
            <pc:docMk/>
            <pc:sldMk cId="0" sldId="263"/>
            <ac:spMk id="170" creationId="{F7AE0B28-1CBE-48F1-853E-2AA24CB03137}"/>
          </ac:spMkLst>
        </pc:spChg>
        <pc:spChg chg="add del mod">
          <ac:chgData name="Nathan Safir" userId="5529be982518f5ac" providerId="LiveId" clId="{9B2F8E0A-C6C6-48F1-A64F-3EEAD608D0B2}" dt="2020-04-14T20:47:43.509" v="6568" actId="478"/>
          <ac:spMkLst>
            <pc:docMk/>
            <pc:sldMk cId="0" sldId="263"/>
            <ac:spMk id="171" creationId="{896ED363-3600-43C9-9CCB-428796CAAE9E}"/>
          </ac:spMkLst>
        </pc:spChg>
        <pc:spChg chg="add del mod">
          <ac:chgData name="Nathan Safir" userId="5529be982518f5ac" providerId="LiveId" clId="{9B2F8E0A-C6C6-48F1-A64F-3EEAD608D0B2}" dt="2020-04-14T20:47:43.509" v="6568" actId="478"/>
          <ac:spMkLst>
            <pc:docMk/>
            <pc:sldMk cId="0" sldId="263"/>
            <ac:spMk id="172" creationId="{04E9B6D9-2859-404E-BB24-82CF7537F848}"/>
          </ac:spMkLst>
        </pc:spChg>
        <pc:spChg chg="add mod">
          <ac:chgData name="Nathan Safir" userId="5529be982518f5ac" providerId="LiveId" clId="{9B2F8E0A-C6C6-48F1-A64F-3EEAD608D0B2}" dt="2020-04-12T23:56:29.382" v="717" actId="1076"/>
          <ac:spMkLst>
            <pc:docMk/>
            <pc:sldMk cId="0" sldId="263"/>
            <ac:spMk id="173" creationId="{BDBBD996-8631-4086-895C-3AAED2544F2D}"/>
          </ac:spMkLst>
        </pc:spChg>
        <pc:spChg chg="add mod">
          <ac:chgData name="Nathan Safir" userId="5529be982518f5ac" providerId="LiveId" clId="{9B2F8E0A-C6C6-48F1-A64F-3EEAD608D0B2}" dt="2020-04-13T00:00:39.613" v="756" actId="20577"/>
          <ac:spMkLst>
            <pc:docMk/>
            <pc:sldMk cId="0" sldId="263"/>
            <ac:spMk id="179" creationId="{B73D9CDC-97BA-4797-91B6-B1142CF6D676}"/>
          </ac:spMkLst>
        </pc:spChg>
        <pc:spChg chg="add mod">
          <ac:chgData name="Nathan Safir" userId="5529be982518f5ac" providerId="LiveId" clId="{9B2F8E0A-C6C6-48F1-A64F-3EEAD608D0B2}" dt="2020-04-12T23:57:56.824" v="753" actId="20577"/>
          <ac:spMkLst>
            <pc:docMk/>
            <pc:sldMk cId="0" sldId="263"/>
            <ac:spMk id="180" creationId="{ACD54037-883B-4605-A59A-4D85B7D53324}"/>
          </ac:spMkLst>
        </pc:spChg>
        <pc:spChg chg="add mod">
          <ac:chgData name="Nathan Safir" userId="5529be982518f5ac" providerId="LiveId" clId="{9B2F8E0A-C6C6-48F1-A64F-3EEAD608D0B2}" dt="2020-04-15T02:03:07.772" v="7889" actId="14100"/>
          <ac:spMkLst>
            <pc:docMk/>
            <pc:sldMk cId="0" sldId="263"/>
            <ac:spMk id="185" creationId="{2377E98D-2E6B-492F-AB08-76CA96758956}"/>
          </ac:spMkLst>
        </pc:spChg>
        <pc:spChg chg="add del mod">
          <ac:chgData name="Nathan Safir" userId="5529be982518f5ac" providerId="LiveId" clId="{9B2F8E0A-C6C6-48F1-A64F-3EEAD608D0B2}" dt="2020-04-13T05:42:37.371" v="2792"/>
          <ac:spMkLst>
            <pc:docMk/>
            <pc:sldMk cId="0" sldId="263"/>
            <ac:spMk id="186" creationId="{7AB03083-F230-4F5C-8375-7EA2DB6E2262}"/>
          </ac:spMkLst>
        </pc:spChg>
        <pc:spChg chg="add del mod">
          <ac:chgData name="Nathan Safir" userId="5529be982518f5ac" providerId="LiveId" clId="{9B2F8E0A-C6C6-48F1-A64F-3EEAD608D0B2}" dt="2020-04-15T20:20:24.512" v="12948" actId="20577"/>
          <ac:spMkLst>
            <pc:docMk/>
            <pc:sldMk cId="0" sldId="263"/>
            <ac:spMk id="187" creationId="{5A18AFC1-24A0-4039-BBF5-B992208F1FC4}"/>
          </ac:spMkLst>
        </pc:spChg>
        <pc:spChg chg="add del mod">
          <ac:chgData name="Nathan Safir" userId="5529be982518f5ac" providerId="LiveId" clId="{9B2F8E0A-C6C6-48F1-A64F-3EEAD608D0B2}" dt="2020-04-14T23:19:01.540" v="7494" actId="478"/>
          <ac:spMkLst>
            <pc:docMk/>
            <pc:sldMk cId="0" sldId="263"/>
            <ac:spMk id="188" creationId="{94B1C08F-D9CB-47B5-B4E7-5496A7113377}"/>
          </ac:spMkLst>
        </pc:spChg>
        <pc:spChg chg="add del mod">
          <ac:chgData name="Nathan Safir" userId="5529be982518f5ac" providerId="LiveId" clId="{9B2F8E0A-C6C6-48F1-A64F-3EEAD608D0B2}" dt="2020-04-14T23:19:06.102" v="7496" actId="478"/>
          <ac:spMkLst>
            <pc:docMk/>
            <pc:sldMk cId="0" sldId="263"/>
            <ac:spMk id="189" creationId="{A480E3C8-B41D-4F9F-BA9F-5938D529AA57}"/>
          </ac:spMkLst>
        </pc:spChg>
        <pc:spChg chg="add del mod">
          <ac:chgData name="Nathan Safir" userId="5529be982518f5ac" providerId="LiveId" clId="{9B2F8E0A-C6C6-48F1-A64F-3EEAD608D0B2}" dt="2020-04-14T23:18:49.335" v="7491" actId="478"/>
          <ac:spMkLst>
            <pc:docMk/>
            <pc:sldMk cId="0" sldId="263"/>
            <ac:spMk id="190" creationId="{28897C13-7542-4805-A212-4ABBC0119393}"/>
          </ac:spMkLst>
        </pc:spChg>
        <pc:grpChg chg="del">
          <ac:chgData name="Nathan Safir" userId="5529be982518f5ac" providerId="LiveId" clId="{9B2F8E0A-C6C6-48F1-A64F-3EEAD608D0B2}" dt="2020-04-10T18:12:16.024" v="26" actId="478"/>
          <ac:grpSpMkLst>
            <pc:docMk/>
            <pc:sldMk cId="0" sldId="263"/>
            <ac:grpSpMk id="39" creationId="{370FD0FE-B28B-452C-825C-B9B1A102D76D}"/>
          </ac:grpSpMkLst>
        </pc:grpChg>
        <pc:grpChg chg="add mod">
          <ac:chgData name="Nathan Safir" userId="5529be982518f5ac" providerId="LiveId" clId="{9B2F8E0A-C6C6-48F1-A64F-3EEAD608D0B2}" dt="2020-04-12T23:55:41.863" v="714" actId="1076"/>
          <ac:grpSpMkLst>
            <pc:docMk/>
            <pc:sldMk cId="0" sldId="263"/>
            <ac:grpSpMk id="45" creationId="{59CA0914-88AB-410A-9C90-201D55065CD1}"/>
          </ac:grpSpMkLst>
        </pc:grpChg>
        <pc:grpChg chg="del">
          <ac:chgData name="Nathan Safir" userId="5529be982518f5ac" providerId="LiveId" clId="{9B2F8E0A-C6C6-48F1-A64F-3EEAD608D0B2}" dt="2020-04-10T18:12:16.024" v="26" actId="478"/>
          <ac:grpSpMkLst>
            <pc:docMk/>
            <pc:sldMk cId="0" sldId="263"/>
            <ac:grpSpMk id="66" creationId="{1C15CE11-CBED-48F5-8A75-BC254C5343DE}"/>
          </ac:grpSpMkLst>
        </pc:grpChg>
        <pc:grpChg chg="del">
          <ac:chgData name="Nathan Safir" userId="5529be982518f5ac" providerId="LiveId" clId="{9B2F8E0A-C6C6-48F1-A64F-3EEAD608D0B2}" dt="2020-04-10T18:12:16.024" v="26" actId="478"/>
          <ac:grpSpMkLst>
            <pc:docMk/>
            <pc:sldMk cId="0" sldId="263"/>
            <ac:grpSpMk id="74" creationId="{BF3500BF-85FC-462C-BDEE-3FE55C6BD8A4}"/>
          </ac:grpSpMkLst>
        </pc:grpChg>
        <pc:grpChg chg="del">
          <ac:chgData name="Nathan Safir" userId="5529be982518f5ac" providerId="LiveId" clId="{9B2F8E0A-C6C6-48F1-A64F-3EEAD608D0B2}" dt="2020-04-10T18:12:16.024" v="26" actId="478"/>
          <ac:grpSpMkLst>
            <pc:docMk/>
            <pc:sldMk cId="0" sldId="263"/>
            <ac:grpSpMk id="79" creationId="{C98EFF1E-ED3E-4FB9-B7BE-25827AE8AF7B}"/>
          </ac:grpSpMkLst>
        </pc:grpChg>
        <pc:grpChg chg="del">
          <ac:chgData name="Nathan Safir" userId="5529be982518f5ac" providerId="LiveId" clId="{9B2F8E0A-C6C6-48F1-A64F-3EEAD608D0B2}" dt="2020-04-10T18:12:16.024" v="26" actId="478"/>
          <ac:grpSpMkLst>
            <pc:docMk/>
            <pc:sldMk cId="0" sldId="263"/>
            <ac:grpSpMk id="84" creationId="{FBE433D4-2149-42C5-AC0E-5130A90BD99E}"/>
          </ac:grpSpMkLst>
        </pc:grpChg>
        <pc:grpChg chg="add mod">
          <ac:chgData name="Nathan Safir" userId="5529be982518f5ac" providerId="LiveId" clId="{9B2F8E0A-C6C6-48F1-A64F-3EEAD608D0B2}" dt="2020-04-12T23:55:41.863" v="714" actId="1076"/>
          <ac:grpSpMkLst>
            <pc:docMk/>
            <pc:sldMk cId="0" sldId="263"/>
            <ac:grpSpMk id="85" creationId="{51C10B19-B778-4620-93C2-18E1BBB59C6A}"/>
          </ac:grpSpMkLst>
        </pc:grpChg>
        <pc:grpChg chg="del">
          <ac:chgData name="Nathan Safir" userId="5529be982518f5ac" providerId="LiveId" clId="{9B2F8E0A-C6C6-48F1-A64F-3EEAD608D0B2}" dt="2020-04-10T18:12:16.024" v="26" actId="478"/>
          <ac:grpSpMkLst>
            <pc:docMk/>
            <pc:sldMk cId="0" sldId="263"/>
            <ac:grpSpMk id="89" creationId="{86CB57D0-AB9D-48CF-B594-BBA191FEA9B8}"/>
          </ac:grpSpMkLst>
        </pc:grpChg>
        <pc:grpChg chg="add mod">
          <ac:chgData name="Nathan Safir" userId="5529be982518f5ac" providerId="LiveId" clId="{9B2F8E0A-C6C6-48F1-A64F-3EEAD608D0B2}" dt="2020-04-12T23:55:41.863" v="714" actId="1076"/>
          <ac:grpSpMkLst>
            <pc:docMk/>
            <pc:sldMk cId="0" sldId="263"/>
            <ac:grpSpMk id="95" creationId="{140A81D7-5E00-4EDC-AD71-1EAAE7C94C61}"/>
          </ac:grpSpMkLst>
        </pc:grpChg>
        <pc:grpChg chg="add del mod">
          <ac:chgData name="Nathan Safir" userId="5529be982518f5ac" providerId="LiveId" clId="{9B2F8E0A-C6C6-48F1-A64F-3EEAD608D0B2}" dt="2020-04-12T23:55:36.660" v="712"/>
          <ac:grpSpMkLst>
            <pc:docMk/>
            <pc:sldMk cId="0" sldId="263"/>
            <ac:grpSpMk id="114" creationId="{3D7A1B35-479A-4278-BC3F-F0C80CA07CB5}"/>
          </ac:grpSpMkLst>
        </pc:grpChg>
        <pc:grpChg chg="add del mod">
          <ac:chgData name="Nathan Safir" userId="5529be982518f5ac" providerId="LiveId" clId="{9B2F8E0A-C6C6-48F1-A64F-3EEAD608D0B2}" dt="2020-04-12T23:55:36.660" v="712"/>
          <ac:grpSpMkLst>
            <pc:docMk/>
            <pc:sldMk cId="0" sldId="263"/>
            <ac:grpSpMk id="125" creationId="{87CE83AC-2FA6-4091-9392-9FAC29C110A4}"/>
          </ac:grpSpMkLst>
        </pc:grpChg>
        <pc:grpChg chg="add del mod">
          <ac:chgData name="Nathan Safir" userId="5529be982518f5ac" providerId="LiveId" clId="{9B2F8E0A-C6C6-48F1-A64F-3EEAD608D0B2}" dt="2020-04-12T23:55:36.660" v="712"/>
          <ac:grpSpMkLst>
            <pc:docMk/>
            <pc:sldMk cId="0" sldId="263"/>
            <ac:grpSpMk id="143" creationId="{E6F38E66-81A1-4EF9-89F6-5119CDDBA7BF}"/>
          </ac:grpSpMkLst>
        </pc:grpChg>
        <pc:grpChg chg="add mod">
          <ac:chgData name="Nathan Safir" userId="5529be982518f5ac" providerId="LiveId" clId="{9B2F8E0A-C6C6-48F1-A64F-3EEAD608D0B2}" dt="2020-04-12T23:56:29.382" v="717" actId="1076"/>
          <ac:grpSpMkLst>
            <pc:docMk/>
            <pc:sldMk cId="0" sldId="263"/>
            <ac:grpSpMk id="154" creationId="{EF02905C-4DCC-44ED-B343-9A386E84959C}"/>
          </ac:grpSpMkLst>
        </pc:grpChg>
        <pc:grpChg chg="add mod">
          <ac:chgData name="Nathan Safir" userId="5529be982518f5ac" providerId="LiveId" clId="{9B2F8E0A-C6C6-48F1-A64F-3EEAD608D0B2}" dt="2020-04-12T23:56:29.382" v="717" actId="1076"/>
          <ac:grpSpMkLst>
            <pc:docMk/>
            <pc:sldMk cId="0" sldId="263"/>
            <ac:grpSpMk id="165" creationId="{B6EB8EB2-A555-4967-BB58-EBA1C20264D4}"/>
          </ac:grpSpMkLst>
        </pc:grpChg>
        <pc:grpChg chg="add mod">
          <ac:chgData name="Nathan Safir" userId="5529be982518f5ac" providerId="LiveId" clId="{9B2F8E0A-C6C6-48F1-A64F-3EEAD608D0B2}" dt="2020-04-12T23:56:29.382" v="717" actId="1076"/>
          <ac:grpSpMkLst>
            <pc:docMk/>
            <pc:sldMk cId="0" sldId="263"/>
            <ac:grpSpMk id="175" creationId="{6658DE15-C72E-42D9-B0C8-B33B932A9BCB}"/>
          </ac:grpSpMkLst>
        </pc:grpChg>
        <pc:picChg chg="del mod">
          <ac:chgData name="Nathan Safir" userId="5529be982518f5ac" providerId="LiveId" clId="{9B2F8E0A-C6C6-48F1-A64F-3EEAD608D0B2}" dt="2020-04-15T06:34:32.790" v="12141" actId="478"/>
          <ac:picMkLst>
            <pc:docMk/>
            <pc:sldMk cId="0" sldId="263"/>
            <ac:picMk id="2" creationId="{5717D635-E9AB-412D-9FD6-CBD24F7F0E94}"/>
          </ac:picMkLst>
        </pc:picChg>
        <pc:picChg chg="add del mod">
          <ac:chgData name="Nathan Safir" userId="5529be982518f5ac" providerId="LiveId" clId="{9B2F8E0A-C6C6-48F1-A64F-3EEAD608D0B2}" dt="2020-04-15T20:06:53.052" v="12196" actId="478"/>
          <ac:picMkLst>
            <pc:docMk/>
            <pc:sldMk cId="0" sldId="263"/>
            <ac:picMk id="7" creationId="{F84C2FBA-847A-43A3-9118-E640E0EAF558}"/>
          </ac:picMkLst>
        </pc:picChg>
        <pc:picChg chg="mod">
          <ac:chgData name="Nathan Safir" userId="5529be982518f5ac" providerId="LiveId" clId="{9B2F8E0A-C6C6-48F1-A64F-3EEAD608D0B2}" dt="2020-04-15T06:35:24.774" v="12153" actId="1076"/>
          <ac:picMkLst>
            <pc:docMk/>
            <pc:sldMk cId="0" sldId="263"/>
            <ac:picMk id="28" creationId="{1257D924-536C-43D2-8058-2A6F7D63BE3A}"/>
          </ac:picMkLst>
        </pc:picChg>
        <pc:picChg chg="mod">
          <ac:chgData name="Nathan Safir" userId="5529be982518f5ac" providerId="LiveId" clId="{9B2F8E0A-C6C6-48F1-A64F-3EEAD608D0B2}" dt="2020-04-13T00:30:14.810" v="787" actId="1076"/>
          <ac:picMkLst>
            <pc:docMk/>
            <pc:sldMk cId="0" sldId="263"/>
            <ac:picMk id="30" creationId="{D5298156-926A-4F12-A2FF-0A824B33FD9E}"/>
          </ac:picMkLst>
        </pc:picChg>
        <pc:picChg chg="mod">
          <ac:chgData name="Nathan Safir" userId="5529be982518f5ac" providerId="LiveId" clId="{9B2F8E0A-C6C6-48F1-A64F-3EEAD608D0B2}" dt="2020-04-13T00:30:14.810" v="787" actId="1076"/>
          <ac:picMkLst>
            <pc:docMk/>
            <pc:sldMk cId="0" sldId="263"/>
            <ac:picMk id="31" creationId="{0D7A67C8-1677-4D02-B8AA-F80BC2F5D889}"/>
          </ac:picMkLst>
        </pc:picChg>
        <pc:picChg chg="mod">
          <ac:chgData name="Nathan Safir" userId="5529be982518f5ac" providerId="LiveId" clId="{9B2F8E0A-C6C6-48F1-A64F-3EEAD608D0B2}" dt="2020-04-13T00:30:14.810" v="787" actId="1076"/>
          <ac:picMkLst>
            <pc:docMk/>
            <pc:sldMk cId="0" sldId="263"/>
            <ac:picMk id="32" creationId="{1D3AE6C1-D4D0-48D2-9352-6B77DEB8C999}"/>
          </ac:picMkLst>
        </pc:picChg>
        <pc:picChg chg="mod">
          <ac:chgData name="Nathan Safir" userId="5529be982518f5ac" providerId="LiveId" clId="{9B2F8E0A-C6C6-48F1-A64F-3EEAD608D0B2}" dt="2020-04-14T20:47:52.119" v="6569" actId="1076"/>
          <ac:picMkLst>
            <pc:docMk/>
            <pc:sldMk cId="0" sldId="263"/>
            <ac:picMk id="33" creationId="{F230F03E-65B8-4786-8D31-E789C8DA4097}"/>
          </ac:picMkLst>
        </pc:picChg>
        <pc:picChg chg="mod">
          <ac:chgData name="Nathan Safir" userId="5529be982518f5ac" providerId="LiveId" clId="{9B2F8E0A-C6C6-48F1-A64F-3EEAD608D0B2}" dt="2020-04-14T20:47:52.119" v="6569" actId="1076"/>
          <ac:picMkLst>
            <pc:docMk/>
            <pc:sldMk cId="0" sldId="263"/>
            <ac:picMk id="34" creationId="{3B80F6C9-6974-4EDF-BF02-18A1E5DE73E6}"/>
          </ac:picMkLst>
        </pc:picChg>
        <pc:picChg chg="mod">
          <ac:chgData name="Nathan Safir" userId="5529be982518f5ac" providerId="LiveId" clId="{9B2F8E0A-C6C6-48F1-A64F-3EEAD608D0B2}" dt="2020-04-14T20:47:52.119" v="6569" actId="1076"/>
          <ac:picMkLst>
            <pc:docMk/>
            <pc:sldMk cId="0" sldId="263"/>
            <ac:picMk id="35" creationId="{FACB04F5-17C2-4B01-8806-C4327B77166F}"/>
          </ac:picMkLst>
        </pc:picChg>
        <pc:picChg chg="add mod">
          <ac:chgData name="Nathan Safir" userId="5529be982518f5ac" providerId="LiveId" clId="{9B2F8E0A-C6C6-48F1-A64F-3EEAD608D0B2}" dt="2020-04-15T06:35:13.239" v="12150" actId="1076"/>
          <ac:picMkLst>
            <pc:docMk/>
            <pc:sldMk cId="0" sldId="263"/>
            <ac:picMk id="1026" creationId="{2B2226C2-5742-45FE-891B-E5A1CA79EE32}"/>
          </ac:picMkLst>
        </pc:picChg>
        <pc:picChg chg="add del">
          <ac:chgData name="Nathan Safir" userId="5529be982518f5ac" providerId="LiveId" clId="{9B2F8E0A-C6C6-48F1-A64F-3EEAD608D0B2}" dt="2020-04-15T20:07:06.572" v="12200"/>
          <ac:picMkLst>
            <pc:docMk/>
            <pc:sldMk cId="0" sldId="263"/>
            <ac:picMk id="1028" creationId="{618963C7-C9A5-49F0-B4FC-AA126AC8C5CF}"/>
          </ac:picMkLst>
        </pc:picChg>
        <pc:picChg chg="add del mod">
          <ac:chgData name="Nathan Safir" userId="5529be982518f5ac" providerId="LiveId" clId="{9B2F8E0A-C6C6-48F1-A64F-3EEAD608D0B2}" dt="2020-04-15T20:15:03.490" v="12857" actId="1076"/>
          <ac:picMkLst>
            <pc:docMk/>
            <pc:sldMk cId="0" sldId="263"/>
            <ac:picMk id="1030" creationId="{E314335D-46C1-41E6-BC7E-4484E6E595FA}"/>
          </ac:picMkLst>
        </pc:picChg>
        <pc:cxnChg chg="add mod">
          <ac:chgData name="Nathan Safir" userId="5529be982518f5ac" providerId="LiveId" clId="{9B2F8E0A-C6C6-48F1-A64F-3EEAD608D0B2}" dt="2020-04-12T23:55:41.863" v="714" actId="1076"/>
          <ac:cxnSpMkLst>
            <pc:docMk/>
            <pc:sldMk cId="0" sldId="263"/>
            <ac:cxnSpMk id="6" creationId="{7174A33F-2AC6-4228-9C5E-3F9F0F96AAB7}"/>
          </ac:cxnSpMkLst>
        </pc:cxnChg>
        <pc:cxnChg chg="add mod">
          <ac:chgData name="Nathan Safir" userId="5529be982518f5ac" providerId="LiveId" clId="{9B2F8E0A-C6C6-48F1-A64F-3EEAD608D0B2}" dt="2020-04-10T19:44:21.659" v="180" actId="1076"/>
          <ac:cxnSpMkLst>
            <pc:docMk/>
            <pc:sldMk cId="0" sldId="263"/>
            <ac:cxnSpMk id="8" creationId="{5D1E2073-4AC2-46D8-A305-F0CC787EC66C}"/>
          </ac:cxnSpMkLst>
        </pc:cxnChg>
        <pc:cxnChg chg="add mod">
          <ac:chgData name="Nathan Safir" userId="5529be982518f5ac" providerId="LiveId" clId="{9B2F8E0A-C6C6-48F1-A64F-3EEAD608D0B2}" dt="2020-04-12T23:55:41.863" v="714" actId="1076"/>
          <ac:cxnSpMkLst>
            <pc:docMk/>
            <pc:sldMk cId="0" sldId="263"/>
            <ac:cxnSpMk id="12" creationId="{75697505-A180-4D85-AAD7-5E45BBEE5722}"/>
          </ac:cxnSpMkLst>
        </pc:cxnChg>
        <pc:cxnChg chg="add mod">
          <ac:chgData name="Nathan Safir" userId="5529be982518f5ac" providerId="LiveId" clId="{9B2F8E0A-C6C6-48F1-A64F-3EEAD608D0B2}" dt="2020-04-10T19:46:55.964" v="188" actId="208"/>
          <ac:cxnSpMkLst>
            <pc:docMk/>
            <pc:sldMk cId="0" sldId="263"/>
            <ac:cxnSpMk id="17" creationId="{F7DB201B-EFEE-4369-89BF-AD8E3F8A14A5}"/>
          </ac:cxnSpMkLst>
        </pc:cxnChg>
        <pc:cxnChg chg="add mod">
          <ac:chgData name="Nathan Safir" userId="5529be982518f5ac" providerId="LiveId" clId="{9B2F8E0A-C6C6-48F1-A64F-3EEAD608D0B2}" dt="2020-04-10T19:54:58.702" v="244" actId="1076"/>
          <ac:cxnSpMkLst>
            <pc:docMk/>
            <pc:sldMk cId="0" sldId="263"/>
            <ac:cxnSpMk id="21" creationId="{55BF089A-90E8-4797-9368-64338155F647}"/>
          </ac:cxnSpMkLst>
        </pc:cxnChg>
        <pc:cxnChg chg="add mod">
          <ac:chgData name="Nathan Safir" userId="5529be982518f5ac" providerId="LiveId" clId="{9B2F8E0A-C6C6-48F1-A64F-3EEAD608D0B2}" dt="2020-04-10T19:44:21.659" v="180" actId="1076"/>
          <ac:cxnSpMkLst>
            <pc:docMk/>
            <pc:sldMk cId="0" sldId="263"/>
            <ac:cxnSpMk id="72" creationId="{E82E6CF0-15C6-4295-86A7-F238EE099AA1}"/>
          </ac:cxnSpMkLst>
        </pc:cxnChg>
        <pc:cxnChg chg="add mod">
          <ac:chgData name="Nathan Safir" userId="5529be982518f5ac" providerId="LiveId" clId="{9B2F8E0A-C6C6-48F1-A64F-3EEAD608D0B2}" dt="2020-04-10T19:47:27.350" v="192" actId="1076"/>
          <ac:cxnSpMkLst>
            <pc:docMk/>
            <pc:sldMk cId="0" sldId="263"/>
            <ac:cxnSpMk id="73" creationId="{F68881F3-51E3-4390-B3D3-87612EE81D99}"/>
          </ac:cxnSpMkLst>
        </pc:cxnChg>
        <pc:cxnChg chg="add mod">
          <ac:chgData name="Nathan Safir" userId="5529be982518f5ac" providerId="LiveId" clId="{9B2F8E0A-C6C6-48F1-A64F-3EEAD608D0B2}" dt="2020-04-10T19:47:40.796" v="195" actId="1076"/>
          <ac:cxnSpMkLst>
            <pc:docMk/>
            <pc:sldMk cId="0" sldId="263"/>
            <ac:cxnSpMk id="74" creationId="{C954B78C-9ECE-4391-9FA0-2612B2B20B85}"/>
          </ac:cxnSpMkLst>
        </pc:cxnChg>
        <pc:cxnChg chg="add mod">
          <ac:chgData name="Nathan Safir" userId="5529be982518f5ac" providerId="LiveId" clId="{9B2F8E0A-C6C6-48F1-A64F-3EEAD608D0B2}" dt="2020-04-12T23:55:41.863" v="714" actId="1076"/>
          <ac:cxnSpMkLst>
            <pc:docMk/>
            <pc:sldMk cId="0" sldId="263"/>
            <ac:cxnSpMk id="84" creationId="{EE85E146-45D9-4767-9775-EFA07CDA5218}"/>
          </ac:cxnSpMkLst>
        </pc:cxnChg>
        <pc:cxnChg chg="del">
          <ac:chgData name="Nathan Safir" userId="5529be982518f5ac" providerId="LiveId" clId="{9B2F8E0A-C6C6-48F1-A64F-3EEAD608D0B2}" dt="2020-04-10T18:12:16.024" v="26" actId="478"/>
          <ac:cxnSpMkLst>
            <pc:docMk/>
            <pc:sldMk cId="0" sldId="263"/>
            <ac:cxnSpMk id="93" creationId="{1C1EF3A0-8AE5-41C1-9385-88138D63E466}"/>
          </ac:cxnSpMkLst>
        </pc:cxnChg>
        <pc:cxnChg chg="del">
          <ac:chgData name="Nathan Safir" userId="5529be982518f5ac" providerId="LiveId" clId="{9B2F8E0A-C6C6-48F1-A64F-3EEAD608D0B2}" dt="2020-04-10T18:12:16.024" v="26" actId="478"/>
          <ac:cxnSpMkLst>
            <pc:docMk/>
            <pc:sldMk cId="0" sldId="263"/>
            <ac:cxnSpMk id="94" creationId="{2919BF6D-A9E4-490D-BBBE-9B2589BFBC16}"/>
          </ac:cxnSpMkLst>
        </pc:cxnChg>
        <pc:cxnChg chg="add mod">
          <ac:chgData name="Nathan Safir" userId="5529be982518f5ac" providerId="LiveId" clId="{9B2F8E0A-C6C6-48F1-A64F-3EEAD608D0B2}" dt="2020-04-12T23:55:41.863" v="714" actId="1076"/>
          <ac:cxnSpMkLst>
            <pc:docMk/>
            <pc:sldMk cId="0" sldId="263"/>
            <ac:cxnSpMk id="94" creationId="{8EA50DF1-8813-4B68-B1E0-EF584A0EFCDA}"/>
          </ac:cxnSpMkLst>
        </pc:cxnChg>
        <pc:cxnChg chg="del mod">
          <ac:chgData name="Nathan Safir" userId="5529be982518f5ac" providerId="LiveId" clId="{9B2F8E0A-C6C6-48F1-A64F-3EEAD608D0B2}" dt="2020-04-10T18:12:16.024" v="26" actId="478"/>
          <ac:cxnSpMkLst>
            <pc:docMk/>
            <pc:sldMk cId="0" sldId="263"/>
            <ac:cxnSpMk id="99" creationId="{912FBBC8-2277-46BC-AAD3-505ACBE90A86}"/>
          </ac:cxnSpMkLst>
        </pc:cxnChg>
        <pc:cxnChg chg="del">
          <ac:chgData name="Nathan Safir" userId="5529be982518f5ac" providerId="LiveId" clId="{9B2F8E0A-C6C6-48F1-A64F-3EEAD608D0B2}" dt="2020-04-10T18:12:16.024" v="26" actId="478"/>
          <ac:cxnSpMkLst>
            <pc:docMk/>
            <pc:sldMk cId="0" sldId="263"/>
            <ac:cxnSpMk id="100" creationId="{FA69997E-9EE0-4A6A-9396-BEB11940A5D5}"/>
          </ac:cxnSpMkLst>
        </pc:cxnChg>
        <pc:cxnChg chg="del">
          <ac:chgData name="Nathan Safir" userId="5529be982518f5ac" providerId="LiveId" clId="{9B2F8E0A-C6C6-48F1-A64F-3EEAD608D0B2}" dt="2020-04-10T18:12:16.024" v="26" actId="478"/>
          <ac:cxnSpMkLst>
            <pc:docMk/>
            <pc:sldMk cId="0" sldId="263"/>
            <ac:cxnSpMk id="101" creationId="{6BF5B996-4C02-4A77-A4D4-AA6B203C6476}"/>
          </ac:cxnSpMkLst>
        </pc:cxnChg>
        <pc:cxnChg chg="add del mod">
          <ac:chgData name="Nathan Safir" userId="5529be982518f5ac" providerId="LiveId" clId="{9B2F8E0A-C6C6-48F1-A64F-3EEAD608D0B2}" dt="2020-04-12T23:53:06.674" v="692"/>
          <ac:cxnSpMkLst>
            <pc:docMk/>
            <pc:sldMk cId="0" sldId="263"/>
            <ac:cxnSpMk id="101" creationId="{E128E26B-6311-4AD0-9AA2-06C17DCF7288}"/>
          </ac:cxnSpMkLst>
        </pc:cxnChg>
        <pc:cxnChg chg="add del mod">
          <ac:chgData name="Nathan Safir" userId="5529be982518f5ac" providerId="LiveId" clId="{9B2F8E0A-C6C6-48F1-A64F-3EEAD608D0B2}" dt="2020-04-12T23:53:06.674" v="692"/>
          <ac:cxnSpMkLst>
            <pc:docMk/>
            <pc:sldMk cId="0" sldId="263"/>
            <ac:cxnSpMk id="102" creationId="{0360EF47-7435-4F53-9A9D-D0767C288617}"/>
          </ac:cxnSpMkLst>
        </pc:cxnChg>
        <pc:cxnChg chg="del">
          <ac:chgData name="Nathan Safir" userId="5529be982518f5ac" providerId="LiveId" clId="{9B2F8E0A-C6C6-48F1-A64F-3EEAD608D0B2}" dt="2020-04-10T18:12:16.024" v="26" actId="478"/>
          <ac:cxnSpMkLst>
            <pc:docMk/>
            <pc:sldMk cId="0" sldId="263"/>
            <ac:cxnSpMk id="102" creationId="{5FAE021F-E517-47D7-A4B4-49306B0A6044}"/>
          </ac:cxnSpMkLst>
        </pc:cxnChg>
        <pc:cxnChg chg="del">
          <ac:chgData name="Nathan Safir" userId="5529be982518f5ac" providerId="LiveId" clId="{9B2F8E0A-C6C6-48F1-A64F-3EEAD608D0B2}" dt="2020-04-10T18:12:16.024" v="26" actId="478"/>
          <ac:cxnSpMkLst>
            <pc:docMk/>
            <pc:sldMk cId="0" sldId="263"/>
            <ac:cxnSpMk id="103" creationId="{2D480DE3-4B96-4EFB-9A94-46F0F862E1AF}"/>
          </ac:cxnSpMkLst>
        </pc:cxnChg>
        <pc:cxnChg chg="add del mod">
          <ac:chgData name="Nathan Safir" userId="5529be982518f5ac" providerId="LiveId" clId="{9B2F8E0A-C6C6-48F1-A64F-3EEAD608D0B2}" dt="2020-04-12T23:53:06.674" v="692"/>
          <ac:cxnSpMkLst>
            <pc:docMk/>
            <pc:sldMk cId="0" sldId="263"/>
            <ac:cxnSpMk id="103" creationId="{E7B62261-6128-43A0-A82C-2580E491C11C}"/>
          </ac:cxnSpMkLst>
        </pc:cxnChg>
        <pc:cxnChg chg="add del mod">
          <ac:chgData name="Nathan Safir" userId="5529be982518f5ac" providerId="LiveId" clId="{9B2F8E0A-C6C6-48F1-A64F-3EEAD608D0B2}" dt="2020-04-12T23:53:06.674" v="692"/>
          <ac:cxnSpMkLst>
            <pc:docMk/>
            <pc:sldMk cId="0" sldId="263"/>
            <ac:cxnSpMk id="104" creationId="{50C6C654-96F7-4720-AF3C-DCBFA0DAD461}"/>
          </ac:cxnSpMkLst>
        </pc:cxnChg>
        <pc:cxnChg chg="del">
          <ac:chgData name="Nathan Safir" userId="5529be982518f5ac" providerId="LiveId" clId="{9B2F8E0A-C6C6-48F1-A64F-3EEAD608D0B2}" dt="2020-04-10T18:12:16.024" v="26" actId="478"/>
          <ac:cxnSpMkLst>
            <pc:docMk/>
            <pc:sldMk cId="0" sldId="263"/>
            <ac:cxnSpMk id="104" creationId="{9AA055DC-475C-4EBC-BA5E-0059AC7FD934}"/>
          </ac:cxnSpMkLst>
        </pc:cxnChg>
        <pc:cxnChg chg="add mod">
          <ac:chgData name="Nathan Safir" userId="5529be982518f5ac" providerId="LiveId" clId="{9B2F8E0A-C6C6-48F1-A64F-3EEAD608D0B2}" dt="2020-04-12T23:53:31.154" v="694" actId="1076"/>
          <ac:cxnSpMkLst>
            <pc:docMk/>
            <pc:sldMk cId="0" sldId="263"/>
            <ac:cxnSpMk id="105" creationId="{6B8F1DCD-6787-4092-969F-39A388F587F5}"/>
          </ac:cxnSpMkLst>
        </pc:cxnChg>
        <pc:cxnChg chg="add mod">
          <ac:chgData name="Nathan Safir" userId="5529be982518f5ac" providerId="LiveId" clId="{9B2F8E0A-C6C6-48F1-A64F-3EEAD608D0B2}" dt="2020-04-12T23:53:31.154" v="694" actId="1076"/>
          <ac:cxnSpMkLst>
            <pc:docMk/>
            <pc:sldMk cId="0" sldId="263"/>
            <ac:cxnSpMk id="106" creationId="{80471FA2-54DF-4505-B0E0-7065860E7611}"/>
          </ac:cxnSpMkLst>
        </pc:cxnChg>
        <pc:cxnChg chg="del">
          <ac:chgData name="Nathan Safir" userId="5529be982518f5ac" providerId="LiveId" clId="{9B2F8E0A-C6C6-48F1-A64F-3EEAD608D0B2}" dt="2020-04-10T18:12:16.024" v="26" actId="478"/>
          <ac:cxnSpMkLst>
            <pc:docMk/>
            <pc:sldMk cId="0" sldId="263"/>
            <ac:cxnSpMk id="106" creationId="{DAF7E6FA-8FBC-44E4-827E-DF8D5A4CA123}"/>
          </ac:cxnSpMkLst>
        </pc:cxnChg>
        <pc:cxnChg chg="add mod">
          <ac:chgData name="Nathan Safir" userId="5529be982518f5ac" providerId="LiveId" clId="{9B2F8E0A-C6C6-48F1-A64F-3EEAD608D0B2}" dt="2020-04-12T23:53:43.951" v="696" actId="1076"/>
          <ac:cxnSpMkLst>
            <pc:docMk/>
            <pc:sldMk cId="0" sldId="263"/>
            <ac:cxnSpMk id="107" creationId="{24B8D571-8A6D-4950-8827-EDD2C07E3CD2}"/>
          </ac:cxnSpMkLst>
        </pc:cxnChg>
        <pc:cxnChg chg="del">
          <ac:chgData name="Nathan Safir" userId="5529be982518f5ac" providerId="LiveId" clId="{9B2F8E0A-C6C6-48F1-A64F-3EEAD608D0B2}" dt="2020-04-10T18:12:16.024" v="26" actId="478"/>
          <ac:cxnSpMkLst>
            <pc:docMk/>
            <pc:sldMk cId="0" sldId="263"/>
            <ac:cxnSpMk id="107" creationId="{70D7965C-663B-4759-90BC-3F8896C09D68}"/>
          </ac:cxnSpMkLst>
        </pc:cxnChg>
        <pc:cxnChg chg="del">
          <ac:chgData name="Nathan Safir" userId="5529be982518f5ac" providerId="LiveId" clId="{9B2F8E0A-C6C6-48F1-A64F-3EEAD608D0B2}" dt="2020-04-10T18:12:16.024" v="26" actId="478"/>
          <ac:cxnSpMkLst>
            <pc:docMk/>
            <pc:sldMk cId="0" sldId="263"/>
            <ac:cxnSpMk id="108" creationId="{7CC66F1C-DFA0-4F0A-9271-BBF99ABBC978}"/>
          </ac:cxnSpMkLst>
        </pc:cxnChg>
        <pc:cxnChg chg="add mod">
          <ac:chgData name="Nathan Safir" userId="5529be982518f5ac" providerId="LiveId" clId="{9B2F8E0A-C6C6-48F1-A64F-3EEAD608D0B2}" dt="2020-04-12T23:53:50.114" v="698" actId="14100"/>
          <ac:cxnSpMkLst>
            <pc:docMk/>
            <pc:sldMk cId="0" sldId="263"/>
            <ac:cxnSpMk id="108" creationId="{C1C91EE3-11FA-4D01-BBC6-E75352AFE62A}"/>
          </ac:cxnSpMkLst>
        </pc:cxnChg>
        <pc:cxnChg chg="add mod">
          <ac:chgData name="Nathan Safir" userId="5529be982518f5ac" providerId="LiveId" clId="{9B2F8E0A-C6C6-48F1-A64F-3EEAD608D0B2}" dt="2020-04-12T23:53:54.411" v="700" actId="14100"/>
          <ac:cxnSpMkLst>
            <pc:docMk/>
            <pc:sldMk cId="0" sldId="263"/>
            <ac:cxnSpMk id="109" creationId="{0AF5EFC2-6E12-45C3-A32B-6A971712B8DA}"/>
          </ac:cxnSpMkLst>
        </pc:cxnChg>
        <pc:cxnChg chg="del mod">
          <ac:chgData name="Nathan Safir" userId="5529be982518f5ac" providerId="LiveId" clId="{9B2F8E0A-C6C6-48F1-A64F-3EEAD608D0B2}" dt="2020-04-10T18:12:16.024" v="26" actId="478"/>
          <ac:cxnSpMkLst>
            <pc:docMk/>
            <pc:sldMk cId="0" sldId="263"/>
            <ac:cxnSpMk id="109" creationId="{8AA74963-D066-426C-ABAC-7CF1050FA96F}"/>
          </ac:cxnSpMkLst>
        </pc:cxnChg>
        <pc:cxnChg chg="add del">
          <ac:chgData name="Nathan Safir" userId="5529be982518f5ac" providerId="LiveId" clId="{9B2F8E0A-C6C6-48F1-A64F-3EEAD608D0B2}" dt="2020-04-12T23:55:36.660" v="712"/>
          <ac:cxnSpMkLst>
            <pc:docMk/>
            <pc:sldMk cId="0" sldId="263"/>
            <ac:cxnSpMk id="113" creationId="{2F3E0A4F-CDFF-4CB2-B5BF-38FF397BA896}"/>
          </ac:cxnSpMkLst>
        </pc:cxnChg>
        <pc:cxnChg chg="del">
          <ac:chgData name="Nathan Safir" userId="5529be982518f5ac" providerId="LiveId" clId="{9B2F8E0A-C6C6-48F1-A64F-3EEAD608D0B2}" dt="2020-04-10T18:12:16.024" v="26" actId="478"/>
          <ac:cxnSpMkLst>
            <pc:docMk/>
            <pc:sldMk cId="0" sldId="263"/>
            <ac:cxnSpMk id="121" creationId="{EF05EA4C-98F7-4BF9-854C-28864CA8EA40}"/>
          </ac:cxnSpMkLst>
        </pc:cxnChg>
        <pc:cxnChg chg="del">
          <ac:chgData name="Nathan Safir" userId="5529be982518f5ac" providerId="LiveId" clId="{9B2F8E0A-C6C6-48F1-A64F-3EEAD608D0B2}" dt="2020-04-10T18:12:16.024" v="26" actId="478"/>
          <ac:cxnSpMkLst>
            <pc:docMk/>
            <pc:sldMk cId="0" sldId="263"/>
            <ac:cxnSpMk id="122" creationId="{4DB21656-0000-4E00-8740-B332CCF490DB}"/>
          </ac:cxnSpMkLst>
        </pc:cxnChg>
        <pc:cxnChg chg="add del">
          <ac:chgData name="Nathan Safir" userId="5529be982518f5ac" providerId="LiveId" clId="{9B2F8E0A-C6C6-48F1-A64F-3EEAD608D0B2}" dt="2020-04-12T23:55:36.660" v="712"/>
          <ac:cxnSpMkLst>
            <pc:docMk/>
            <pc:sldMk cId="0" sldId="263"/>
            <ac:cxnSpMk id="124" creationId="{CE0473B9-70BA-4F0C-92D3-86E07FC33412}"/>
          </ac:cxnSpMkLst>
        </pc:cxnChg>
        <pc:cxnChg chg="del">
          <ac:chgData name="Nathan Safir" userId="5529be982518f5ac" providerId="LiveId" clId="{9B2F8E0A-C6C6-48F1-A64F-3EEAD608D0B2}" dt="2020-04-10T18:12:16.024" v="26" actId="478"/>
          <ac:cxnSpMkLst>
            <pc:docMk/>
            <pc:sldMk cId="0" sldId="263"/>
            <ac:cxnSpMk id="136" creationId="{78B39B25-C18A-4BDC-BEF5-A5E2F92D7515}"/>
          </ac:cxnSpMkLst>
        </pc:cxnChg>
        <pc:cxnChg chg="add del">
          <ac:chgData name="Nathan Safir" userId="5529be982518f5ac" providerId="LiveId" clId="{9B2F8E0A-C6C6-48F1-A64F-3EEAD608D0B2}" dt="2020-04-12T23:55:36.660" v="712"/>
          <ac:cxnSpMkLst>
            <pc:docMk/>
            <pc:sldMk cId="0" sldId="263"/>
            <ac:cxnSpMk id="142" creationId="{A27CC326-4628-460A-8C40-FCE727462A12}"/>
          </ac:cxnSpMkLst>
        </pc:cxnChg>
        <pc:cxnChg chg="add del">
          <ac:chgData name="Nathan Safir" userId="5529be982518f5ac" providerId="LiveId" clId="{9B2F8E0A-C6C6-48F1-A64F-3EEAD608D0B2}" dt="2020-04-12T23:55:36.660" v="712"/>
          <ac:cxnSpMkLst>
            <pc:docMk/>
            <pc:sldMk cId="0" sldId="263"/>
            <ac:cxnSpMk id="149" creationId="{5E423DBA-23CD-4F01-9850-76CE9020BCE7}"/>
          </ac:cxnSpMkLst>
        </pc:cxnChg>
        <pc:cxnChg chg="add del mod">
          <ac:chgData name="Nathan Safir" userId="5529be982518f5ac" providerId="LiveId" clId="{9B2F8E0A-C6C6-48F1-A64F-3EEAD608D0B2}" dt="2020-04-13T00:28:13.778" v="775" actId="478"/>
          <ac:cxnSpMkLst>
            <pc:docMk/>
            <pc:sldMk cId="0" sldId="263"/>
            <ac:cxnSpMk id="153" creationId="{72BB46E6-2B0B-41EE-9EAB-C4A231EB9D85}"/>
          </ac:cxnSpMkLst>
        </pc:cxnChg>
        <pc:cxnChg chg="add del mod">
          <ac:chgData name="Nathan Safir" userId="5529be982518f5ac" providerId="LiveId" clId="{9B2F8E0A-C6C6-48F1-A64F-3EEAD608D0B2}" dt="2020-04-13T00:28:13.778" v="775" actId="478"/>
          <ac:cxnSpMkLst>
            <pc:docMk/>
            <pc:sldMk cId="0" sldId="263"/>
            <ac:cxnSpMk id="164" creationId="{224270C3-7F94-4FDB-BA1D-D0463F7A99DB}"/>
          </ac:cxnSpMkLst>
        </pc:cxnChg>
        <pc:cxnChg chg="add del mod">
          <ac:chgData name="Nathan Safir" userId="5529be982518f5ac" providerId="LiveId" clId="{9B2F8E0A-C6C6-48F1-A64F-3EEAD608D0B2}" dt="2020-04-13T00:28:13.778" v="775" actId="478"/>
          <ac:cxnSpMkLst>
            <pc:docMk/>
            <pc:sldMk cId="0" sldId="263"/>
            <ac:cxnSpMk id="174" creationId="{3012937B-5BC8-48BD-AF5A-26865B35BD76}"/>
          </ac:cxnSpMkLst>
        </pc:cxnChg>
        <pc:cxnChg chg="add mod">
          <ac:chgData name="Nathan Safir" userId="5529be982518f5ac" providerId="LiveId" clId="{9B2F8E0A-C6C6-48F1-A64F-3EEAD608D0B2}" dt="2020-04-12T23:57:44.045" v="729" actId="1076"/>
          <ac:cxnSpMkLst>
            <pc:docMk/>
            <pc:sldMk cId="0" sldId="263"/>
            <ac:cxnSpMk id="181" creationId="{BBF9D9CE-1D5D-4F26-A4AD-05248547B908}"/>
          </ac:cxnSpMkLst>
        </pc:cxnChg>
        <pc:cxnChg chg="add mod">
          <ac:chgData name="Nathan Safir" userId="5529be982518f5ac" providerId="LiveId" clId="{9B2F8E0A-C6C6-48F1-A64F-3EEAD608D0B2}" dt="2020-04-13T00:28:31.573" v="778" actId="1076"/>
          <ac:cxnSpMkLst>
            <pc:docMk/>
            <pc:sldMk cId="0" sldId="263"/>
            <ac:cxnSpMk id="182" creationId="{0F820845-8FFE-4E70-8211-297C55EE4E65}"/>
          </ac:cxnSpMkLst>
        </pc:cxnChg>
        <pc:cxnChg chg="add mod">
          <ac:chgData name="Nathan Safir" userId="5529be982518f5ac" providerId="LiveId" clId="{9B2F8E0A-C6C6-48F1-A64F-3EEAD608D0B2}" dt="2020-04-13T00:28:56.753" v="783" actId="1076"/>
          <ac:cxnSpMkLst>
            <pc:docMk/>
            <pc:sldMk cId="0" sldId="263"/>
            <ac:cxnSpMk id="183" creationId="{758B687E-2114-41B1-9DF9-CA361217F35E}"/>
          </ac:cxnSpMkLst>
        </pc:cxnChg>
        <pc:cxnChg chg="add mod">
          <ac:chgData name="Nathan Safir" userId="5529be982518f5ac" providerId="LiveId" clId="{9B2F8E0A-C6C6-48F1-A64F-3EEAD608D0B2}" dt="2020-04-13T00:28:44.462" v="781" actId="1076"/>
          <ac:cxnSpMkLst>
            <pc:docMk/>
            <pc:sldMk cId="0" sldId="263"/>
            <ac:cxnSpMk id="184" creationId="{83F1861B-B85A-4B96-8F17-B2DC7528972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smtId="4294967295"/>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13" Type="http://schemas.openxmlformats.org/officeDocument/2006/relationships/image" Target="../media/image13.png"/><Relationship Id="rId39" Type="http://schemas.openxmlformats.org/officeDocument/2006/relationships/image" Target="../media/image20.png"/><Relationship Id="rId3" Type="http://schemas.openxmlformats.org/officeDocument/2006/relationships/image" Target="../media/image3.png"/><Relationship Id="rId42" Type="http://schemas.openxmlformats.org/officeDocument/2006/relationships/image" Target="../media/image16.png"/><Relationship Id="rId7" Type="http://schemas.openxmlformats.org/officeDocument/2006/relationships/image" Target="../media/image7.jpg"/><Relationship Id="rId12" Type="http://schemas.openxmlformats.org/officeDocument/2006/relationships/image" Target="../media/image12.png"/><Relationship Id="rId17" Type="http://schemas.openxmlformats.org/officeDocument/2006/relationships/image" Target="../media/image17.png"/><Relationship Id="rId38"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5.png"/><Relationship Id="rId41"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1.png"/><Relationship Id="rId37" Type="http://schemas.openxmlformats.org/officeDocument/2006/relationships/image" Target="../media/image18.png"/><Relationship Id="rId40" Type="http://schemas.openxmlformats.org/officeDocument/2006/relationships/image" Target="../media/image21.png"/><Relationship Id="rId5" Type="http://schemas.openxmlformats.org/officeDocument/2006/relationships/image" Target="../media/image5.jpg"/><Relationship Id="rId15" Type="http://schemas.openxmlformats.org/officeDocument/2006/relationships/image" Target="../media/image14.png"/><Relationship Id="rId36" Type="http://schemas.openxmlformats.org/officeDocument/2006/relationships/image" Target="../media/image130.png"/><Relationship Id="rId4" Type="http://schemas.openxmlformats.org/officeDocument/2006/relationships/image" Target="../media/image4.jpg"/><Relationship Id="rId9" Type="http://schemas.openxmlformats.org/officeDocument/2006/relationships/image" Target="../media/image9.jpg"/><Relationship Id="rId14" Type="http://schemas.openxmlformats.org/officeDocument/2006/relationships/image" Target="../media/image10.png"/><Relationship Id="rId4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A34DFE3F-F844-4330-B5E5-326B55F30DAC}"/>
              </a:ext>
            </a:extLst>
          </p:cNvPr>
          <p:cNvSpPr/>
          <p:nvPr/>
        </p:nvSpPr>
        <p:spPr>
          <a:xfrm>
            <a:off x="11525154" y="16670382"/>
            <a:ext cx="20859845" cy="1560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75" name="Rectangle: Top Corners Snipped 74">
            <a:extLst>
              <a:ext uri="{FF2B5EF4-FFF2-40B4-BE49-F238E27FC236}">
                <a16:creationId xmlns:a16="http://schemas.microsoft.com/office/drawing/2014/main" id="{0BCBB6FD-A161-45B1-9F47-B2CF5EA3F3C0}"/>
              </a:ext>
            </a:extLst>
          </p:cNvPr>
          <p:cNvSpPr/>
          <p:nvPr/>
        </p:nvSpPr>
        <p:spPr bwMode="auto">
          <a:xfrm rot="3761426">
            <a:off x="17747392" y="18408799"/>
            <a:ext cx="1386012" cy="2195532"/>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1" name="Title 11">
            <a:extLst>
              <a:ext uri="{FF2B5EF4-FFF2-40B4-BE49-F238E27FC236}">
                <a16:creationId xmlns:a16="http://schemas.microsoft.com/office/drawing/2014/main" id="{8785E597-B0C8-4CA8-9A56-A0F3996D088D}"/>
              </a:ext>
            </a:extLst>
          </p:cNvPr>
          <p:cNvSpPr txBox="1"/>
          <p:nvPr/>
        </p:nvSpPr>
        <p:spPr>
          <a:xfrm>
            <a:off x="3657600" y="1385518"/>
            <a:ext cx="36576000" cy="2746935"/>
          </a:xfrm>
          <a:prstGeom prst="rect">
            <a:avLst/>
          </a:prstGeom>
        </p:spPr>
        <p:txBody>
          <a:bodyPr lIns="128016" tIns="64008" rIns="128016" bIns="64008"/>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An Unsupervised Approach to Characterizing Ciliary Motion</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Nathan Safir, Dr. Shannon Quinn</a:t>
            </a:r>
          </a:p>
          <a:p>
            <a:pPr algn="ctr"/>
            <a:r>
              <a:rPr lang="en-US" sz="5600" dirty="0">
                <a:solidFill>
                  <a:srgbClr val="1482A5"/>
                </a:solidFill>
                <a:latin typeface="Montserrat Light" panose="00000400000000000000" pitchFamily="50" charset="0"/>
              </a:rPr>
              <a:t>University of Georgia Computer Science Department</a:t>
            </a:r>
          </a:p>
        </p:txBody>
      </p:sp>
      <p:sp>
        <p:nvSpPr>
          <p:cNvPr id="46" name="Rectangle 45">
            <a:extLst>
              <a:ext uri="{FF2B5EF4-FFF2-40B4-BE49-F238E27FC236}">
                <a16:creationId xmlns:a16="http://schemas.microsoft.com/office/drawing/2014/main" id="{2C718E78-BDD8-4BAD-851F-D423AE935B0D}"/>
              </a:ext>
            </a:extLst>
          </p:cNvPr>
          <p:cNvSpPr/>
          <p:nvPr/>
        </p:nvSpPr>
        <p:spPr>
          <a:xfrm>
            <a:off x="685800" y="7745166"/>
            <a:ext cx="10058400" cy="8239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6600" y="7745167"/>
            <a:ext cx="10058400" cy="8239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48" name="Rectangle 47">
            <a:extLst>
              <a:ext uri="{FF2B5EF4-FFF2-40B4-BE49-F238E27FC236}">
                <a16:creationId xmlns:a16="http://schemas.microsoft.com/office/drawing/2014/main" id="{3E6D1C9C-2516-4738-BC80-673A19ECE5BD}"/>
              </a:ext>
            </a:extLst>
          </p:cNvPr>
          <p:cNvSpPr/>
          <p:nvPr/>
        </p:nvSpPr>
        <p:spPr>
          <a:xfrm>
            <a:off x="33147000" y="7745167"/>
            <a:ext cx="10058400" cy="924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655320" y="16630711"/>
            <a:ext cx="10058400" cy="1560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1" name="Rectangle 50">
            <a:extLst>
              <a:ext uri="{FF2B5EF4-FFF2-40B4-BE49-F238E27FC236}">
                <a16:creationId xmlns:a16="http://schemas.microsoft.com/office/drawing/2014/main" id="{BF801B80-E24E-4773-AC4E-37DC17B0424E}"/>
              </a:ext>
            </a:extLst>
          </p:cNvPr>
          <p:cNvSpPr/>
          <p:nvPr/>
        </p:nvSpPr>
        <p:spPr>
          <a:xfrm>
            <a:off x="11506200" y="7766748"/>
            <a:ext cx="10058400" cy="82176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dirty="0"/>
          </a:p>
        </p:txBody>
      </p:sp>
      <p:sp>
        <p:nvSpPr>
          <p:cNvPr id="52" name="Rectangle 51">
            <a:extLst>
              <a:ext uri="{FF2B5EF4-FFF2-40B4-BE49-F238E27FC236}">
                <a16:creationId xmlns:a16="http://schemas.microsoft.com/office/drawing/2014/main" id="{F6D8A1CF-B987-4F36-8586-4BEDACCCAB04}"/>
              </a:ext>
            </a:extLst>
          </p:cNvPr>
          <p:cNvSpPr/>
          <p:nvPr/>
        </p:nvSpPr>
        <p:spPr>
          <a:xfrm>
            <a:off x="33168101" y="17271910"/>
            <a:ext cx="10058400" cy="6574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3" name="TextBox 52">
            <a:extLst>
              <a:ext uri="{FF2B5EF4-FFF2-40B4-BE49-F238E27FC236}">
                <a16:creationId xmlns:a16="http://schemas.microsoft.com/office/drawing/2014/main" id="{B9BDD4D7-12C6-4DBA-AD93-2C88BC17BC8B}"/>
              </a:ext>
            </a:extLst>
          </p:cNvPr>
          <p:cNvSpPr txBox="1"/>
          <p:nvPr/>
        </p:nvSpPr>
        <p:spPr>
          <a:xfrm>
            <a:off x="914400" y="8559090"/>
            <a:ext cx="9601200" cy="461665"/>
          </a:xfrm>
          <a:prstGeom prst="rect">
            <a:avLst/>
          </a:prstGeom>
          <a:noFill/>
        </p:spPr>
        <p:txBody>
          <a:bodyPr wrap="square" rtlCol="0">
            <a:spAutoFit/>
          </a:bodyPr>
          <a:lstStyle>
            <a:defPPr>
              <a:defRPr kern="1200" smtId="4294967295"/>
            </a:defPPr>
          </a:lstStyle>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54" name="TextBox 53">
            <a:extLst>
              <a:ext uri="{FF2B5EF4-FFF2-40B4-BE49-F238E27FC236}">
                <a16:creationId xmlns:a16="http://schemas.microsoft.com/office/drawing/2014/main" id="{E4864E4E-50A2-403F-84B8-E4F7E820612B}"/>
              </a:ext>
            </a:extLst>
          </p:cNvPr>
          <p:cNvSpPr txBox="1"/>
          <p:nvPr/>
        </p:nvSpPr>
        <p:spPr>
          <a:xfrm>
            <a:off x="911286" y="8098071"/>
            <a:ext cx="9601200" cy="1384995"/>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Abstract</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endParaRPr lang="en-US" dirty="0">
              <a:solidFill>
                <a:srgbClr val="235078"/>
              </a:solidFill>
              <a:latin typeface="Libre Baskerville" panose="02000000000000000000" pitchFamily="2" charset="0"/>
            </a:endParaRPr>
          </a:p>
        </p:txBody>
      </p:sp>
      <p:sp>
        <p:nvSpPr>
          <p:cNvPr id="55" name="Rectangle 54">
            <a:extLst>
              <a:ext uri="{FF2B5EF4-FFF2-40B4-BE49-F238E27FC236}">
                <a16:creationId xmlns:a16="http://schemas.microsoft.com/office/drawing/2014/main" id="{32418A42-DDE0-497E-98DF-5F9BFF98DA6B}"/>
              </a:ext>
            </a:extLst>
          </p:cNvPr>
          <p:cNvSpPr/>
          <p:nvPr/>
        </p:nvSpPr>
        <p:spPr>
          <a:xfrm>
            <a:off x="33147000" y="28576718"/>
            <a:ext cx="10058400" cy="3655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56" name="TextBox 55">
            <a:extLst>
              <a:ext uri="{FF2B5EF4-FFF2-40B4-BE49-F238E27FC236}">
                <a16:creationId xmlns:a16="http://schemas.microsoft.com/office/drawing/2014/main" id="{1D434DB1-CA03-4AE7-BD42-F2F4837CE20D}"/>
              </a:ext>
            </a:extLst>
          </p:cNvPr>
          <p:cNvSpPr txBox="1"/>
          <p:nvPr/>
        </p:nvSpPr>
        <p:spPr>
          <a:xfrm>
            <a:off x="33375600" y="29561135"/>
            <a:ext cx="9601200" cy="2308324"/>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 would like to thank the other members of the Quinn Lab cilia representation Group for their help. Specifically, I would like to thank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Meekail</a:t>
            </a:r>
            <a:r>
              <a:rPr lang="en-US">
                <a:solidFill>
                  <a:srgbClr val="1482A5"/>
                </a:solidFill>
                <a:latin typeface="Montserrat Light" panose="00000400000000000000" pitchFamily="50" charset="0"/>
                <a:ea typeface="Open Sans" panose="020B0606030504020204" pitchFamily="34" charset="0"/>
                <a:cs typeface="Open Sans" panose="020B0606030504020204" pitchFamily="34" charset="0"/>
              </a:rPr>
              <a:t> Zain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for leading the cilia representation group, Alex Eldridge for pair programming with me throughout this project, and Dr. Shannon Quinn for providing his time and mentorship.</a:t>
            </a:r>
          </a:p>
        </p:txBody>
      </p:sp>
      <p:sp>
        <p:nvSpPr>
          <p:cNvPr id="57" name="TextBox 56">
            <a:extLst>
              <a:ext uri="{FF2B5EF4-FFF2-40B4-BE49-F238E27FC236}">
                <a16:creationId xmlns:a16="http://schemas.microsoft.com/office/drawing/2014/main" id="{992CC346-56CD-4384-BB14-A915BC781C78}"/>
              </a:ext>
            </a:extLst>
          </p:cNvPr>
          <p:cNvSpPr txBox="1"/>
          <p:nvPr/>
        </p:nvSpPr>
        <p:spPr>
          <a:xfrm>
            <a:off x="33375600" y="28893222"/>
            <a:ext cx="9601200" cy="646331"/>
          </a:xfrm>
          <a:prstGeom prst="rect">
            <a:avLst/>
          </a:prstGeom>
          <a:noFill/>
        </p:spPr>
        <p:txBody>
          <a:bodyPr wrap="square" rtlCol="0">
            <a:spAutoFit/>
          </a:bodyPr>
          <a:lstStyle>
            <a:defPPr>
              <a:defRPr kern="1200" smtId="4294967295"/>
            </a:defPPr>
          </a:lstStyle>
          <a:p>
            <a:r>
              <a:rPr lang="en-US" sz="3600">
                <a:solidFill>
                  <a:srgbClr val="235078"/>
                </a:solidFill>
                <a:latin typeface="Libre Baskerville" panose="02000000000000000000" pitchFamily="2" charset="0"/>
              </a:rPr>
              <a:t>Acknowledgements</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375600" y="8745112"/>
            <a:ext cx="9601200" cy="7848302"/>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As discussed previously, the dynamics module (shown in the top of the diagram) encodes and decodes a low-dimensional path representing how the cilia changes in appearance. </a:t>
            </a: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Recurrent RNN: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Recurrent neural networks (RNNs) are an architecture that is often used to model time-series data. A hidden state is propagated through the architecture while outputs are emitted sequentially.</a:t>
            </a:r>
            <a:endParaRPr lang="en-US" b="1" dirty="0">
              <a:solidFill>
                <a:srgbClr val="1482A5"/>
              </a:solidFill>
              <a:highlight>
                <a:srgbClr val="FFFF00"/>
              </a:highlight>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ResNet</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[4]: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Residual networks (i.e.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ResNet</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implement skip layers (adding back the previous layer to the result of the next layer) to build deeper networks.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ResNet</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is implemented in the dynamics decoder to model the function or flow-field producing the reconstructed path.</a:t>
            </a: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Neural ODE[5]: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Neural ODE family is inspired by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ResNet</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but instead of using hidden layers, the derivative of the hidden state function is parameterized by the neural networks. In this implementation of Neural ODE”s as the dynamics decoder, the starting point used in the original path is used for the reconstructed path, An ordinary differential equations is then used to find new points given the starting point and derivative function until a new path is created.</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375600" y="80772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Dynamics Module</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375600" y="18293357"/>
            <a:ext cx="9601200" cy="5262979"/>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This model is still a work in progress; more development is necessary to fully implement the proposed pipeline and yield more conclusive results. Currently, we are also working on implementing a segmentation component in the preprocessing module. After the pipeline is fully implemented, it may be worthwhile to explore less supervised approaches to segmentation that does not require masks to be drawn for each cilia video. After this pipeline is created and trained to the point that cilia video data can be accurately reconstructed, it will also be important to investigate whether motion patterns are meaningfully represented within the dynamics latent space. If meaningful embeddings are produced, it would be interesting to look at potential clinical applications of this model.</a:t>
            </a:r>
          </a:p>
        </p:txBody>
      </p:sp>
      <p:sp>
        <p:nvSpPr>
          <p:cNvPr id="61" name="TextBox 60">
            <a:extLst>
              <a:ext uri="{FF2B5EF4-FFF2-40B4-BE49-F238E27FC236}">
                <a16:creationId xmlns:a16="http://schemas.microsoft.com/office/drawing/2014/main" id="{A6E6C31F-098B-45F7-BEE5-8A51FA70D59F}"/>
              </a:ext>
            </a:extLst>
          </p:cNvPr>
          <p:cNvSpPr txBox="1"/>
          <p:nvPr/>
        </p:nvSpPr>
        <p:spPr>
          <a:xfrm>
            <a:off x="33375600" y="17581085"/>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Conclusion and Future Directions</a:t>
            </a:r>
          </a:p>
        </p:txBody>
      </p:sp>
      <p:sp>
        <p:nvSpPr>
          <p:cNvPr id="62" name="TextBox 61">
            <a:extLst>
              <a:ext uri="{FF2B5EF4-FFF2-40B4-BE49-F238E27FC236}">
                <a16:creationId xmlns:a16="http://schemas.microsoft.com/office/drawing/2014/main" id="{A067F8A1-EE95-4354-8E2F-952A6BBDBFFC}"/>
              </a:ext>
            </a:extLst>
          </p:cNvPr>
          <p:cNvSpPr txBox="1"/>
          <p:nvPr/>
        </p:nvSpPr>
        <p:spPr>
          <a:xfrm>
            <a:off x="841277" y="17812008"/>
            <a:ext cx="9148065" cy="14680942"/>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In the image below [1], the cilia can easily be identified as the hair-like substance on the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oustside</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of the cell boundary. In most videos of healthy cilia, these hairs will move side-to-side in a rhythmically and consistently. Abnormal ciliary motion is often characterized by a lack of movement or seemingly random movement.</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t> </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Our group proposes a modular, generative pipeline to generate low-dimensional representations of ciliary motion from video data. The pipeline consists of a preprocessing module, an appearance module, and a dynamics module. </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preprocessing module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calculates optical flow and derivative quantities (ex. curl) for each frame, as well as a segmentation map for the frame.</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appearance module</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uses a variational autoencoder (VAE) to generate low-dimensional embeddings of each frame. The sequence of embeddings for each video input is considered a </a:t>
            </a:r>
            <a:r>
              <a:rPr lang="en-US" i="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path</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dynamics module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uses another VAE to generate a low-dimensional representation of the path.</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decoders for the dynamics VAE and then then the appearance VAES for each individual frame embedding then decode the point into a sequence of frames, reconstructing the original video. </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motivation behind separating the dynamics and appearance modules is to disentangle the spatial and temporal aspects of cilia video data</a:t>
            </a:r>
            <a:endParaRPr lang="en-US" dirty="0">
              <a:solidFill>
                <a:srgbClr val="1482A5"/>
              </a:solidFill>
              <a:highlight>
                <a:srgbClr val="FFFF00"/>
              </a:highlight>
              <a:latin typeface="Montserrat Light" panose="00000400000000000000" pitchFamily="50" charset="0"/>
              <a:ea typeface="Open Sans" panose="020B0606030504020204" pitchFamily="34" charset="0"/>
              <a:cs typeface="Open Sans" panose="020B0606030504020204" pitchFamily="34" charset="0"/>
            </a:endParaRPr>
          </a:p>
          <a:p>
            <a:endParaRPr lang="en-US" sz="1800" dirty="0">
              <a:solidFill>
                <a:srgbClr val="1482A5"/>
              </a:solidFill>
              <a:highlight>
                <a:srgbClr val="FFFF00"/>
              </a:highlight>
              <a:latin typeface="Montserrat Light" panose="00000400000000000000" pitchFamily="50" charset="0"/>
              <a:ea typeface="Open Sans" panose="020B0606030504020204" pitchFamily="34" charset="0"/>
              <a:cs typeface="Open Sans" panose="020B0606030504020204" pitchFamily="34" charset="0"/>
            </a:endParaRPr>
          </a:p>
          <a:p>
            <a:endParaRPr lang="en-US" sz="1800" dirty="0">
              <a:solidFill>
                <a:srgbClr val="1482A5"/>
              </a:solidFill>
              <a:highlight>
                <a:srgbClr val="FFFF00"/>
              </a:highlight>
              <a:latin typeface="Montserrat Light" panose="00000400000000000000" pitchFamily="50" charset="0"/>
              <a:ea typeface="Open Sans" panose="020B0606030504020204" pitchFamily="34" charset="0"/>
              <a:cs typeface="Open Sans" panose="020B0606030504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911286" y="169926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Introduction and Proposed Model</a:t>
            </a:r>
          </a:p>
        </p:txBody>
      </p:sp>
      <p:sp>
        <p:nvSpPr>
          <p:cNvPr id="64" name="TextBox 63">
            <a:extLst>
              <a:ext uri="{FF2B5EF4-FFF2-40B4-BE49-F238E27FC236}">
                <a16:creationId xmlns:a16="http://schemas.microsoft.com/office/drawing/2014/main" id="{499918C8-D8D3-4947-B7FD-9341EAE5F7F2}"/>
              </a:ext>
            </a:extLst>
          </p:cNvPr>
          <p:cNvSpPr txBox="1"/>
          <p:nvPr/>
        </p:nvSpPr>
        <p:spPr>
          <a:xfrm>
            <a:off x="11734800" y="8745112"/>
            <a:ext cx="9601200" cy="7109639"/>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model contains the following components:</a:t>
            </a: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Preprocessing: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An optical flow field is computed for each frame, from which derivative quantities (ex. divergence, curl) are calculated. A segmentation map is also created for each frame and used as a mask.</a:t>
            </a:r>
            <a:endParaRPr lang="en-US" dirty="0">
              <a:solidFill>
                <a:srgbClr val="1482A5"/>
              </a:solidFill>
              <a:highlight>
                <a:srgbClr val="FFFF00"/>
              </a:highlight>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Appearance Encoder: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output of the preprocessing module is fed to the appearance encoder. The appearance encoder uses a VAE encoder architecture to produce a neighborhood of low dimensional frame embeddings, from which one random sample (</a:t>
            </a:r>
            <a:r>
              <a:rPr lang="en-US" i="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z</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is taken.</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Appearance Decoder: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Decodes each embedding in the reconstructed path into a reconstructed appearance frame. </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Dynamics Encoder: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Encodes the path of appearance with VAE encoder architecture to a neighborhood of points (represented by the red ball) from which one random sample (</a:t>
            </a:r>
            <a:r>
              <a:rPr lang="en-US" i="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is taken. </a:t>
            </a: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Dynamics Decoder: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Decodes the vector </a:t>
            </a:r>
            <a:r>
              <a:rPr lang="en-US" i="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w</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into a reconstructed path of points representing the sequence of frame embeddings.</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68744D3E-CEF9-4748-9719-25AAABF27BDD}"/>
              </a:ext>
            </a:extLst>
          </p:cNvPr>
          <p:cNvSpPr txBox="1"/>
          <p:nvPr/>
        </p:nvSpPr>
        <p:spPr>
          <a:xfrm>
            <a:off x="11734800" y="80772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Architecture</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734800" y="16992600"/>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Diagram of Pipeline</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5200" y="8745113"/>
            <a:ext cx="9601200" cy="6740307"/>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model involves the use of three separate loss functions:</a:t>
            </a: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L</a:t>
            </a:r>
            <a:r>
              <a:rPr lang="en-US" b="1" baseline="-25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is 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appearance loss</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equal to the VAE loss for the appearance module.</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L</a:t>
            </a:r>
            <a:r>
              <a:rPr lang="en-US" b="1" baseline="-25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is 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dynamics loss</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equal to the VAE loss for the dynamics module.</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L</a:t>
            </a:r>
            <a:r>
              <a:rPr lang="en-US" b="1" baseline="-25000"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V </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is the </a:t>
            </a:r>
            <a:r>
              <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total video loss</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equal to the reconstruction loss between the reconstructed video and the new video.</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The VAE Loss is composed of the following terms. </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KL divergence (a distance measure) between the prior distribution and the generated posterior distribution. A coefficient before the KL term is used as a hyperparameter  [2].</a:t>
            </a:r>
          </a:p>
          <a:p>
            <a:pPr marL="342900" indent="-342900">
              <a:buFont typeface="Arial" panose="020B0604020202020204" pitchFamily="34" charset="0"/>
              <a:buChar char="•"/>
            </a:pP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Reconstruction Error, or the quantified difference between the reconstructed path/frame and the original path/frame.</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Additional terms may be added for the loss function when more complex VAE-based models are used such as VAE with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VampPrior</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[3].</a:t>
            </a: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9" name="TextBox 68">
            <a:extLst>
              <a:ext uri="{FF2B5EF4-FFF2-40B4-BE49-F238E27FC236}">
                <a16:creationId xmlns:a16="http://schemas.microsoft.com/office/drawing/2014/main" id="{27A0BB3C-427E-42CA-963C-DA612C8F2B9C}"/>
              </a:ext>
            </a:extLst>
          </p:cNvPr>
          <p:cNvSpPr txBox="1"/>
          <p:nvPr/>
        </p:nvSpPr>
        <p:spPr>
          <a:xfrm>
            <a:off x="22555200" y="8077201"/>
            <a:ext cx="9601200" cy="646331"/>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Training and Loss Functions</a:t>
            </a:r>
          </a:p>
        </p:txBody>
      </p:sp>
      <p:pic>
        <p:nvPicPr>
          <p:cNvPr id="28" name="Picture 27">
            <a:extLst>
              <a:ext uri="{FF2B5EF4-FFF2-40B4-BE49-F238E27FC236}">
                <a16:creationId xmlns:a16="http://schemas.microsoft.com/office/drawing/2014/main" id="{1257D924-536C-43D2-8058-2A6F7D63B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9361" y="3798011"/>
            <a:ext cx="11615357" cy="2663393"/>
          </a:xfrm>
          <a:prstGeom prst="rect">
            <a:avLst/>
          </a:prstGeom>
        </p:spPr>
      </p:pic>
      <p:pic>
        <p:nvPicPr>
          <p:cNvPr id="30" name="Picture 29">
            <a:extLst>
              <a:ext uri="{FF2B5EF4-FFF2-40B4-BE49-F238E27FC236}">
                <a16:creationId xmlns:a16="http://schemas.microsoft.com/office/drawing/2014/main" id="{D5298156-926A-4F12-A2FF-0A824B33FD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3781" y="28243509"/>
            <a:ext cx="1889414" cy="1756188"/>
          </a:xfrm>
          <a:prstGeom prst="rect">
            <a:avLst/>
          </a:prstGeom>
        </p:spPr>
      </p:pic>
      <p:pic>
        <p:nvPicPr>
          <p:cNvPr id="31" name="Picture 30">
            <a:extLst>
              <a:ext uri="{FF2B5EF4-FFF2-40B4-BE49-F238E27FC236}">
                <a16:creationId xmlns:a16="http://schemas.microsoft.com/office/drawing/2014/main" id="{0D7A67C8-1677-4D02-B8AA-F80BC2F5D8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1366" y="28243509"/>
            <a:ext cx="1889414" cy="1756188"/>
          </a:xfrm>
          <a:prstGeom prst="rect">
            <a:avLst/>
          </a:prstGeom>
        </p:spPr>
      </p:pic>
      <p:pic>
        <p:nvPicPr>
          <p:cNvPr id="32" name="Picture 31">
            <a:extLst>
              <a:ext uri="{FF2B5EF4-FFF2-40B4-BE49-F238E27FC236}">
                <a16:creationId xmlns:a16="http://schemas.microsoft.com/office/drawing/2014/main" id="{1D3AE6C1-D4D0-48D2-9352-6B77DEB8C9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38951" y="28243509"/>
            <a:ext cx="1889414" cy="1756188"/>
          </a:xfrm>
          <a:prstGeom prst="rect">
            <a:avLst/>
          </a:prstGeom>
        </p:spPr>
      </p:pic>
      <p:pic>
        <p:nvPicPr>
          <p:cNvPr id="33" name="Picture 32">
            <a:extLst>
              <a:ext uri="{FF2B5EF4-FFF2-40B4-BE49-F238E27FC236}">
                <a16:creationId xmlns:a16="http://schemas.microsoft.com/office/drawing/2014/main" id="{F230F03E-65B8-4786-8D31-E789C8DA40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35119" y="26361784"/>
            <a:ext cx="1889414" cy="1756188"/>
          </a:xfrm>
          <a:prstGeom prst="rect">
            <a:avLst/>
          </a:prstGeom>
        </p:spPr>
      </p:pic>
      <p:pic>
        <p:nvPicPr>
          <p:cNvPr id="34" name="Picture 33">
            <a:extLst>
              <a:ext uri="{FF2B5EF4-FFF2-40B4-BE49-F238E27FC236}">
                <a16:creationId xmlns:a16="http://schemas.microsoft.com/office/drawing/2014/main" id="{3B80F6C9-6974-4EDF-BF02-18A1E5DE73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58324" y="26369152"/>
            <a:ext cx="1889414" cy="1756188"/>
          </a:xfrm>
          <a:prstGeom prst="rect">
            <a:avLst/>
          </a:prstGeom>
        </p:spPr>
      </p:pic>
      <p:pic>
        <p:nvPicPr>
          <p:cNvPr id="35" name="Picture 34">
            <a:extLst>
              <a:ext uri="{FF2B5EF4-FFF2-40B4-BE49-F238E27FC236}">
                <a16:creationId xmlns:a16="http://schemas.microsoft.com/office/drawing/2014/main" id="{FACB04F5-17C2-4B01-8806-C4327B7716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57059" y="26369152"/>
            <a:ext cx="1889414" cy="1756188"/>
          </a:xfrm>
          <a:prstGeom prst="rect">
            <a:avLst/>
          </a:prstGeom>
        </p:spPr>
      </p:pic>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045542C2-603E-4320-8A9D-76F464BCE373}"/>
                  </a:ext>
                </a:extLst>
              </p:cNvPr>
              <p:cNvSpPr/>
              <p:nvPr/>
            </p:nvSpPr>
            <p:spPr>
              <a:xfrm>
                <a:off x="13295442" y="30117594"/>
                <a:ext cx="46609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0</m:t>
                          </m:r>
                        </m:sub>
                      </m:sSub>
                    </m:oMath>
                  </m:oMathPara>
                </a14:m>
                <a:endParaRPr lang="en-US" sz="3200" b="0" dirty="0"/>
              </a:p>
            </p:txBody>
          </p:sp>
        </mc:Choice>
        <mc:Fallback xmlns="">
          <p:sp>
            <p:nvSpPr>
              <p:cNvPr id="130" name="Rectangle 129">
                <a:extLst>
                  <a:ext uri="{FF2B5EF4-FFF2-40B4-BE49-F238E27FC236}">
                    <a16:creationId xmlns:a16="http://schemas.microsoft.com/office/drawing/2014/main" id="{045542C2-603E-4320-8A9D-76F464BCE373}"/>
                  </a:ext>
                </a:extLst>
              </p:cNvPr>
              <p:cNvSpPr>
                <a:spLocks noRot="1" noChangeAspect="1" noMove="1" noResize="1" noEditPoints="1" noAdjustHandles="1" noChangeArrowheads="1" noChangeShapeType="1" noTextEdit="1"/>
              </p:cNvSpPr>
              <p:nvPr/>
            </p:nvSpPr>
            <p:spPr>
              <a:xfrm>
                <a:off x="13295442" y="30117594"/>
                <a:ext cx="466090"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AAE6427F-3398-442D-A7CF-4D6FCF911533}"/>
                  </a:ext>
                </a:extLst>
              </p:cNvPr>
              <p:cNvSpPr/>
              <p:nvPr/>
            </p:nvSpPr>
            <p:spPr>
              <a:xfrm>
                <a:off x="15480456" y="30112208"/>
                <a:ext cx="46609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1</m:t>
                          </m:r>
                        </m:sub>
                      </m:sSub>
                    </m:oMath>
                  </m:oMathPara>
                </a14:m>
                <a:endParaRPr lang="en-US" sz="3200" b="0" dirty="0"/>
              </a:p>
            </p:txBody>
          </p:sp>
        </mc:Choice>
        <mc:Fallback xmlns="">
          <p:sp>
            <p:nvSpPr>
              <p:cNvPr id="131" name="Rectangle 130">
                <a:extLst>
                  <a:ext uri="{FF2B5EF4-FFF2-40B4-BE49-F238E27FC236}">
                    <a16:creationId xmlns:a16="http://schemas.microsoft.com/office/drawing/2014/main" id="{AAE6427F-3398-442D-A7CF-4D6FCF911533}"/>
                  </a:ext>
                </a:extLst>
              </p:cNvPr>
              <p:cNvSpPr>
                <a:spLocks noRot="1" noChangeAspect="1" noMove="1" noResize="1" noEditPoints="1" noAdjustHandles="1" noChangeArrowheads="1" noChangeShapeType="1" noTextEdit="1"/>
              </p:cNvSpPr>
              <p:nvPr/>
            </p:nvSpPr>
            <p:spPr>
              <a:xfrm>
                <a:off x="15480456" y="30112208"/>
                <a:ext cx="466090" cy="5847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4B0C00E2-03C4-40A2-8C20-821AF518D53A}"/>
                  </a:ext>
                </a:extLst>
              </p:cNvPr>
              <p:cNvSpPr/>
              <p:nvPr/>
            </p:nvSpPr>
            <p:spPr>
              <a:xfrm>
                <a:off x="17859121" y="30112207"/>
                <a:ext cx="485774"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𝑇</m:t>
                          </m:r>
                        </m:sub>
                      </m:sSub>
                    </m:oMath>
                  </m:oMathPara>
                </a14:m>
                <a:endParaRPr lang="en-US" sz="3200" b="0" dirty="0"/>
              </a:p>
            </p:txBody>
          </p:sp>
        </mc:Choice>
        <mc:Fallback xmlns="">
          <p:sp>
            <p:nvSpPr>
              <p:cNvPr id="132" name="Rectangle 131">
                <a:extLst>
                  <a:ext uri="{FF2B5EF4-FFF2-40B4-BE49-F238E27FC236}">
                    <a16:creationId xmlns:a16="http://schemas.microsoft.com/office/drawing/2014/main" id="{4B0C00E2-03C4-40A2-8C20-821AF518D53A}"/>
                  </a:ext>
                </a:extLst>
              </p:cNvPr>
              <p:cNvSpPr>
                <a:spLocks noRot="1" noChangeAspect="1" noMove="1" noResize="1" noEditPoints="1" noAdjustHandles="1" noChangeArrowheads="1" noChangeShapeType="1" noTextEdit="1"/>
              </p:cNvSpPr>
              <p:nvPr/>
            </p:nvSpPr>
            <p:spPr>
              <a:xfrm>
                <a:off x="17859121" y="30112207"/>
                <a:ext cx="485774" cy="584775"/>
              </a:xfrm>
              <a:prstGeom prst="rect">
                <a:avLst/>
              </a:prstGeom>
              <a:blipFill>
                <a:blip r:embed="rId13"/>
                <a:stretch>
                  <a:fillRect r="-3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id="{3C17E618-B647-431B-AD3C-D1CC00D12CB6}"/>
                  </a:ext>
                </a:extLst>
              </p:cNvPr>
              <p:cNvSpPr/>
              <p:nvPr/>
            </p:nvSpPr>
            <p:spPr>
              <a:xfrm>
                <a:off x="24365581" y="28243509"/>
                <a:ext cx="52764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r>
                            <a:rPr lang="en-US" sz="3200" b="0" i="1" smtClean="0">
                              <a:latin typeface="Cambria Math" panose="02040503050406030204" pitchFamily="18" charset="0"/>
                            </a:rPr>
                            <m:t>′</m:t>
                          </m:r>
                        </m:e>
                        <m:sub>
                          <m:r>
                            <a:rPr lang="en-US" sz="3200" b="0" i="1" smtClean="0">
                              <a:latin typeface="Cambria Math" panose="02040503050406030204" pitchFamily="18" charset="0"/>
                            </a:rPr>
                            <m:t>0</m:t>
                          </m:r>
                        </m:sub>
                      </m:sSub>
                    </m:oMath>
                  </m:oMathPara>
                </a14:m>
                <a:endParaRPr lang="en-US" sz="3200" b="0" dirty="0"/>
              </a:p>
            </p:txBody>
          </p:sp>
        </mc:Choice>
        <mc:Fallback xmlns="">
          <p:sp>
            <p:nvSpPr>
              <p:cNvPr id="133" name="Rectangle 132">
                <a:extLst>
                  <a:ext uri="{FF2B5EF4-FFF2-40B4-BE49-F238E27FC236}">
                    <a16:creationId xmlns:a16="http://schemas.microsoft.com/office/drawing/2014/main" id="{3C17E618-B647-431B-AD3C-D1CC00D12CB6}"/>
                  </a:ext>
                </a:extLst>
              </p:cNvPr>
              <p:cNvSpPr>
                <a:spLocks noRot="1" noChangeAspect="1" noMove="1" noResize="1" noEditPoints="1" noAdjustHandles="1" noChangeArrowheads="1" noChangeShapeType="1" noTextEdit="1"/>
              </p:cNvSpPr>
              <p:nvPr/>
            </p:nvSpPr>
            <p:spPr>
              <a:xfrm>
                <a:off x="24365581" y="28243509"/>
                <a:ext cx="527645" cy="584775"/>
              </a:xfrm>
              <a:prstGeom prst="rect">
                <a:avLst/>
              </a:prstGeom>
              <a:blipFill>
                <a:blip r:embed="rId14"/>
                <a:stretch>
                  <a:fillRect r="-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Rectangle 133">
                <a:extLst>
                  <a:ext uri="{FF2B5EF4-FFF2-40B4-BE49-F238E27FC236}">
                    <a16:creationId xmlns:a16="http://schemas.microsoft.com/office/drawing/2014/main" id="{4F5D6A20-0E3E-4121-AD96-554D2F767BD2}"/>
                  </a:ext>
                </a:extLst>
              </p:cNvPr>
              <p:cNvSpPr/>
              <p:nvPr/>
            </p:nvSpPr>
            <p:spPr>
              <a:xfrm>
                <a:off x="26497339" y="28256275"/>
                <a:ext cx="522322"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r>
                            <a:rPr lang="en-US" sz="3200" b="0" i="1" smtClean="0">
                              <a:latin typeface="Cambria Math" panose="02040503050406030204" pitchFamily="18" charset="0"/>
                            </a:rPr>
                            <m:t>′</m:t>
                          </m:r>
                        </m:e>
                        <m:sub>
                          <m:r>
                            <a:rPr lang="en-US" sz="3200" b="0" i="1" smtClean="0">
                              <a:latin typeface="Cambria Math" panose="02040503050406030204" pitchFamily="18" charset="0"/>
                            </a:rPr>
                            <m:t>1</m:t>
                          </m:r>
                        </m:sub>
                      </m:sSub>
                    </m:oMath>
                  </m:oMathPara>
                </a14:m>
                <a:endParaRPr lang="en-US" sz="3200" b="0" dirty="0"/>
              </a:p>
            </p:txBody>
          </p:sp>
        </mc:Choice>
        <mc:Fallback xmlns="">
          <p:sp>
            <p:nvSpPr>
              <p:cNvPr id="134" name="Rectangle 133">
                <a:extLst>
                  <a:ext uri="{FF2B5EF4-FFF2-40B4-BE49-F238E27FC236}">
                    <a16:creationId xmlns:a16="http://schemas.microsoft.com/office/drawing/2014/main" id="{4F5D6A20-0E3E-4121-AD96-554D2F767BD2}"/>
                  </a:ext>
                </a:extLst>
              </p:cNvPr>
              <p:cNvSpPr>
                <a:spLocks noRot="1" noChangeAspect="1" noMove="1" noResize="1" noEditPoints="1" noAdjustHandles="1" noChangeArrowheads="1" noChangeShapeType="1" noTextEdit="1"/>
              </p:cNvSpPr>
              <p:nvPr/>
            </p:nvSpPr>
            <p:spPr>
              <a:xfrm>
                <a:off x="26497339" y="28256275"/>
                <a:ext cx="522322" cy="584775"/>
              </a:xfrm>
              <a:prstGeom prst="rect">
                <a:avLst/>
              </a:prstGeom>
              <a:blipFill>
                <a:blip r:embed="rId15"/>
                <a:stretch>
                  <a:fillRect r="-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Rectangle 134">
                <a:extLst>
                  <a:ext uri="{FF2B5EF4-FFF2-40B4-BE49-F238E27FC236}">
                    <a16:creationId xmlns:a16="http://schemas.microsoft.com/office/drawing/2014/main" id="{D8877C26-C84E-4C9B-A858-24BE9FFA711C}"/>
                  </a:ext>
                </a:extLst>
              </p:cNvPr>
              <p:cNvSpPr/>
              <p:nvPr/>
            </p:nvSpPr>
            <p:spPr>
              <a:xfrm>
                <a:off x="28940681" y="28256275"/>
                <a:ext cx="547329"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r>
                            <a:rPr lang="en-US" sz="3200" b="0" i="1" smtClean="0">
                              <a:latin typeface="Cambria Math" panose="02040503050406030204" pitchFamily="18" charset="0"/>
                            </a:rPr>
                            <m:t>′</m:t>
                          </m:r>
                        </m:e>
                        <m:sub>
                          <m:r>
                            <a:rPr lang="en-US" sz="3200" b="0" i="1" smtClean="0">
                              <a:latin typeface="Cambria Math" panose="02040503050406030204" pitchFamily="18" charset="0"/>
                            </a:rPr>
                            <m:t>𝑇</m:t>
                          </m:r>
                        </m:sub>
                      </m:sSub>
                    </m:oMath>
                  </m:oMathPara>
                </a14:m>
                <a:endParaRPr lang="en-US" sz="3200" b="0" dirty="0"/>
              </a:p>
            </p:txBody>
          </p:sp>
        </mc:Choice>
        <mc:Fallback xmlns="">
          <p:sp>
            <p:nvSpPr>
              <p:cNvPr id="135" name="Rectangle 134">
                <a:extLst>
                  <a:ext uri="{FF2B5EF4-FFF2-40B4-BE49-F238E27FC236}">
                    <a16:creationId xmlns:a16="http://schemas.microsoft.com/office/drawing/2014/main" id="{D8877C26-C84E-4C9B-A858-24BE9FFA711C}"/>
                  </a:ext>
                </a:extLst>
              </p:cNvPr>
              <p:cNvSpPr>
                <a:spLocks noRot="1" noChangeAspect="1" noMove="1" noResize="1" noEditPoints="1" noAdjustHandles="1" noChangeArrowheads="1" noChangeShapeType="1" noTextEdit="1"/>
              </p:cNvSpPr>
              <p:nvPr/>
            </p:nvSpPr>
            <p:spPr>
              <a:xfrm>
                <a:off x="28940681" y="28256275"/>
                <a:ext cx="547329" cy="584775"/>
              </a:xfrm>
              <a:prstGeom prst="rect">
                <a:avLst/>
              </a:prstGeom>
              <a:blipFill>
                <a:blip r:embed="rId16"/>
                <a:stretch>
                  <a:fillRect r="-11111"/>
                </a:stretch>
              </a:blipFill>
            </p:spPr>
            <p:txBody>
              <a:bodyPr/>
              <a:lstStyle/>
              <a:p>
                <a:r>
                  <a:rPr lang="en-US">
                    <a:noFill/>
                  </a:rPr>
                  <a:t> </a:t>
                </a:r>
              </a:p>
            </p:txBody>
          </p:sp>
        </mc:Fallback>
      </mc:AlternateContent>
      <p:sp>
        <p:nvSpPr>
          <p:cNvPr id="3" name="Rectangle: Top Corners Snipped 2">
            <a:extLst>
              <a:ext uri="{FF2B5EF4-FFF2-40B4-BE49-F238E27FC236}">
                <a16:creationId xmlns:a16="http://schemas.microsoft.com/office/drawing/2014/main" id="{4493FB6D-DBAE-44CE-8077-8E48908B9912}"/>
              </a:ext>
            </a:extLst>
          </p:cNvPr>
          <p:cNvSpPr/>
          <p:nvPr/>
        </p:nvSpPr>
        <p:spPr bwMode="auto">
          <a:xfrm>
            <a:off x="12688694" y="26290103"/>
            <a:ext cx="1670275" cy="1681994"/>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 name="TextBox 3">
            <a:extLst>
              <a:ext uri="{FF2B5EF4-FFF2-40B4-BE49-F238E27FC236}">
                <a16:creationId xmlns:a16="http://schemas.microsoft.com/office/drawing/2014/main" id="{595F1ACF-311C-48E8-993C-80578C2C0BF5}"/>
              </a:ext>
            </a:extLst>
          </p:cNvPr>
          <p:cNvSpPr txBox="1"/>
          <p:nvPr/>
        </p:nvSpPr>
        <p:spPr>
          <a:xfrm>
            <a:off x="12733444" y="26786149"/>
            <a:ext cx="1889413" cy="400110"/>
          </a:xfrm>
          <a:prstGeom prst="rect">
            <a:avLst/>
          </a:prstGeom>
          <a:noFill/>
        </p:spPr>
        <p:txBody>
          <a:bodyPr wrap="square" rtlCol="0">
            <a:spAutoFit/>
          </a:bodyPr>
          <a:lstStyle/>
          <a:p>
            <a:r>
              <a:rPr lang="en-US" sz="2000" dirty="0">
                <a:solidFill>
                  <a:schemeClr val="bg1"/>
                </a:solidFill>
              </a:rPr>
              <a:t>Preprocessing</a:t>
            </a:r>
          </a:p>
        </p:txBody>
      </p:sp>
      <p:sp>
        <p:nvSpPr>
          <p:cNvPr id="138" name="Rectangle: Top Corners Snipped 137">
            <a:extLst>
              <a:ext uri="{FF2B5EF4-FFF2-40B4-BE49-F238E27FC236}">
                <a16:creationId xmlns:a16="http://schemas.microsoft.com/office/drawing/2014/main" id="{C32A7CFC-4820-458A-8CC3-2CB2AF444236}"/>
              </a:ext>
            </a:extLst>
          </p:cNvPr>
          <p:cNvSpPr/>
          <p:nvPr/>
        </p:nvSpPr>
        <p:spPr bwMode="auto">
          <a:xfrm>
            <a:off x="12873217" y="24383090"/>
            <a:ext cx="1301228" cy="1709809"/>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39" name="TextBox 138">
            <a:extLst>
              <a:ext uri="{FF2B5EF4-FFF2-40B4-BE49-F238E27FC236}">
                <a16:creationId xmlns:a16="http://schemas.microsoft.com/office/drawing/2014/main" id="{404F4DFD-9357-488E-BA55-3CE44970C590}"/>
              </a:ext>
            </a:extLst>
          </p:cNvPr>
          <p:cNvSpPr txBox="1"/>
          <p:nvPr/>
        </p:nvSpPr>
        <p:spPr>
          <a:xfrm rot="19950288">
            <a:off x="17582701" y="19043584"/>
            <a:ext cx="1889413" cy="707886"/>
          </a:xfrm>
          <a:prstGeom prst="rect">
            <a:avLst/>
          </a:prstGeom>
          <a:noFill/>
        </p:spPr>
        <p:txBody>
          <a:bodyPr wrap="square" rtlCol="0">
            <a:spAutoFit/>
          </a:bodyPr>
          <a:lstStyle/>
          <a:p>
            <a:r>
              <a:rPr lang="en-US" sz="2000" dirty="0">
                <a:solidFill>
                  <a:schemeClr val="bg1"/>
                </a:solidFill>
              </a:rPr>
              <a:t>Dynamics encoder</a:t>
            </a:r>
          </a:p>
        </p:txBody>
      </p:sp>
      <p:cxnSp>
        <p:nvCxnSpPr>
          <p:cNvPr id="6" name="Straight Arrow Connector 5">
            <a:extLst>
              <a:ext uri="{FF2B5EF4-FFF2-40B4-BE49-F238E27FC236}">
                <a16:creationId xmlns:a16="http://schemas.microsoft.com/office/drawing/2014/main" id="{7174A33F-2AC6-4228-9C5E-3F9F0F96AAB7}"/>
              </a:ext>
            </a:extLst>
          </p:cNvPr>
          <p:cNvCxnSpPr/>
          <p:nvPr/>
        </p:nvCxnSpPr>
        <p:spPr bwMode="auto">
          <a:xfrm flipV="1">
            <a:off x="13523831" y="238506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 name="Group 44">
            <a:extLst>
              <a:ext uri="{FF2B5EF4-FFF2-40B4-BE49-F238E27FC236}">
                <a16:creationId xmlns:a16="http://schemas.microsoft.com/office/drawing/2014/main" id="{59CA0914-88AB-410A-9C90-201D55065CD1}"/>
              </a:ext>
            </a:extLst>
          </p:cNvPr>
          <p:cNvGrpSpPr/>
          <p:nvPr/>
        </p:nvGrpSpPr>
        <p:grpSpPr>
          <a:xfrm>
            <a:off x="13318486" y="23316277"/>
            <a:ext cx="499437" cy="402935"/>
            <a:chOff x="7050881" y="7559984"/>
            <a:chExt cx="929686" cy="887507"/>
          </a:xfrm>
        </p:grpSpPr>
        <p:sp>
          <p:nvSpPr>
            <p:cNvPr id="50" name="Parallelogram 49">
              <a:extLst>
                <a:ext uri="{FF2B5EF4-FFF2-40B4-BE49-F238E27FC236}">
                  <a16:creationId xmlns:a16="http://schemas.microsoft.com/office/drawing/2014/main" id="{9F6255DD-8940-4916-BEC8-C35B505C30C3}"/>
                </a:ext>
              </a:extLst>
            </p:cNvPr>
            <p:cNvSpPr/>
            <p:nvPr/>
          </p:nvSpPr>
          <p:spPr>
            <a:xfrm>
              <a:off x="7050881" y="7559986"/>
              <a:ext cx="929686" cy="557695"/>
            </a:xfrm>
            <a:prstGeom prst="parallelogram">
              <a:avLst>
                <a:gd name="adj" fmla="val 11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arallelogram 65">
              <a:extLst>
                <a:ext uri="{FF2B5EF4-FFF2-40B4-BE49-F238E27FC236}">
                  <a16:creationId xmlns:a16="http://schemas.microsoft.com/office/drawing/2014/main" id="{51CB633E-05FD-4DC0-8E60-3A128F12C612}"/>
                </a:ext>
              </a:extLst>
            </p:cNvPr>
            <p:cNvSpPr/>
            <p:nvPr/>
          </p:nvSpPr>
          <p:spPr>
            <a:xfrm rot="5400000" flipH="1">
              <a:off x="7245122" y="7712045"/>
              <a:ext cx="887505" cy="583384"/>
            </a:xfrm>
            <a:prstGeom prst="parallelogram">
              <a:avLst>
                <a:gd name="adj" fmla="val 86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0F6A3DDB-CCB9-4DE9-B0B3-329B8CDE2C45}"/>
                </a:ext>
              </a:extLst>
            </p:cNvPr>
            <p:cNvSpPr/>
            <p:nvPr/>
          </p:nvSpPr>
          <p:spPr>
            <a:xfrm>
              <a:off x="7050881" y="8117681"/>
              <a:ext cx="346302" cy="3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1" name="Rectangle 70">
                <a:extLst>
                  <a:ext uri="{FF2B5EF4-FFF2-40B4-BE49-F238E27FC236}">
                    <a16:creationId xmlns:a16="http://schemas.microsoft.com/office/drawing/2014/main" id="{547666E8-D005-47EF-8BA8-D1F9633A5AC9}"/>
                  </a:ext>
                </a:extLst>
              </p:cNvPr>
              <p:cNvSpPr/>
              <p:nvPr/>
            </p:nvSpPr>
            <p:spPr>
              <a:xfrm>
                <a:off x="13865760" y="23309122"/>
                <a:ext cx="4514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0" smtClean="0">
                              <a:latin typeface="Cambria Math" panose="02040503050406030204" pitchFamily="18" charset="0"/>
                            </a:rPr>
                            <m:t>0</m:t>
                          </m:r>
                        </m:sub>
                      </m:sSub>
                    </m:oMath>
                  </m:oMathPara>
                </a14:m>
                <a:endParaRPr lang="en-US" dirty="0"/>
              </a:p>
            </p:txBody>
          </p:sp>
        </mc:Choice>
        <mc:Fallback xmlns="">
          <p:sp>
            <p:nvSpPr>
              <p:cNvPr id="71" name="Rectangle 70">
                <a:extLst>
                  <a:ext uri="{FF2B5EF4-FFF2-40B4-BE49-F238E27FC236}">
                    <a16:creationId xmlns:a16="http://schemas.microsoft.com/office/drawing/2014/main" id="{547666E8-D005-47EF-8BA8-D1F9633A5AC9}"/>
                  </a:ext>
                </a:extLst>
              </p:cNvPr>
              <p:cNvSpPr>
                <a:spLocks noRot="1" noChangeAspect="1" noMove="1" noResize="1" noEditPoints="1" noAdjustHandles="1" noChangeArrowheads="1" noChangeShapeType="1" noTextEdit="1"/>
              </p:cNvSpPr>
              <p:nvPr/>
            </p:nvSpPr>
            <p:spPr>
              <a:xfrm>
                <a:off x="13865760" y="23309122"/>
                <a:ext cx="451470" cy="369332"/>
              </a:xfrm>
              <a:prstGeom prst="rect">
                <a:avLst/>
              </a:prstGeom>
              <a:blipFill>
                <a:blip r:embed="rId17"/>
                <a:stretch>
                  <a:fillRect b="-28333"/>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3C2A28AB-AE7C-4925-BE48-81BDBD605372}"/>
              </a:ext>
            </a:extLst>
          </p:cNvPr>
          <p:cNvSpPr/>
          <p:nvPr/>
        </p:nvSpPr>
        <p:spPr bwMode="auto">
          <a:xfrm rot="5400000">
            <a:off x="15575092" y="20400466"/>
            <a:ext cx="493922" cy="5100493"/>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8" name="Straight Arrow Connector 7">
            <a:extLst>
              <a:ext uri="{FF2B5EF4-FFF2-40B4-BE49-F238E27FC236}">
                <a16:creationId xmlns:a16="http://schemas.microsoft.com/office/drawing/2014/main" id="{5D1E2073-4AC2-46D8-A305-F0CC787EC66C}"/>
              </a:ext>
            </a:extLst>
          </p:cNvPr>
          <p:cNvCxnSpPr/>
          <p:nvPr/>
        </p:nvCxnSpPr>
        <p:spPr bwMode="auto">
          <a:xfrm>
            <a:off x="14519174" y="20955000"/>
            <a:ext cx="274195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Arrow Connector 71">
            <a:extLst>
              <a:ext uri="{FF2B5EF4-FFF2-40B4-BE49-F238E27FC236}">
                <a16:creationId xmlns:a16="http://schemas.microsoft.com/office/drawing/2014/main" id="{E82E6CF0-15C6-4295-86A7-F238EE099AA1}"/>
              </a:ext>
            </a:extLst>
          </p:cNvPr>
          <p:cNvCxnSpPr/>
          <p:nvPr/>
        </p:nvCxnSpPr>
        <p:spPr bwMode="auto">
          <a:xfrm>
            <a:off x="15822054" y="19888200"/>
            <a:ext cx="0" cy="213360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F7DB201B-EFEE-4369-89BF-AD8E3F8A14A5}"/>
              </a:ext>
            </a:extLst>
          </p:cNvPr>
          <p:cNvCxnSpPr/>
          <p:nvPr/>
        </p:nvCxnSpPr>
        <p:spPr bwMode="auto">
          <a:xfrm>
            <a:off x="14935200" y="21259800"/>
            <a:ext cx="457200" cy="304800"/>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a:extLst>
              <a:ext uri="{FF2B5EF4-FFF2-40B4-BE49-F238E27FC236}">
                <a16:creationId xmlns:a16="http://schemas.microsoft.com/office/drawing/2014/main" id="{F68881F3-51E3-4390-B3D3-87612EE81D99}"/>
              </a:ext>
            </a:extLst>
          </p:cNvPr>
          <p:cNvCxnSpPr/>
          <p:nvPr/>
        </p:nvCxnSpPr>
        <p:spPr bwMode="auto">
          <a:xfrm flipV="1">
            <a:off x="15437560" y="21412200"/>
            <a:ext cx="1011709" cy="152400"/>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a:extLst>
              <a:ext uri="{FF2B5EF4-FFF2-40B4-BE49-F238E27FC236}">
                <a16:creationId xmlns:a16="http://schemas.microsoft.com/office/drawing/2014/main" id="{C954B78C-9ECE-4391-9FA0-2612B2B20B85}"/>
              </a:ext>
            </a:extLst>
          </p:cNvPr>
          <p:cNvCxnSpPr/>
          <p:nvPr/>
        </p:nvCxnSpPr>
        <p:spPr bwMode="auto">
          <a:xfrm>
            <a:off x="16526260" y="21452302"/>
            <a:ext cx="232094" cy="337655"/>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75">
            <a:extLst>
              <a:ext uri="{FF2B5EF4-FFF2-40B4-BE49-F238E27FC236}">
                <a16:creationId xmlns:a16="http://schemas.microsoft.com/office/drawing/2014/main" id="{7C89921B-86F9-4312-85B5-A78117206A41}"/>
              </a:ext>
            </a:extLst>
          </p:cNvPr>
          <p:cNvSpPr txBox="1"/>
          <p:nvPr/>
        </p:nvSpPr>
        <p:spPr>
          <a:xfrm>
            <a:off x="12880104" y="24966603"/>
            <a:ext cx="1889413" cy="707886"/>
          </a:xfrm>
          <a:prstGeom prst="rect">
            <a:avLst/>
          </a:prstGeom>
          <a:noFill/>
        </p:spPr>
        <p:txBody>
          <a:bodyPr wrap="square" rtlCol="0">
            <a:spAutoFit/>
          </a:bodyPr>
          <a:lstStyle/>
          <a:p>
            <a:r>
              <a:rPr lang="en-US" sz="2000" dirty="0">
                <a:solidFill>
                  <a:schemeClr val="bg1"/>
                </a:solidFill>
              </a:rPr>
              <a:t>Appearance encoder</a:t>
            </a:r>
          </a:p>
        </p:txBody>
      </p:sp>
      <p:sp>
        <p:nvSpPr>
          <p:cNvPr id="77" name="Oval 76">
            <a:extLst>
              <a:ext uri="{FF2B5EF4-FFF2-40B4-BE49-F238E27FC236}">
                <a16:creationId xmlns:a16="http://schemas.microsoft.com/office/drawing/2014/main" id="{C3A86A01-489B-4871-9D04-CBCD253D4194}"/>
              </a:ext>
            </a:extLst>
          </p:cNvPr>
          <p:cNvSpPr/>
          <p:nvPr/>
        </p:nvSpPr>
        <p:spPr>
          <a:xfrm>
            <a:off x="19554816" y="17904251"/>
            <a:ext cx="2009784" cy="1642387"/>
          </a:xfrm>
          <a:prstGeom prst="ellipse">
            <a:avLst/>
          </a:prstGeom>
          <a:gradFill flip="none" rotWithShape="1">
            <a:gsLst>
              <a:gs pos="0">
                <a:srgbClr val="FF0000"/>
              </a:gs>
              <a:gs pos="15000">
                <a:srgbClr val="FF0000"/>
              </a:gs>
              <a:gs pos="68000">
                <a:schemeClr val="accent2">
                  <a:alpha val="0"/>
                </a:schemeClr>
              </a:gs>
            </a:gsLst>
            <a:path path="circle">
              <a:fillToRect l="50000" t="50000" r="50000" b="5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7E14FE29-9F2F-44C6-AFEB-A3E358E8AFB0}"/>
                  </a:ext>
                </a:extLst>
              </p:cNvPr>
              <p:cNvSpPr/>
              <p:nvPr/>
            </p:nvSpPr>
            <p:spPr>
              <a:xfrm>
                <a:off x="22880180" y="18245803"/>
                <a:ext cx="60228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𝑤</m:t>
                      </m:r>
                    </m:oMath>
                  </m:oMathPara>
                </a14:m>
                <a:endParaRPr lang="en-US" sz="3200" dirty="0"/>
              </a:p>
            </p:txBody>
          </p:sp>
        </mc:Choice>
        <mc:Fallback xmlns="">
          <p:sp>
            <p:nvSpPr>
              <p:cNvPr id="78" name="Rectangle 77">
                <a:extLst>
                  <a:ext uri="{FF2B5EF4-FFF2-40B4-BE49-F238E27FC236}">
                    <a16:creationId xmlns:a16="http://schemas.microsoft.com/office/drawing/2014/main" id="{7E14FE29-9F2F-44C6-AFEB-A3E358E8AFB0}"/>
                  </a:ext>
                </a:extLst>
              </p:cNvPr>
              <p:cNvSpPr>
                <a:spLocks noRot="1" noChangeAspect="1" noMove="1" noResize="1" noEditPoints="1" noAdjustHandles="1" noChangeArrowheads="1" noChangeShapeType="1" noTextEdit="1"/>
              </p:cNvSpPr>
              <p:nvPr/>
            </p:nvSpPr>
            <p:spPr>
              <a:xfrm>
                <a:off x="22880180" y="18245803"/>
                <a:ext cx="602281" cy="584775"/>
              </a:xfrm>
              <a:prstGeom prst="rect">
                <a:avLst/>
              </a:prstGeom>
              <a:blipFill>
                <a:blip r:embed="rId36"/>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55BF089A-90E8-4797-9368-64338155F647}"/>
              </a:ext>
            </a:extLst>
          </p:cNvPr>
          <p:cNvCxnSpPr/>
          <p:nvPr/>
        </p:nvCxnSpPr>
        <p:spPr bwMode="auto">
          <a:xfrm>
            <a:off x="21762720" y="18541573"/>
            <a:ext cx="9906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Rectangle: Top Corners Snipped 79">
            <a:extLst>
              <a:ext uri="{FF2B5EF4-FFF2-40B4-BE49-F238E27FC236}">
                <a16:creationId xmlns:a16="http://schemas.microsoft.com/office/drawing/2014/main" id="{C2C2FA4A-43FB-41CA-A29D-070863753D70}"/>
              </a:ext>
            </a:extLst>
          </p:cNvPr>
          <p:cNvSpPr/>
          <p:nvPr/>
        </p:nvSpPr>
        <p:spPr bwMode="auto">
          <a:xfrm rot="18040731">
            <a:off x="23853925" y="18367061"/>
            <a:ext cx="1386012" cy="2195532"/>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1" name="TextBox 80">
            <a:extLst>
              <a:ext uri="{FF2B5EF4-FFF2-40B4-BE49-F238E27FC236}">
                <a16:creationId xmlns:a16="http://schemas.microsoft.com/office/drawing/2014/main" id="{72BFEECB-29DE-4A4A-B97A-A15738820CEA}"/>
              </a:ext>
            </a:extLst>
          </p:cNvPr>
          <p:cNvSpPr txBox="1"/>
          <p:nvPr/>
        </p:nvSpPr>
        <p:spPr>
          <a:xfrm rot="1895436">
            <a:off x="23840130" y="19227927"/>
            <a:ext cx="1889413" cy="707886"/>
          </a:xfrm>
          <a:prstGeom prst="rect">
            <a:avLst/>
          </a:prstGeom>
          <a:noFill/>
        </p:spPr>
        <p:txBody>
          <a:bodyPr wrap="square" rtlCol="0">
            <a:spAutoFit/>
          </a:bodyPr>
          <a:lstStyle/>
          <a:p>
            <a:r>
              <a:rPr lang="en-US" sz="2000" dirty="0">
                <a:solidFill>
                  <a:schemeClr val="bg1"/>
                </a:solidFill>
              </a:rPr>
              <a:t>Dynamics decoder</a:t>
            </a:r>
          </a:p>
        </p:txBody>
      </p:sp>
      <p:sp>
        <p:nvSpPr>
          <p:cNvPr id="79" name="Rectangle: Top Corners Snipped 78">
            <a:extLst>
              <a:ext uri="{FF2B5EF4-FFF2-40B4-BE49-F238E27FC236}">
                <a16:creationId xmlns:a16="http://schemas.microsoft.com/office/drawing/2014/main" id="{56D8CBF5-26E9-41C6-B0F7-9BCC1DE46564}"/>
              </a:ext>
            </a:extLst>
          </p:cNvPr>
          <p:cNvSpPr/>
          <p:nvPr/>
        </p:nvSpPr>
        <p:spPr bwMode="auto">
          <a:xfrm>
            <a:off x="14918140" y="26294331"/>
            <a:ext cx="1670275" cy="1681994"/>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82" name="TextBox 81">
            <a:extLst>
              <a:ext uri="{FF2B5EF4-FFF2-40B4-BE49-F238E27FC236}">
                <a16:creationId xmlns:a16="http://schemas.microsoft.com/office/drawing/2014/main" id="{D8D84854-1978-4C93-96EC-2459F8E736B5}"/>
              </a:ext>
            </a:extLst>
          </p:cNvPr>
          <p:cNvSpPr txBox="1"/>
          <p:nvPr/>
        </p:nvSpPr>
        <p:spPr>
          <a:xfrm>
            <a:off x="14962890" y="26790377"/>
            <a:ext cx="1889413" cy="400110"/>
          </a:xfrm>
          <a:prstGeom prst="rect">
            <a:avLst/>
          </a:prstGeom>
          <a:noFill/>
        </p:spPr>
        <p:txBody>
          <a:bodyPr wrap="square" rtlCol="0">
            <a:spAutoFit/>
          </a:bodyPr>
          <a:lstStyle/>
          <a:p>
            <a:r>
              <a:rPr lang="en-US" sz="2000" dirty="0">
                <a:solidFill>
                  <a:schemeClr val="bg1"/>
                </a:solidFill>
              </a:rPr>
              <a:t>Preprocessing</a:t>
            </a:r>
          </a:p>
        </p:txBody>
      </p:sp>
      <p:sp>
        <p:nvSpPr>
          <p:cNvPr id="83" name="Rectangle: Top Corners Snipped 82">
            <a:extLst>
              <a:ext uri="{FF2B5EF4-FFF2-40B4-BE49-F238E27FC236}">
                <a16:creationId xmlns:a16="http://schemas.microsoft.com/office/drawing/2014/main" id="{7A59C579-4E79-4EFA-94B9-8B1B208F6370}"/>
              </a:ext>
            </a:extLst>
          </p:cNvPr>
          <p:cNvSpPr/>
          <p:nvPr/>
        </p:nvSpPr>
        <p:spPr bwMode="auto">
          <a:xfrm>
            <a:off x="15102663" y="24387318"/>
            <a:ext cx="1301228" cy="1709809"/>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84" name="Straight Arrow Connector 83">
            <a:extLst>
              <a:ext uri="{FF2B5EF4-FFF2-40B4-BE49-F238E27FC236}">
                <a16:creationId xmlns:a16="http://schemas.microsoft.com/office/drawing/2014/main" id="{EE85E146-45D9-4767-9775-EFA07CDA5218}"/>
              </a:ext>
            </a:extLst>
          </p:cNvPr>
          <p:cNvCxnSpPr/>
          <p:nvPr/>
        </p:nvCxnSpPr>
        <p:spPr bwMode="auto">
          <a:xfrm flipV="1">
            <a:off x="15753277" y="23854828"/>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5" name="Group 84">
            <a:extLst>
              <a:ext uri="{FF2B5EF4-FFF2-40B4-BE49-F238E27FC236}">
                <a16:creationId xmlns:a16="http://schemas.microsoft.com/office/drawing/2014/main" id="{51C10B19-B778-4620-93C2-18E1BBB59C6A}"/>
              </a:ext>
            </a:extLst>
          </p:cNvPr>
          <p:cNvGrpSpPr/>
          <p:nvPr/>
        </p:nvGrpSpPr>
        <p:grpSpPr>
          <a:xfrm>
            <a:off x="15547932" y="23320505"/>
            <a:ext cx="499437" cy="402935"/>
            <a:chOff x="7050881" y="7559984"/>
            <a:chExt cx="929686" cy="887507"/>
          </a:xfrm>
        </p:grpSpPr>
        <p:sp>
          <p:nvSpPr>
            <p:cNvPr id="86" name="Parallelogram 85">
              <a:extLst>
                <a:ext uri="{FF2B5EF4-FFF2-40B4-BE49-F238E27FC236}">
                  <a16:creationId xmlns:a16="http://schemas.microsoft.com/office/drawing/2014/main" id="{636B8058-AABE-4C9C-BDE7-B31EAD6F58BA}"/>
                </a:ext>
              </a:extLst>
            </p:cNvPr>
            <p:cNvSpPr/>
            <p:nvPr/>
          </p:nvSpPr>
          <p:spPr>
            <a:xfrm>
              <a:off x="7050881" y="7559986"/>
              <a:ext cx="929686" cy="557695"/>
            </a:xfrm>
            <a:prstGeom prst="parallelogram">
              <a:avLst>
                <a:gd name="adj" fmla="val 11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Parallelogram 86">
              <a:extLst>
                <a:ext uri="{FF2B5EF4-FFF2-40B4-BE49-F238E27FC236}">
                  <a16:creationId xmlns:a16="http://schemas.microsoft.com/office/drawing/2014/main" id="{36BB319F-D397-400F-B8DD-21814297A3BF}"/>
                </a:ext>
              </a:extLst>
            </p:cNvPr>
            <p:cNvSpPr/>
            <p:nvPr/>
          </p:nvSpPr>
          <p:spPr>
            <a:xfrm rot="5400000" flipH="1">
              <a:off x="7245122" y="7712045"/>
              <a:ext cx="887505" cy="583384"/>
            </a:xfrm>
            <a:prstGeom prst="parallelogram">
              <a:avLst>
                <a:gd name="adj" fmla="val 86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059A7685-4CF7-4A9B-9E8E-55DB69631E60}"/>
                </a:ext>
              </a:extLst>
            </p:cNvPr>
            <p:cNvSpPr/>
            <p:nvPr/>
          </p:nvSpPr>
          <p:spPr>
            <a:xfrm>
              <a:off x="7050881" y="8117681"/>
              <a:ext cx="346302" cy="3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E2DF0C3C-1C81-4B02-9160-23F95127CBD3}"/>
                  </a:ext>
                </a:extLst>
              </p:cNvPr>
              <p:cNvSpPr/>
              <p:nvPr/>
            </p:nvSpPr>
            <p:spPr>
              <a:xfrm>
                <a:off x="16095206" y="23313350"/>
                <a:ext cx="5386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oMath>
                  </m:oMathPara>
                </a14:m>
                <a:endParaRPr lang="en-US" dirty="0"/>
              </a:p>
            </p:txBody>
          </p:sp>
        </mc:Choice>
        <mc:Fallback xmlns="">
          <p:sp>
            <p:nvSpPr>
              <p:cNvPr id="89" name="Rectangle 88">
                <a:extLst>
                  <a:ext uri="{FF2B5EF4-FFF2-40B4-BE49-F238E27FC236}">
                    <a16:creationId xmlns:a16="http://schemas.microsoft.com/office/drawing/2014/main" id="{E2DF0C3C-1C81-4B02-9160-23F95127CBD3}"/>
                  </a:ext>
                </a:extLst>
              </p:cNvPr>
              <p:cNvSpPr>
                <a:spLocks noRot="1" noChangeAspect="1" noMove="1" noResize="1" noEditPoints="1" noAdjustHandles="1" noChangeArrowheads="1" noChangeShapeType="1" noTextEdit="1"/>
              </p:cNvSpPr>
              <p:nvPr/>
            </p:nvSpPr>
            <p:spPr>
              <a:xfrm>
                <a:off x="16095206" y="23313350"/>
                <a:ext cx="538674" cy="461665"/>
              </a:xfrm>
              <a:prstGeom prst="rect">
                <a:avLst/>
              </a:prstGeom>
              <a:blipFill>
                <a:blip r:embed="rId37"/>
                <a:stretch>
                  <a:fillRect b="-2632"/>
                </a:stretch>
              </a:blipFill>
            </p:spPr>
            <p:txBody>
              <a:bodyPr/>
              <a:lstStyle/>
              <a:p>
                <a:r>
                  <a:rPr lang="en-US">
                    <a:noFill/>
                  </a:rPr>
                  <a:t> </a:t>
                </a:r>
              </a:p>
            </p:txBody>
          </p:sp>
        </mc:Fallback>
      </mc:AlternateContent>
      <p:sp>
        <p:nvSpPr>
          <p:cNvPr id="90" name="TextBox 89">
            <a:extLst>
              <a:ext uri="{FF2B5EF4-FFF2-40B4-BE49-F238E27FC236}">
                <a16:creationId xmlns:a16="http://schemas.microsoft.com/office/drawing/2014/main" id="{16A564C2-A84D-468F-8797-C1FCC3527DCE}"/>
              </a:ext>
            </a:extLst>
          </p:cNvPr>
          <p:cNvSpPr txBox="1"/>
          <p:nvPr/>
        </p:nvSpPr>
        <p:spPr>
          <a:xfrm>
            <a:off x="15109550" y="24970831"/>
            <a:ext cx="1889413" cy="707886"/>
          </a:xfrm>
          <a:prstGeom prst="rect">
            <a:avLst/>
          </a:prstGeom>
          <a:noFill/>
        </p:spPr>
        <p:txBody>
          <a:bodyPr wrap="square" rtlCol="0">
            <a:spAutoFit/>
          </a:bodyPr>
          <a:lstStyle/>
          <a:p>
            <a:r>
              <a:rPr lang="en-US" sz="2000" dirty="0">
                <a:solidFill>
                  <a:schemeClr val="bg1"/>
                </a:solidFill>
              </a:rPr>
              <a:t>Appearance encoder</a:t>
            </a:r>
          </a:p>
        </p:txBody>
      </p:sp>
      <p:sp>
        <p:nvSpPr>
          <p:cNvPr id="91" name="Rectangle: Top Corners Snipped 90">
            <a:extLst>
              <a:ext uri="{FF2B5EF4-FFF2-40B4-BE49-F238E27FC236}">
                <a16:creationId xmlns:a16="http://schemas.microsoft.com/office/drawing/2014/main" id="{078123C4-20F3-4F7C-AFFA-5858E79E9730}"/>
              </a:ext>
            </a:extLst>
          </p:cNvPr>
          <p:cNvSpPr/>
          <p:nvPr/>
        </p:nvSpPr>
        <p:spPr bwMode="auto">
          <a:xfrm>
            <a:off x="17167829" y="26224365"/>
            <a:ext cx="1670275" cy="1756188"/>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2" name="TextBox 91">
            <a:extLst>
              <a:ext uri="{FF2B5EF4-FFF2-40B4-BE49-F238E27FC236}">
                <a16:creationId xmlns:a16="http://schemas.microsoft.com/office/drawing/2014/main" id="{91DACB1F-33F4-431B-9185-FA79E75ACB36}"/>
              </a:ext>
            </a:extLst>
          </p:cNvPr>
          <p:cNvSpPr txBox="1"/>
          <p:nvPr/>
        </p:nvSpPr>
        <p:spPr>
          <a:xfrm>
            <a:off x="17212579" y="26720411"/>
            <a:ext cx="1889413" cy="400110"/>
          </a:xfrm>
          <a:prstGeom prst="rect">
            <a:avLst/>
          </a:prstGeom>
          <a:noFill/>
        </p:spPr>
        <p:txBody>
          <a:bodyPr wrap="square" rtlCol="0">
            <a:spAutoFit/>
          </a:bodyPr>
          <a:lstStyle/>
          <a:p>
            <a:r>
              <a:rPr lang="en-US" sz="2000" dirty="0">
                <a:solidFill>
                  <a:schemeClr val="bg1"/>
                </a:solidFill>
              </a:rPr>
              <a:t>Preprocessing</a:t>
            </a:r>
          </a:p>
        </p:txBody>
      </p:sp>
      <p:sp>
        <p:nvSpPr>
          <p:cNvPr id="93" name="Rectangle: Top Corners Snipped 92">
            <a:extLst>
              <a:ext uri="{FF2B5EF4-FFF2-40B4-BE49-F238E27FC236}">
                <a16:creationId xmlns:a16="http://schemas.microsoft.com/office/drawing/2014/main" id="{0B48B35E-7268-47FE-9037-2CDBF8EC311E}"/>
              </a:ext>
            </a:extLst>
          </p:cNvPr>
          <p:cNvSpPr/>
          <p:nvPr/>
        </p:nvSpPr>
        <p:spPr bwMode="auto">
          <a:xfrm>
            <a:off x="17352352" y="24317352"/>
            <a:ext cx="1301228" cy="1709809"/>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94" name="Straight Arrow Connector 93">
            <a:extLst>
              <a:ext uri="{FF2B5EF4-FFF2-40B4-BE49-F238E27FC236}">
                <a16:creationId xmlns:a16="http://schemas.microsoft.com/office/drawing/2014/main" id="{8EA50DF1-8813-4B68-B1E0-EF584A0EFCDA}"/>
              </a:ext>
            </a:extLst>
          </p:cNvPr>
          <p:cNvCxnSpPr/>
          <p:nvPr/>
        </p:nvCxnSpPr>
        <p:spPr bwMode="auto">
          <a:xfrm flipV="1">
            <a:off x="18002966" y="23784862"/>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5" name="Group 94">
            <a:extLst>
              <a:ext uri="{FF2B5EF4-FFF2-40B4-BE49-F238E27FC236}">
                <a16:creationId xmlns:a16="http://schemas.microsoft.com/office/drawing/2014/main" id="{140A81D7-5E00-4EDC-AD71-1EAAE7C94C61}"/>
              </a:ext>
            </a:extLst>
          </p:cNvPr>
          <p:cNvGrpSpPr/>
          <p:nvPr/>
        </p:nvGrpSpPr>
        <p:grpSpPr>
          <a:xfrm>
            <a:off x="17797621" y="23250539"/>
            <a:ext cx="499437" cy="402935"/>
            <a:chOff x="7050881" y="7559984"/>
            <a:chExt cx="929686" cy="887507"/>
          </a:xfrm>
        </p:grpSpPr>
        <p:sp>
          <p:nvSpPr>
            <p:cNvPr id="96" name="Parallelogram 95">
              <a:extLst>
                <a:ext uri="{FF2B5EF4-FFF2-40B4-BE49-F238E27FC236}">
                  <a16:creationId xmlns:a16="http://schemas.microsoft.com/office/drawing/2014/main" id="{6F173339-FF34-4F10-872A-60A0642886D1}"/>
                </a:ext>
              </a:extLst>
            </p:cNvPr>
            <p:cNvSpPr/>
            <p:nvPr/>
          </p:nvSpPr>
          <p:spPr>
            <a:xfrm>
              <a:off x="7050881" y="7559986"/>
              <a:ext cx="929686" cy="557695"/>
            </a:xfrm>
            <a:prstGeom prst="parallelogram">
              <a:avLst>
                <a:gd name="adj" fmla="val 11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arallelogram 96">
              <a:extLst>
                <a:ext uri="{FF2B5EF4-FFF2-40B4-BE49-F238E27FC236}">
                  <a16:creationId xmlns:a16="http://schemas.microsoft.com/office/drawing/2014/main" id="{D49DC740-1004-4E4D-B0E5-AC5B1079910C}"/>
                </a:ext>
              </a:extLst>
            </p:cNvPr>
            <p:cNvSpPr/>
            <p:nvPr/>
          </p:nvSpPr>
          <p:spPr>
            <a:xfrm rot="5400000" flipH="1">
              <a:off x="7245122" y="7712045"/>
              <a:ext cx="887505" cy="583384"/>
            </a:xfrm>
            <a:prstGeom prst="parallelogram">
              <a:avLst>
                <a:gd name="adj" fmla="val 86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38E1E4F9-EDA5-4D2C-B6B3-AA60AD664B73}"/>
                </a:ext>
              </a:extLst>
            </p:cNvPr>
            <p:cNvSpPr/>
            <p:nvPr/>
          </p:nvSpPr>
          <p:spPr>
            <a:xfrm>
              <a:off x="7050881" y="8117681"/>
              <a:ext cx="346302" cy="3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9" name="Rectangle 98">
                <a:extLst>
                  <a:ext uri="{FF2B5EF4-FFF2-40B4-BE49-F238E27FC236}">
                    <a16:creationId xmlns:a16="http://schemas.microsoft.com/office/drawing/2014/main" id="{1DA5756D-69F5-4CE9-AECB-FB8298C13A83}"/>
                  </a:ext>
                </a:extLst>
              </p:cNvPr>
              <p:cNvSpPr/>
              <p:nvPr/>
            </p:nvSpPr>
            <p:spPr>
              <a:xfrm>
                <a:off x="18344895" y="23243384"/>
                <a:ext cx="5618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m:rPr>
                              <m:sty m:val="p"/>
                            </m:rPr>
                            <a:rPr lang="en-US" b="0" i="0" smtClean="0">
                              <a:latin typeface="Cambria Math" panose="02040503050406030204" pitchFamily="18" charset="0"/>
                            </a:rPr>
                            <m:t>T</m:t>
                          </m:r>
                        </m:sub>
                      </m:sSub>
                    </m:oMath>
                  </m:oMathPara>
                </a14:m>
                <a:endParaRPr lang="en-US" dirty="0"/>
              </a:p>
            </p:txBody>
          </p:sp>
        </mc:Choice>
        <mc:Fallback xmlns="">
          <p:sp>
            <p:nvSpPr>
              <p:cNvPr id="99" name="Rectangle 98">
                <a:extLst>
                  <a:ext uri="{FF2B5EF4-FFF2-40B4-BE49-F238E27FC236}">
                    <a16:creationId xmlns:a16="http://schemas.microsoft.com/office/drawing/2014/main" id="{1DA5756D-69F5-4CE9-AECB-FB8298C13A83}"/>
                  </a:ext>
                </a:extLst>
              </p:cNvPr>
              <p:cNvSpPr>
                <a:spLocks noRot="1" noChangeAspect="1" noMove="1" noResize="1" noEditPoints="1" noAdjustHandles="1" noChangeArrowheads="1" noChangeShapeType="1" noTextEdit="1"/>
              </p:cNvSpPr>
              <p:nvPr/>
            </p:nvSpPr>
            <p:spPr>
              <a:xfrm>
                <a:off x="18344895" y="23243384"/>
                <a:ext cx="561820" cy="461665"/>
              </a:xfrm>
              <a:prstGeom prst="rect">
                <a:avLst/>
              </a:prstGeom>
              <a:blipFill>
                <a:blip r:embed="rId38"/>
                <a:stretch>
                  <a:fillRect b="-2632"/>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1A472D30-EDAD-4722-ACDB-B640587E6154}"/>
              </a:ext>
            </a:extLst>
          </p:cNvPr>
          <p:cNvSpPr txBox="1"/>
          <p:nvPr/>
        </p:nvSpPr>
        <p:spPr>
          <a:xfrm>
            <a:off x="17359239" y="24900865"/>
            <a:ext cx="1889413" cy="707886"/>
          </a:xfrm>
          <a:prstGeom prst="rect">
            <a:avLst/>
          </a:prstGeom>
          <a:noFill/>
        </p:spPr>
        <p:txBody>
          <a:bodyPr wrap="square" rtlCol="0">
            <a:spAutoFit/>
          </a:bodyPr>
          <a:lstStyle/>
          <a:p>
            <a:r>
              <a:rPr lang="en-US" sz="2000" dirty="0">
                <a:solidFill>
                  <a:schemeClr val="bg1"/>
                </a:solidFill>
              </a:rPr>
              <a:t>Appearance encoder</a:t>
            </a:r>
          </a:p>
        </p:txBody>
      </p:sp>
      <p:cxnSp>
        <p:nvCxnSpPr>
          <p:cNvPr id="105" name="Straight Arrow Connector 104">
            <a:extLst>
              <a:ext uri="{FF2B5EF4-FFF2-40B4-BE49-F238E27FC236}">
                <a16:creationId xmlns:a16="http://schemas.microsoft.com/office/drawing/2014/main" id="{6B8F1DCD-6787-4092-969F-39A388F587F5}"/>
              </a:ext>
            </a:extLst>
          </p:cNvPr>
          <p:cNvCxnSpPr/>
          <p:nvPr/>
        </p:nvCxnSpPr>
        <p:spPr bwMode="auto">
          <a:xfrm>
            <a:off x="25599863" y="20955000"/>
            <a:ext cx="2741955" cy="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Straight Arrow Connector 105">
            <a:extLst>
              <a:ext uri="{FF2B5EF4-FFF2-40B4-BE49-F238E27FC236}">
                <a16:creationId xmlns:a16="http://schemas.microsoft.com/office/drawing/2014/main" id="{80471FA2-54DF-4505-B0E0-7065860E7611}"/>
              </a:ext>
            </a:extLst>
          </p:cNvPr>
          <p:cNvCxnSpPr/>
          <p:nvPr/>
        </p:nvCxnSpPr>
        <p:spPr bwMode="auto">
          <a:xfrm>
            <a:off x="26902743" y="19888200"/>
            <a:ext cx="0" cy="2133600"/>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Straight Arrow Connector 106">
            <a:extLst>
              <a:ext uri="{FF2B5EF4-FFF2-40B4-BE49-F238E27FC236}">
                <a16:creationId xmlns:a16="http://schemas.microsoft.com/office/drawing/2014/main" id="{24B8D571-8A6D-4950-8827-EDD2C07E3CD2}"/>
              </a:ext>
            </a:extLst>
          </p:cNvPr>
          <p:cNvCxnSpPr/>
          <p:nvPr/>
        </p:nvCxnSpPr>
        <p:spPr bwMode="auto">
          <a:xfrm>
            <a:off x="26013071" y="21034443"/>
            <a:ext cx="306152" cy="530157"/>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Straight Arrow Connector 107">
            <a:extLst>
              <a:ext uri="{FF2B5EF4-FFF2-40B4-BE49-F238E27FC236}">
                <a16:creationId xmlns:a16="http://schemas.microsoft.com/office/drawing/2014/main" id="{C1C91EE3-11FA-4D01-BBC6-E75352AFE62A}"/>
              </a:ext>
            </a:extLst>
          </p:cNvPr>
          <p:cNvCxnSpPr/>
          <p:nvPr/>
        </p:nvCxnSpPr>
        <p:spPr bwMode="auto">
          <a:xfrm flipV="1">
            <a:off x="26396888" y="21299521"/>
            <a:ext cx="917877" cy="305181"/>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Straight Arrow Connector 108">
            <a:extLst>
              <a:ext uri="{FF2B5EF4-FFF2-40B4-BE49-F238E27FC236}">
                <a16:creationId xmlns:a16="http://schemas.microsoft.com/office/drawing/2014/main" id="{0AF5EFC2-6E12-45C3-A32B-6A971712B8DA}"/>
              </a:ext>
            </a:extLst>
          </p:cNvPr>
          <p:cNvCxnSpPr/>
          <p:nvPr/>
        </p:nvCxnSpPr>
        <p:spPr bwMode="auto">
          <a:xfrm>
            <a:off x="27409106" y="21381720"/>
            <a:ext cx="411514" cy="222982"/>
          </a:xfrm>
          <a:prstGeom prst="straightConnector1">
            <a:avLst/>
          </a:prstGeom>
          <a:solidFill>
            <a:schemeClr val="accent1"/>
          </a:solidFill>
          <a:ln w="3810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5697505-A180-4D85-AAD7-5E45BBEE5722}"/>
              </a:ext>
            </a:extLst>
          </p:cNvPr>
          <p:cNvCxnSpPr/>
          <p:nvPr/>
        </p:nvCxnSpPr>
        <p:spPr bwMode="auto">
          <a:xfrm flipV="1">
            <a:off x="15824986" y="22174200"/>
            <a:ext cx="0" cy="381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Rectangle: Top Corners Snipped 151">
            <a:extLst>
              <a:ext uri="{FF2B5EF4-FFF2-40B4-BE49-F238E27FC236}">
                <a16:creationId xmlns:a16="http://schemas.microsoft.com/office/drawing/2014/main" id="{D1364B6C-540C-4746-8BE3-55D01FF4EF2D}"/>
              </a:ext>
            </a:extLst>
          </p:cNvPr>
          <p:cNvSpPr/>
          <p:nvPr/>
        </p:nvSpPr>
        <p:spPr bwMode="auto">
          <a:xfrm>
            <a:off x="23948520" y="24399991"/>
            <a:ext cx="1301228" cy="1709809"/>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154" name="Group 153">
            <a:extLst>
              <a:ext uri="{FF2B5EF4-FFF2-40B4-BE49-F238E27FC236}">
                <a16:creationId xmlns:a16="http://schemas.microsoft.com/office/drawing/2014/main" id="{EF02905C-4DCC-44ED-B343-9A386E84959C}"/>
              </a:ext>
            </a:extLst>
          </p:cNvPr>
          <p:cNvGrpSpPr/>
          <p:nvPr/>
        </p:nvGrpSpPr>
        <p:grpSpPr>
          <a:xfrm>
            <a:off x="24393789" y="23333178"/>
            <a:ext cx="499437" cy="402935"/>
            <a:chOff x="7050881" y="7559984"/>
            <a:chExt cx="929686" cy="887507"/>
          </a:xfrm>
        </p:grpSpPr>
        <p:sp>
          <p:nvSpPr>
            <p:cNvPr id="155" name="Parallelogram 154">
              <a:extLst>
                <a:ext uri="{FF2B5EF4-FFF2-40B4-BE49-F238E27FC236}">
                  <a16:creationId xmlns:a16="http://schemas.microsoft.com/office/drawing/2014/main" id="{9CA814C3-9B30-4FC6-AA6C-0760832DF67D}"/>
                </a:ext>
              </a:extLst>
            </p:cNvPr>
            <p:cNvSpPr/>
            <p:nvPr/>
          </p:nvSpPr>
          <p:spPr>
            <a:xfrm>
              <a:off x="7050881" y="7559986"/>
              <a:ext cx="929686" cy="557695"/>
            </a:xfrm>
            <a:prstGeom prst="parallelogram">
              <a:avLst>
                <a:gd name="adj" fmla="val 11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Parallelogram 155">
              <a:extLst>
                <a:ext uri="{FF2B5EF4-FFF2-40B4-BE49-F238E27FC236}">
                  <a16:creationId xmlns:a16="http://schemas.microsoft.com/office/drawing/2014/main" id="{927CCA88-285F-4CE5-9D76-4E8A513980B4}"/>
                </a:ext>
              </a:extLst>
            </p:cNvPr>
            <p:cNvSpPr/>
            <p:nvPr/>
          </p:nvSpPr>
          <p:spPr>
            <a:xfrm rot="5400000" flipH="1">
              <a:off x="7245122" y="7712045"/>
              <a:ext cx="887505" cy="583384"/>
            </a:xfrm>
            <a:prstGeom prst="parallelogram">
              <a:avLst>
                <a:gd name="adj" fmla="val 86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156">
              <a:extLst>
                <a:ext uri="{FF2B5EF4-FFF2-40B4-BE49-F238E27FC236}">
                  <a16:creationId xmlns:a16="http://schemas.microsoft.com/office/drawing/2014/main" id="{1B2CA776-FFC2-43E6-A7A3-91E71CF1794E}"/>
                </a:ext>
              </a:extLst>
            </p:cNvPr>
            <p:cNvSpPr/>
            <p:nvPr/>
          </p:nvSpPr>
          <p:spPr>
            <a:xfrm>
              <a:off x="7050881" y="8117681"/>
              <a:ext cx="346302" cy="3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8" name="Rectangle 157">
                <a:extLst>
                  <a:ext uri="{FF2B5EF4-FFF2-40B4-BE49-F238E27FC236}">
                    <a16:creationId xmlns:a16="http://schemas.microsoft.com/office/drawing/2014/main" id="{F25BB785-7BD4-4115-86F8-0CFD79261FEA}"/>
                  </a:ext>
                </a:extLst>
              </p:cNvPr>
              <p:cNvSpPr/>
              <p:nvPr/>
            </p:nvSpPr>
            <p:spPr>
              <a:xfrm>
                <a:off x="24941063" y="23326023"/>
                <a:ext cx="633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r>
                            <a:rPr lang="en-US" b="0" i="1" smtClean="0">
                              <a:latin typeface="Cambria Math" panose="02040503050406030204" pitchFamily="18" charset="0"/>
                            </a:rPr>
                            <m:t>′</m:t>
                          </m:r>
                        </m:e>
                        <m:sub>
                          <m:r>
                            <a:rPr lang="en-US" b="0" i="0" smtClean="0">
                              <a:latin typeface="Cambria Math" panose="02040503050406030204" pitchFamily="18" charset="0"/>
                            </a:rPr>
                            <m:t>0</m:t>
                          </m:r>
                        </m:sub>
                      </m:sSub>
                    </m:oMath>
                  </m:oMathPara>
                </a14:m>
                <a:endParaRPr lang="en-US" dirty="0"/>
              </a:p>
            </p:txBody>
          </p:sp>
        </mc:Choice>
        <mc:Fallback xmlns="">
          <p:sp>
            <p:nvSpPr>
              <p:cNvPr id="158" name="Rectangle 157">
                <a:extLst>
                  <a:ext uri="{FF2B5EF4-FFF2-40B4-BE49-F238E27FC236}">
                    <a16:creationId xmlns:a16="http://schemas.microsoft.com/office/drawing/2014/main" id="{F25BB785-7BD4-4115-86F8-0CFD79261FEA}"/>
                  </a:ext>
                </a:extLst>
              </p:cNvPr>
              <p:cNvSpPr>
                <a:spLocks noRot="1" noChangeAspect="1" noMove="1" noResize="1" noEditPoints="1" noAdjustHandles="1" noChangeArrowheads="1" noChangeShapeType="1" noTextEdit="1"/>
              </p:cNvSpPr>
              <p:nvPr/>
            </p:nvSpPr>
            <p:spPr>
              <a:xfrm>
                <a:off x="24941063" y="23326023"/>
                <a:ext cx="633443" cy="461665"/>
              </a:xfrm>
              <a:prstGeom prst="rect">
                <a:avLst/>
              </a:prstGeom>
              <a:blipFill>
                <a:blip r:embed="rId39"/>
                <a:stretch>
                  <a:fillRect b="-2632"/>
                </a:stretch>
              </a:blipFill>
            </p:spPr>
            <p:txBody>
              <a:bodyPr/>
              <a:lstStyle/>
              <a:p>
                <a:r>
                  <a:rPr lang="en-US">
                    <a:noFill/>
                  </a:rPr>
                  <a:t> </a:t>
                </a:r>
              </a:p>
            </p:txBody>
          </p:sp>
        </mc:Fallback>
      </mc:AlternateContent>
      <p:sp>
        <p:nvSpPr>
          <p:cNvPr id="159" name="Left Brace 158">
            <a:extLst>
              <a:ext uri="{FF2B5EF4-FFF2-40B4-BE49-F238E27FC236}">
                <a16:creationId xmlns:a16="http://schemas.microsoft.com/office/drawing/2014/main" id="{124A552C-32E1-4A02-B996-BF4833A3FFEE}"/>
              </a:ext>
            </a:extLst>
          </p:cNvPr>
          <p:cNvSpPr/>
          <p:nvPr/>
        </p:nvSpPr>
        <p:spPr bwMode="auto">
          <a:xfrm rot="5400000">
            <a:off x="26650395" y="20417367"/>
            <a:ext cx="493922" cy="5100493"/>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0" name="TextBox 159">
            <a:extLst>
              <a:ext uri="{FF2B5EF4-FFF2-40B4-BE49-F238E27FC236}">
                <a16:creationId xmlns:a16="http://schemas.microsoft.com/office/drawing/2014/main" id="{8FD4FE4C-0F6E-460B-ADC4-4EABCBAB5F9D}"/>
              </a:ext>
            </a:extLst>
          </p:cNvPr>
          <p:cNvSpPr txBox="1"/>
          <p:nvPr/>
        </p:nvSpPr>
        <p:spPr>
          <a:xfrm>
            <a:off x="23955407" y="24983504"/>
            <a:ext cx="1889413" cy="707886"/>
          </a:xfrm>
          <a:prstGeom prst="rect">
            <a:avLst/>
          </a:prstGeom>
          <a:noFill/>
        </p:spPr>
        <p:txBody>
          <a:bodyPr wrap="square" rtlCol="0">
            <a:spAutoFit/>
          </a:bodyPr>
          <a:lstStyle/>
          <a:p>
            <a:r>
              <a:rPr lang="en-US" sz="2000" dirty="0">
                <a:solidFill>
                  <a:schemeClr val="bg1"/>
                </a:solidFill>
              </a:rPr>
              <a:t>Appearance decoder</a:t>
            </a:r>
          </a:p>
        </p:txBody>
      </p:sp>
      <p:sp>
        <p:nvSpPr>
          <p:cNvPr id="163" name="Rectangle: Top Corners Snipped 162">
            <a:extLst>
              <a:ext uri="{FF2B5EF4-FFF2-40B4-BE49-F238E27FC236}">
                <a16:creationId xmlns:a16="http://schemas.microsoft.com/office/drawing/2014/main" id="{BAEF751A-AFD2-4F3D-BBFA-6F8EDB04564A}"/>
              </a:ext>
            </a:extLst>
          </p:cNvPr>
          <p:cNvSpPr/>
          <p:nvPr/>
        </p:nvSpPr>
        <p:spPr bwMode="auto">
          <a:xfrm>
            <a:off x="26177966" y="24404219"/>
            <a:ext cx="1301228" cy="1709809"/>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165" name="Group 164">
            <a:extLst>
              <a:ext uri="{FF2B5EF4-FFF2-40B4-BE49-F238E27FC236}">
                <a16:creationId xmlns:a16="http://schemas.microsoft.com/office/drawing/2014/main" id="{B6EB8EB2-A555-4967-BB58-EBA1C20264D4}"/>
              </a:ext>
            </a:extLst>
          </p:cNvPr>
          <p:cNvGrpSpPr/>
          <p:nvPr/>
        </p:nvGrpSpPr>
        <p:grpSpPr>
          <a:xfrm>
            <a:off x="26623235" y="23337406"/>
            <a:ext cx="499437" cy="402935"/>
            <a:chOff x="7050881" y="7559984"/>
            <a:chExt cx="929686" cy="887507"/>
          </a:xfrm>
        </p:grpSpPr>
        <p:sp>
          <p:nvSpPr>
            <p:cNvPr id="166" name="Parallelogram 165">
              <a:extLst>
                <a:ext uri="{FF2B5EF4-FFF2-40B4-BE49-F238E27FC236}">
                  <a16:creationId xmlns:a16="http://schemas.microsoft.com/office/drawing/2014/main" id="{EA5C12D8-EBB8-474B-93AB-B008CA5EE7F3}"/>
                </a:ext>
              </a:extLst>
            </p:cNvPr>
            <p:cNvSpPr/>
            <p:nvPr/>
          </p:nvSpPr>
          <p:spPr>
            <a:xfrm>
              <a:off x="7050881" y="7559986"/>
              <a:ext cx="929686" cy="557695"/>
            </a:xfrm>
            <a:prstGeom prst="parallelogram">
              <a:avLst>
                <a:gd name="adj" fmla="val 11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47541765-19D3-488B-8385-10F866D505DE}"/>
                </a:ext>
              </a:extLst>
            </p:cNvPr>
            <p:cNvSpPr/>
            <p:nvPr/>
          </p:nvSpPr>
          <p:spPr>
            <a:xfrm rot="5400000" flipH="1">
              <a:off x="7245122" y="7712045"/>
              <a:ext cx="887505" cy="583384"/>
            </a:xfrm>
            <a:prstGeom prst="parallelogram">
              <a:avLst>
                <a:gd name="adj" fmla="val 86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9C66D015-59A9-476A-A9ED-1A6F27E940A9}"/>
                </a:ext>
              </a:extLst>
            </p:cNvPr>
            <p:cNvSpPr/>
            <p:nvPr/>
          </p:nvSpPr>
          <p:spPr>
            <a:xfrm>
              <a:off x="7050881" y="8117681"/>
              <a:ext cx="346302" cy="3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75EEE488-3DEE-4850-9F33-9EC6BD3A3863}"/>
                  </a:ext>
                </a:extLst>
              </p:cNvPr>
              <p:cNvSpPr/>
              <p:nvPr/>
            </p:nvSpPr>
            <p:spPr>
              <a:xfrm>
                <a:off x="27170509" y="23330251"/>
                <a:ext cx="6263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r>
                            <a:rPr lang="en-US" b="0" i="1" smtClean="0">
                              <a:latin typeface="Cambria Math" panose="02040503050406030204" pitchFamily="18" charset="0"/>
                            </a:rPr>
                            <m:t>′</m:t>
                          </m:r>
                        </m:e>
                        <m:sub>
                          <m:r>
                            <a:rPr lang="en-US" b="0" i="1" smtClean="0">
                              <a:latin typeface="Cambria Math" panose="02040503050406030204" pitchFamily="18" charset="0"/>
                            </a:rPr>
                            <m:t>1</m:t>
                          </m:r>
                        </m:sub>
                      </m:sSub>
                    </m:oMath>
                  </m:oMathPara>
                </a14:m>
                <a:endParaRPr lang="en-US" dirty="0"/>
              </a:p>
            </p:txBody>
          </p:sp>
        </mc:Choice>
        <mc:Fallback xmlns="">
          <p:sp>
            <p:nvSpPr>
              <p:cNvPr id="169" name="Rectangle 168">
                <a:extLst>
                  <a:ext uri="{FF2B5EF4-FFF2-40B4-BE49-F238E27FC236}">
                    <a16:creationId xmlns:a16="http://schemas.microsoft.com/office/drawing/2014/main" id="{75EEE488-3DEE-4850-9F33-9EC6BD3A3863}"/>
                  </a:ext>
                </a:extLst>
              </p:cNvPr>
              <p:cNvSpPr>
                <a:spLocks noRot="1" noChangeAspect="1" noMove="1" noResize="1" noEditPoints="1" noAdjustHandles="1" noChangeArrowheads="1" noChangeShapeType="1" noTextEdit="1"/>
              </p:cNvSpPr>
              <p:nvPr/>
            </p:nvSpPr>
            <p:spPr>
              <a:xfrm>
                <a:off x="27170509" y="23330251"/>
                <a:ext cx="626325" cy="461665"/>
              </a:xfrm>
              <a:prstGeom prst="rect">
                <a:avLst/>
              </a:prstGeom>
              <a:blipFill>
                <a:blip r:embed="rId40"/>
                <a:stretch>
                  <a:fillRect b="-2632"/>
                </a:stretch>
              </a:blipFill>
            </p:spPr>
            <p:txBody>
              <a:bodyPr/>
              <a:lstStyle/>
              <a:p>
                <a:r>
                  <a:rPr lang="en-US">
                    <a:noFill/>
                  </a:rPr>
                  <a:t> </a:t>
                </a:r>
              </a:p>
            </p:txBody>
          </p:sp>
        </mc:Fallback>
      </mc:AlternateContent>
      <p:sp>
        <p:nvSpPr>
          <p:cNvPr id="170" name="TextBox 169">
            <a:extLst>
              <a:ext uri="{FF2B5EF4-FFF2-40B4-BE49-F238E27FC236}">
                <a16:creationId xmlns:a16="http://schemas.microsoft.com/office/drawing/2014/main" id="{F7AE0B28-1CBE-48F1-853E-2AA24CB03137}"/>
              </a:ext>
            </a:extLst>
          </p:cNvPr>
          <p:cNvSpPr txBox="1"/>
          <p:nvPr/>
        </p:nvSpPr>
        <p:spPr>
          <a:xfrm>
            <a:off x="26184853" y="24987732"/>
            <a:ext cx="1889413" cy="707886"/>
          </a:xfrm>
          <a:prstGeom prst="rect">
            <a:avLst/>
          </a:prstGeom>
          <a:noFill/>
        </p:spPr>
        <p:txBody>
          <a:bodyPr wrap="square" rtlCol="0">
            <a:spAutoFit/>
          </a:bodyPr>
          <a:lstStyle/>
          <a:p>
            <a:r>
              <a:rPr lang="en-US" sz="2000" dirty="0">
                <a:solidFill>
                  <a:schemeClr val="bg1"/>
                </a:solidFill>
              </a:rPr>
              <a:t>Appearance decoder</a:t>
            </a:r>
          </a:p>
        </p:txBody>
      </p:sp>
      <p:sp>
        <p:nvSpPr>
          <p:cNvPr id="173" name="Rectangle: Top Corners Snipped 172">
            <a:extLst>
              <a:ext uri="{FF2B5EF4-FFF2-40B4-BE49-F238E27FC236}">
                <a16:creationId xmlns:a16="http://schemas.microsoft.com/office/drawing/2014/main" id="{BDBBD996-8631-4086-895C-3AAED2544F2D}"/>
              </a:ext>
            </a:extLst>
          </p:cNvPr>
          <p:cNvSpPr/>
          <p:nvPr/>
        </p:nvSpPr>
        <p:spPr bwMode="auto">
          <a:xfrm>
            <a:off x="28427655" y="24334253"/>
            <a:ext cx="1301228" cy="1709809"/>
          </a:xfrm>
          <a:prstGeom prst="snip2Same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175" name="Group 174">
            <a:extLst>
              <a:ext uri="{FF2B5EF4-FFF2-40B4-BE49-F238E27FC236}">
                <a16:creationId xmlns:a16="http://schemas.microsoft.com/office/drawing/2014/main" id="{6658DE15-C72E-42D9-B0C8-B33B932A9BCB}"/>
              </a:ext>
            </a:extLst>
          </p:cNvPr>
          <p:cNvGrpSpPr/>
          <p:nvPr/>
        </p:nvGrpSpPr>
        <p:grpSpPr>
          <a:xfrm>
            <a:off x="28872924" y="23267440"/>
            <a:ext cx="499437" cy="402935"/>
            <a:chOff x="7050881" y="7559984"/>
            <a:chExt cx="929686" cy="887507"/>
          </a:xfrm>
        </p:grpSpPr>
        <p:sp>
          <p:nvSpPr>
            <p:cNvPr id="176" name="Parallelogram 175">
              <a:extLst>
                <a:ext uri="{FF2B5EF4-FFF2-40B4-BE49-F238E27FC236}">
                  <a16:creationId xmlns:a16="http://schemas.microsoft.com/office/drawing/2014/main" id="{8C061FEB-6A3E-4A18-A0DA-E814E5D889D8}"/>
                </a:ext>
              </a:extLst>
            </p:cNvPr>
            <p:cNvSpPr/>
            <p:nvPr/>
          </p:nvSpPr>
          <p:spPr>
            <a:xfrm>
              <a:off x="7050881" y="7559986"/>
              <a:ext cx="929686" cy="557695"/>
            </a:xfrm>
            <a:prstGeom prst="parallelogram">
              <a:avLst>
                <a:gd name="adj" fmla="val 11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Parallelogram 176">
              <a:extLst>
                <a:ext uri="{FF2B5EF4-FFF2-40B4-BE49-F238E27FC236}">
                  <a16:creationId xmlns:a16="http://schemas.microsoft.com/office/drawing/2014/main" id="{9F3A1718-36DC-4B29-A0D3-FAB1AFB00A33}"/>
                </a:ext>
              </a:extLst>
            </p:cNvPr>
            <p:cNvSpPr/>
            <p:nvPr/>
          </p:nvSpPr>
          <p:spPr>
            <a:xfrm rot="5400000" flipH="1">
              <a:off x="7245122" y="7712045"/>
              <a:ext cx="887505" cy="583384"/>
            </a:xfrm>
            <a:prstGeom prst="parallelogram">
              <a:avLst>
                <a:gd name="adj" fmla="val 864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6EFD8C8A-6A31-40E5-A7E9-4223C164D7CE}"/>
                </a:ext>
              </a:extLst>
            </p:cNvPr>
            <p:cNvSpPr/>
            <p:nvPr/>
          </p:nvSpPr>
          <p:spPr>
            <a:xfrm>
              <a:off x="7050881" y="8117681"/>
              <a:ext cx="346302" cy="329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9" name="Rectangle 178">
                <a:extLst>
                  <a:ext uri="{FF2B5EF4-FFF2-40B4-BE49-F238E27FC236}">
                    <a16:creationId xmlns:a16="http://schemas.microsoft.com/office/drawing/2014/main" id="{B73D9CDC-97BA-4797-91B6-B1142CF6D676}"/>
                  </a:ext>
                </a:extLst>
              </p:cNvPr>
              <p:cNvSpPr/>
              <p:nvPr/>
            </p:nvSpPr>
            <p:spPr>
              <a:xfrm>
                <a:off x="29420198" y="23260285"/>
                <a:ext cx="6494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r>
                            <a:rPr lang="en-US" b="0" i="1" smtClean="0">
                              <a:latin typeface="Cambria Math" panose="02040503050406030204" pitchFamily="18" charset="0"/>
                            </a:rPr>
                            <m:t>′</m:t>
                          </m:r>
                        </m:e>
                        <m:sub>
                          <m:r>
                            <m:rPr>
                              <m:sty m:val="p"/>
                            </m:rPr>
                            <a:rPr lang="en-US" b="0" i="0" smtClean="0">
                              <a:latin typeface="Cambria Math" panose="02040503050406030204" pitchFamily="18" charset="0"/>
                            </a:rPr>
                            <m:t>T</m:t>
                          </m:r>
                        </m:sub>
                      </m:sSub>
                    </m:oMath>
                  </m:oMathPara>
                </a14:m>
                <a:endParaRPr lang="en-US" dirty="0"/>
              </a:p>
            </p:txBody>
          </p:sp>
        </mc:Choice>
        <mc:Fallback xmlns="">
          <p:sp>
            <p:nvSpPr>
              <p:cNvPr id="179" name="Rectangle 178">
                <a:extLst>
                  <a:ext uri="{FF2B5EF4-FFF2-40B4-BE49-F238E27FC236}">
                    <a16:creationId xmlns:a16="http://schemas.microsoft.com/office/drawing/2014/main" id="{B73D9CDC-97BA-4797-91B6-B1142CF6D676}"/>
                  </a:ext>
                </a:extLst>
              </p:cNvPr>
              <p:cNvSpPr>
                <a:spLocks noRot="1" noChangeAspect="1" noMove="1" noResize="1" noEditPoints="1" noAdjustHandles="1" noChangeArrowheads="1" noChangeShapeType="1" noTextEdit="1"/>
              </p:cNvSpPr>
              <p:nvPr/>
            </p:nvSpPr>
            <p:spPr>
              <a:xfrm>
                <a:off x="29420198" y="23260285"/>
                <a:ext cx="649473" cy="461665"/>
              </a:xfrm>
              <a:prstGeom prst="rect">
                <a:avLst/>
              </a:prstGeom>
              <a:blipFill>
                <a:blip r:embed="rId41"/>
                <a:stretch>
                  <a:fillRect b="-4000"/>
                </a:stretch>
              </a:blipFill>
            </p:spPr>
            <p:txBody>
              <a:bodyPr/>
              <a:lstStyle/>
              <a:p>
                <a:r>
                  <a:rPr lang="en-US">
                    <a:noFill/>
                  </a:rPr>
                  <a:t> </a:t>
                </a:r>
              </a:p>
            </p:txBody>
          </p:sp>
        </mc:Fallback>
      </mc:AlternateContent>
      <p:sp>
        <p:nvSpPr>
          <p:cNvPr id="180" name="TextBox 179">
            <a:extLst>
              <a:ext uri="{FF2B5EF4-FFF2-40B4-BE49-F238E27FC236}">
                <a16:creationId xmlns:a16="http://schemas.microsoft.com/office/drawing/2014/main" id="{ACD54037-883B-4605-A59A-4D85B7D53324}"/>
              </a:ext>
            </a:extLst>
          </p:cNvPr>
          <p:cNvSpPr txBox="1"/>
          <p:nvPr/>
        </p:nvSpPr>
        <p:spPr>
          <a:xfrm>
            <a:off x="28434542" y="24917766"/>
            <a:ext cx="1889413" cy="707886"/>
          </a:xfrm>
          <a:prstGeom prst="rect">
            <a:avLst/>
          </a:prstGeom>
          <a:noFill/>
        </p:spPr>
        <p:txBody>
          <a:bodyPr wrap="square" rtlCol="0">
            <a:spAutoFit/>
          </a:bodyPr>
          <a:lstStyle/>
          <a:p>
            <a:r>
              <a:rPr lang="en-US" sz="2000" dirty="0">
                <a:solidFill>
                  <a:schemeClr val="bg1"/>
                </a:solidFill>
              </a:rPr>
              <a:t>Appearance decoder</a:t>
            </a:r>
          </a:p>
        </p:txBody>
      </p:sp>
      <p:cxnSp>
        <p:nvCxnSpPr>
          <p:cNvPr id="181" name="Straight Arrow Connector 180">
            <a:extLst>
              <a:ext uri="{FF2B5EF4-FFF2-40B4-BE49-F238E27FC236}">
                <a16:creationId xmlns:a16="http://schemas.microsoft.com/office/drawing/2014/main" id="{BBF9D9CE-1D5D-4F26-A4AD-05248547B908}"/>
              </a:ext>
            </a:extLst>
          </p:cNvPr>
          <p:cNvCxnSpPr/>
          <p:nvPr/>
        </p:nvCxnSpPr>
        <p:spPr bwMode="auto">
          <a:xfrm>
            <a:off x="26919672" y="22138102"/>
            <a:ext cx="0" cy="3797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Arrow Connector 181">
            <a:extLst>
              <a:ext uri="{FF2B5EF4-FFF2-40B4-BE49-F238E27FC236}">
                <a16:creationId xmlns:a16="http://schemas.microsoft.com/office/drawing/2014/main" id="{0F820845-8FFE-4E70-8211-297C55EE4E65}"/>
              </a:ext>
            </a:extLst>
          </p:cNvPr>
          <p:cNvCxnSpPr/>
          <p:nvPr/>
        </p:nvCxnSpPr>
        <p:spPr bwMode="auto">
          <a:xfrm>
            <a:off x="24560058" y="23850600"/>
            <a:ext cx="0" cy="3797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Arrow Connector 182">
            <a:extLst>
              <a:ext uri="{FF2B5EF4-FFF2-40B4-BE49-F238E27FC236}">
                <a16:creationId xmlns:a16="http://schemas.microsoft.com/office/drawing/2014/main" id="{758B687E-2114-41B1-9DF9-CA361217F35E}"/>
              </a:ext>
            </a:extLst>
          </p:cNvPr>
          <p:cNvCxnSpPr/>
          <p:nvPr/>
        </p:nvCxnSpPr>
        <p:spPr bwMode="auto">
          <a:xfrm>
            <a:off x="26809272" y="23850600"/>
            <a:ext cx="0" cy="3797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Arrow Connector 183">
            <a:extLst>
              <a:ext uri="{FF2B5EF4-FFF2-40B4-BE49-F238E27FC236}">
                <a16:creationId xmlns:a16="http://schemas.microsoft.com/office/drawing/2014/main" id="{83F1861B-B85A-4B96-8F17-B2DC75289727}"/>
              </a:ext>
            </a:extLst>
          </p:cNvPr>
          <p:cNvCxnSpPr/>
          <p:nvPr/>
        </p:nvCxnSpPr>
        <p:spPr bwMode="auto">
          <a:xfrm>
            <a:off x="29036899" y="23775015"/>
            <a:ext cx="0" cy="3797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5" name="Rectangle 184">
            <a:extLst>
              <a:ext uri="{FF2B5EF4-FFF2-40B4-BE49-F238E27FC236}">
                <a16:creationId xmlns:a16="http://schemas.microsoft.com/office/drawing/2014/main" id="{2377E98D-2E6B-492F-AB08-76CA96758956}"/>
              </a:ext>
            </a:extLst>
          </p:cNvPr>
          <p:cNvSpPr/>
          <p:nvPr/>
        </p:nvSpPr>
        <p:spPr>
          <a:xfrm>
            <a:off x="33147241" y="24154759"/>
            <a:ext cx="10058159" cy="408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9600"/>
          </a:p>
        </p:txBody>
      </p:sp>
      <p:sp>
        <p:nvSpPr>
          <p:cNvPr id="187" name="TextBox 186">
            <a:extLst>
              <a:ext uri="{FF2B5EF4-FFF2-40B4-BE49-F238E27FC236}">
                <a16:creationId xmlns:a16="http://schemas.microsoft.com/office/drawing/2014/main" id="{5A18AFC1-24A0-4039-BBF5-B992208F1FC4}"/>
              </a:ext>
            </a:extLst>
          </p:cNvPr>
          <p:cNvSpPr txBox="1"/>
          <p:nvPr/>
        </p:nvSpPr>
        <p:spPr>
          <a:xfrm>
            <a:off x="33375841" y="24471264"/>
            <a:ext cx="9600970" cy="3600986"/>
          </a:xfrm>
          <a:prstGeom prst="rect">
            <a:avLst/>
          </a:prstGeom>
          <a:noFill/>
        </p:spPr>
        <p:txBody>
          <a:bodyPr wrap="square" rtlCol="0">
            <a:spAutoFit/>
          </a:bodyPr>
          <a:lstStyle>
            <a:defPPr>
              <a:defRPr kern="1200" smtId="4294967295"/>
            </a:defPPr>
          </a:lstStyle>
          <a:p>
            <a:r>
              <a:rPr lang="en-US" sz="3600" dirty="0">
                <a:solidFill>
                  <a:srgbClr val="235078"/>
                </a:solidFill>
                <a:latin typeface="Libre Baskerville" panose="02000000000000000000" pitchFamily="2" charset="0"/>
              </a:rPr>
              <a:t>References</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[1] Disrupted ciliated epithelium shows slower ciliary beat frequency and increased dyskinesia, Thomas et al. </a:t>
            </a:r>
            <a:r>
              <a:rPr lang="en-US">
                <a:solidFill>
                  <a:srgbClr val="1482A5"/>
                </a:solidFill>
                <a:latin typeface="Montserrat Light" panose="00000400000000000000" pitchFamily="50" charset="0"/>
                <a:ea typeface="Open Sans" panose="020B0606030504020204" pitchFamily="34" charset="0"/>
                <a:cs typeface="Open Sans" panose="020B0606030504020204" pitchFamily="34" charset="0"/>
              </a:rPr>
              <a:t>2009.</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[2] Beta-VAE, Higgins et al. ICLR 2017</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[3] VAE with a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VampPrior</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Tomczak and Welling. AISTATS 2018</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[4] Deep Residual Learning for Image Recognition, He et al. CVPR 2016</a:t>
            </a:r>
          </a:p>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[5] Neural Ordinary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Diferential</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Equations, Chen et al. </a:t>
            </a:r>
            <a:r>
              <a:rPr lang="en-US" dirty="0" err="1">
                <a:solidFill>
                  <a:srgbClr val="1482A5"/>
                </a:solidFill>
                <a:latin typeface="Montserrat Light" panose="00000400000000000000" pitchFamily="50" charset="0"/>
                <a:ea typeface="Open Sans" panose="020B0606030504020204" pitchFamily="34" charset="0"/>
                <a:cs typeface="Open Sans" panose="020B0606030504020204" pitchFamily="34" charset="0"/>
              </a:rPr>
              <a:t>NeurIPS</a:t>
            </a:r>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 2018.</a:t>
            </a:r>
            <a:endParaRPr lang="en-US" dirty="0">
              <a:solidFill>
                <a:srgbClr val="235078"/>
              </a:solidFill>
              <a:latin typeface="Libre Baskerville" panose="02000000000000000000" pitchFamily="2" charset="0"/>
            </a:endParaRPr>
          </a:p>
        </p:txBody>
      </p:sp>
      <p:sp>
        <p:nvSpPr>
          <p:cNvPr id="126" name="TextBox 125">
            <a:extLst>
              <a:ext uri="{FF2B5EF4-FFF2-40B4-BE49-F238E27FC236}">
                <a16:creationId xmlns:a16="http://schemas.microsoft.com/office/drawing/2014/main" id="{08D5F41E-AC20-44D4-97C6-3EFDE7CFE8B9}"/>
              </a:ext>
            </a:extLst>
          </p:cNvPr>
          <p:cNvSpPr txBox="1"/>
          <p:nvPr/>
        </p:nvSpPr>
        <p:spPr>
          <a:xfrm>
            <a:off x="888156" y="8795257"/>
            <a:ext cx="9601200" cy="6370975"/>
          </a:xfrm>
          <a:prstGeom prst="rect">
            <a:avLst/>
          </a:prstGeom>
          <a:noFill/>
        </p:spPr>
        <p:txBody>
          <a:bodyPr wrap="square" rtlCol="0">
            <a:spAutoFit/>
          </a:bodyPr>
          <a:lstStyle>
            <a:defPPr>
              <a:defRPr kern="1200" smtId="4294967295"/>
            </a:defPPr>
          </a:lstStyle>
          <a:p>
            <a:r>
              <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rPr>
              <a:t>Motile cilia line the outside of some cells in the human body. Cilia sweep rhythmically to transport substances, but diseases that affect the function of cilia known as ciliopathies can cause abnormal ciliary movement, which in turn may damage macroscopic structures in vital organs such as the brain or the lungs. Understanding motion patterns within cilia is an important task, but expert labor can be expensive and time intensive. We thus aim to build an unsupervised model that can characterize the motion patterns of cilia from cilia video data. We propose a modular generative pipeline that uses variational autoencoders to produce low-dimensional representations of ciliary motion patterns while disentangling the spatial and temporal components of the data. This poster presentation will discuss more details on the motivation and design of the pipeline, as well as more information regarding the context of the problem and the theory behind the deep learning techniques implemented in this pipeline.</a:t>
            </a:r>
            <a:endParaRPr lang="en-US" b="1"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pic>
        <p:nvPicPr>
          <p:cNvPr id="1026" name="Picture 2" descr="CURO Symposium">
            <a:extLst>
              <a:ext uri="{FF2B5EF4-FFF2-40B4-BE49-F238E27FC236}">
                <a16:creationId xmlns:a16="http://schemas.microsoft.com/office/drawing/2014/main" id="{2B2226C2-5742-45FE-891B-E5A1CA79EE32}"/>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85800" y="3798011"/>
            <a:ext cx="10937653" cy="2621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14335D-46C1-41E6-BC7E-4484E6E595FA}"/>
              </a:ext>
            </a:extLst>
          </p:cNvPr>
          <p:cNvPicPr>
            <a:picLocks noChangeAspect="1" noChangeArrowheads="1"/>
          </p:cNvPicPr>
          <p:nvPr/>
        </p:nvPicPr>
        <p:blipFill rotWithShape="1">
          <a:blip r:embed="rId43">
            <a:extLst>
              <a:ext uri="{28A0092B-C50C-407E-A947-70E740481C1C}">
                <a14:useLocalDpi xmlns:a14="http://schemas.microsoft.com/office/drawing/2010/main" val="0"/>
              </a:ext>
            </a:extLst>
          </a:blip>
          <a:srcRect t="2272" r="54000" b="67106"/>
          <a:stretch/>
        </p:blipFill>
        <p:spPr bwMode="auto">
          <a:xfrm>
            <a:off x="2612164" y="20209854"/>
            <a:ext cx="5587447" cy="2998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6537</TotalTime>
  <Words>1247</Words>
  <Application>Microsoft Office PowerPoint</Application>
  <PresentationFormat>Custom</PresentationFormat>
  <Paragraphs>84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Cambria Math</vt:lpstr>
      <vt:lpstr>Libre Baskerville</vt:lpstr>
      <vt:lpstr>Times New Roman</vt:lpstr>
      <vt:lpstr>Arial</vt:lpstr>
      <vt:lpstr>Montserrat Light</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Nathan Safir</cp:lastModifiedBy>
  <cp:revision>310</cp:revision>
  <cp:lastPrinted>2006-11-15T16:04:57Z</cp:lastPrinted>
  <dcterms:modified xsi:type="dcterms:W3CDTF">2020-04-16T02:46:36Z</dcterms:modified>
  <cp:category>templates for scientific poster</cp:category>
</cp:coreProperties>
</file>