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AE8D-BAA6-A84C-9AB8-D9A22F699841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10D2-9D1E-414D-BE2D-3C9FD9B5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32" y="0"/>
            <a:ext cx="647272" cy="6671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633645" y="513708"/>
            <a:ext cx="2804845" cy="3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556589" y="544530"/>
            <a:ext cx="154112" cy="43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371708" y="513708"/>
            <a:ext cx="143838" cy="46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33645" y="184935"/>
            <a:ext cx="9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Filtered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7511" y="172629"/>
            <a:ext cx="11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N-Filtered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64" y="950360"/>
            <a:ext cx="1790700" cy="1155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32" y="984892"/>
            <a:ext cx="1790700" cy="1155700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4556589" y="1688189"/>
            <a:ext cx="154112" cy="55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" y="1041858"/>
            <a:ext cx="3399692" cy="216455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04874" y="1041858"/>
            <a:ext cx="150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9612029 Users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417"/>
            <a:ext cx="3654570" cy="1800469"/>
          </a:xfrm>
          <a:prstGeom prst="rect">
            <a:avLst/>
          </a:prstGeom>
        </p:spPr>
      </p:pic>
      <p:sp>
        <p:nvSpPr>
          <p:cNvPr id="37" name="Left Arrow 36"/>
          <p:cNvSpPr/>
          <p:nvPr/>
        </p:nvSpPr>
        <p:spPr>
          <a:xfrm>
            <a:off x="3428622" y="2206948"/>
            <a:ext cx="1212029" cy="160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3406930" y="2979825"/>
            <a:ext cx="4693716" cy="1024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7967938" y="2058116"/>
            <a:ext cx="139714" cy="101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Ranjan</dc:creator>
  <cp:lastModifiedBy>Manish Ranjan</cp:lastModifiedBy>
  <cp:revision>5</cp:revision>
  <dcterms:created xsi:type="dcterms:W3CDTF">2016-02-10T21:04:53Z</dcterms:created>
  <dcterms:modified xsi:type="dcterms:W3CDTF">2016-02-10T22:03:45Z</dcterms:modified>
</cp:coreProperties>
</file>