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5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22B0B2FF-5A93-487B-9C8D-C397570B1572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EDFA312-58CC-491D-AFEE-D6DEF95B9C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B2FF-5A93-487B-9C8D-C397570B1572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312-58CC-491D-AFEE-D6DEF95B9C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B2FF-5A93-487B-9C8D-C397570B1572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312-58CC-491D-AFEE-D6DEF95B9C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22B0B2FF-5A93-487B-9C8D-C397570B1572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312-58CC-491D-AFEE-D6DEF95B9C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22B0B2FF-5A93-487B-9C8D-C397570B1572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EDFA312-58CC-491D-AFEE-D6DEF95B9C4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2B0B2FF-5A93-487B-9C8D-C397570B1572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EDFA312-58CC-491D-AFEE-D6DEF95B9C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22B0B2FF-5A93-487B-9C8D-C397570B1572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EDFA312-58CC-491D-AFEE-D6DEF95B9C4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B2FF-5A93-487B-9C8D-C397570B1572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312-58CC-491D-AFEE-D6DEF95B9C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2B0B2FF-5A93-487B-9C8D-C397570B1572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EDFA312-58CC-491D-AFEE-D6DEF95B9C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22B0B2FF-5A93-487B-9C8D-C397570B1572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EDFA312-58CC-491D-AFEE-D6DEF95B9C4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22B0B2FF-5A93-487B-9C8D-C397570B1572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EDFA312-58CC-491D-AFEE-D6DEF95B9C4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22B0B2FF-5A93-487B-9C8D-C397570B1572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EDFA312-58CC-491D-AFEE-D6DEF95B9C4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8062912" cy="1470025"/>
          </a:xfrm>
        </p:spPr>
        <p:txBody>
          <a:bodyPr/>
          <a:lstStyle/>
          <a:p>
            <a:r>
              <a:rPr lang="en-US" dirty="0" smtClean="0"/>
              <a:t>Twitter Mood Monitor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981200"/>
            <a:ext cx="8062912" cy="1752600"/>
          </a:xfrm>
        </p:spPr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QRCode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Ricky Madden &amp;</a:t>
            </a:r>
          </a:p>
          <a:p>
            <a:r>
              <a:rPr lang="en-US" dirty="0" smtClean="0"/>
              <a:t> Quinn McTiernan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-152400"/>
            <a:ext cx="8229600" cy="1399032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219200"/>
            <a:ext cx="8229600" cy="4572000"/>
          </a:xfrm>
        </p:spPr>
        <p:txBody>
          <a:bodyPr/>
          <a:lstStyle/>
          <a:p>
            <a:r>
              <a:rPr lang="en-US" dirty="0" smtClean="0"/>
              <a:t>Twitter Mood Monitor is a web application programmed to detect the current mood of cities based on the tweets being sent.</a:t>
            </a:r>
          </a:p>
          <a:p>
            <a:r>
              <a:rPr lang="en-US" dirty="0" smtClean="0"/>
              <a:t>Our database is written in SqLite3</a:t>
            </a:r>
          </a:p>
          <a:p>
            <a:r>
              <a:rPr lang="en-US" dirty="0" smtClean="0"/>
              <a:t>our client side is hosted in a Node.js server which accesses the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99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152400"/>
            <a:ext cx="8229600" cy="1399032"/>
          </a:xfrm>
        </p:spPr>
        <p:txBody>
          <a:bodyPr/>
          <a:lstStyle/>
          <a:p>
            <a:r>
              <a:rPr lang="en-US" dirty="0" smtClean="0"/>
              <a:t>Database Specifics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328057"/>
            <a:ext cx="61722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Our TweetParsingEngine.py updates the database when new tweet information is retrieved</a:t>
            </a:r>
          </a:p>
          <a:p>
            <a:r>
              <a:rPr lang="en-US" dirty="0" smtClean="0"/>
              <a:t>Mood data is determined by the presence of happy or unhappy emoticons</a:t>
            </a:r>
          </a:p>
          <a:p>
            <a:r>
              <a:rPr lang="en-US" dirty="0" smtClean="0"/>
              <a:t>The database’s cache is cleared once a day, ensuring the mood data is representative of the last 24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8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-76200"/>
            <a:ext cx="9296400" cy="1399032"/>
          </a:xfrm>
        </p:spPr>
        <p:txBody>
          <a:bodyPr/>
          <a:lstStyle/>
          <a:p>
            <a:r>
              <a:rPr lang="en-US" dirty="0" smtClean="0"/>
              <a:t>Mood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These regex objects look for two things each. Firstly an emoticon such as =) then an emoticon such as (-= to capture both directions.</a:t>
            </a:r>
          </a:p>
          <a:p>
            <a:r>
              <a:rPr lang="en-US" dirty="0" smtClean="0"/>
              <a:t>An emoticon is defined as a set of mouth characters, an optional nose character (or tears for the sad regex), and a mouth. </a:t>
            </a:r>
            <a:r>
              <a:rPr lang="en-US" dirty="0" smtClean="0"/>
              <a:t>It must start with either whitespace or the “beginning of a string” character and end with either a whitespace or “end of line” character</a:t>
            </a:r>
            <a:endParaRPr lang="en-US" dirty="0"/>
          </a:p>
        </p:txBody>
      </p:sp>
      <p:pic>
        <p:nvPicPr>
          <p:cNvPr id="1026" name="Picture 2" descr="C:\Users\mctiernanq\Downloads\Reg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90800" y="1046402"/>
            <a:ext cx="13549857" cy="62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599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152400"/>
            <a:ext cx="8229600" cy="1399032"/>
          </a:xfrm>
        </p:spPr>
        <p:txBody>
          <a:bodyPr/>
          <a:lstStyle/>
          <a:p>
            <a:r>
              <a:rPr lang="en-US" dirty="0" smtClean="0"/>
              <a:t>Web Application Specifics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219200"/>
            <a:ext cx="9111782" cy="2438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Upon navigation, the web application presents the user with a description and prompts the user to select a location from a drop down box.</a:t>
            </a:r>
          </a:p>
          <a:p>
            <a:r>
              <a:rPr lang="en-US" dirty="0" smtClean="0"/>
              <a:t>Upon location selection, the web application will navigate to the map page and display the tweet information</a:t>
            </a:r>
          </a:p>
          <a:p>
            <a:endParaRPr lang="en-US" dirty="0"/>
          </a:p>
        </p:txBody>
      </p:sp>
      <p:pic>
        <p:nvPicPr>
          <p:cNvPr id="2051" name="Picture 3" descr="C:\Users\mctiernanq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467418"/>
            <a:ext cx="6749582" cy="334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83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152400"/>
            <a:ext cx="8229600" cy="1399032"/>
          </a:xfrm>
        </p:spPr>
        <p:txBody>
          <a:bodyPr/>
          <a:lstStyle/>
          <a:p>
            <a:r>
              <a:rPr lang="en-US" dirty="0" smtClean="0"/>
              <a:t>Viewing Mood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915400" cy="3657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Mood is determined as the percent of happy emoticons. </a:t>
            </a:r>
          </a:p>
          <a:p>
            <a:r>
              <a:rPr lang="en-US" dirty="0" smtClean="0"/>
              <a:t>Mood is calculated as </a:t>
            </a:r>
            <a:r>
              <a:rPr lang="en-US" dirty="0" err="1" smtClean="0"/>
              <a:t>totalHappy</a:t>
            </a:r>
            <a:r>
              <a:rPr lang="en-US" dirty="0" smtClean="0"/>
              <a:t> / </a:t>
            </a:r>
            <a:r>
              <a:rPr lang="en-US" dirty="0" err="1" smtClean="0"/>
              <a:t>totalParsed</a:t>
            </a:r>
            <a:endParaRPr lang="en-US" dirty="0" smtClean="0"/>
          </a:p>
          <a:p>
            <a:r>
              <a:rPr lang="en-US" dirty="0" smtClean="0"/>
              <a:t>Each mood range represents 10% happiness</a:t>
            </a:r>
          </a:p>
          <a:p>
            <a:r>
              <a:rPr lang="en-US" dirty="0" smtClean="0"/>
              <a:t>A few sample tweets are visible below the mood data which show the thoughts of people in the selected city</a:t>
            </a:r>
            <a:endParaRPr lang="en-US" dirty="0"/>
          </a:p>
        </p:txBody>
      </p:sp>
      <p:pic>
        <p:nvPicPr>
          <p:cNvPr id="3074" name="Picture 2" descr="C:\Users\mctiernanq\Desktop\Untitled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4876800"/>
            <a:ext cx="7522398" cy="137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00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-152400"/>
            <a:ext cx="8229600" cy="1399032"/>
          </a:xfrm>
        </p:spPr>
        <p:txBody>
          <a:bodyPr/>
          <a:lstStyle/>
          <a:p>
            <a:r>
              <a:rPr lang="en-US" dirty="0" smtClean="0"/>
              <a:t>Responsive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" y="1219200"/>
            <a:ext cx="8229600" cy="4572000"/>
          </a:xfrm>
        </p:spPr>
        <p:txBody>
          <a:bodyPr/>
          <a:lstStyle/>
          <a:p>
            <a:r>
              <a:rPr lang="en-US" dirty="0" smtClean="0"/>
              <a:t>The web application is designed to respond to different screen widths</a:t>
            </a:r>
          </a:p>
          <a:p>
            <a:r>
              <a:rPr lang="en-US" dirty="0" smtClean="0"/>
              <a:t>This application displays correctly on both a monitor and a mobile device</a:t>
            </a:r>
            <a:endParaRPr lang="en-US" dirty="0"/>
          </a:p>
        </p:txBody>
      </p:sp>
      <p:pic>
        <p:nvPicPr>
          <p:cNvPr id="3074" name="Picture 2" descr="C:\Users\mctiernanq\Desktop\TMMScreens\MobileScre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3276600"/>
            <a:ext cx="2018963" cy="324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mctiernanq\Desktop\TMMScreens\Wide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599277"/>
            <a:ext cx="4574927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37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62</TotalTime>
  <Words>294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Verve</vt:lpstr>
      <vt:lpstr>Twitter Mood Monitor</vt:lpstr>
      <vt:lpstr>Overview</vt:lpstr>
      <vt:lpstr>Database Specifics </vt:lpstr>
      <vt:lpstr>Mood Algorithm</vt:lpstr>
      <vt:lpstr>Web Application Specifics</vt:lpstr>
      <vt:lpstr>Viewing Mood Data</vt:lpstr>
      <vt:lpstr>Responsive Application</vt:lpstr>
    </vt:vector>
  </TitlesOfParts>
  <Company>Wentworth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Mood Monitor</dc:title>
  <dc:creator>Temp</dc:creator>
  <cp:lastModifiedBy>Temp</cp:lastModifiedBy>
  <cp:revision>9</cp:revision>
  <dcterms:created xsi:type="dcterms:W3CDTF">2014-04-17T00:53:56Z</dcterms:created>
  <dcterms:modified xsi:type="dcterms:W3CDTF">2014-04-18T03:33:09Z</dcterms:modified>
</cp:coreProperties>
</file>