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2371A9C-D498-4F74-B6F9-E648E8C811E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CitiBikeJanJune2018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C9FEAB1-4BFC-47EB-B198-504C69EF4ED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3/20/2019 3:25:22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BA8D22F4-421D-416D-BCCE-9E9D09A73C6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466725"/>
            <a:ext cx="90678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AE6653C7-E79E-49B1-863C-027F627D8D1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525" y="0"/>
            <a:ext cx="184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4FBA31E6-8F1B-496B-BC67-2DF23418A1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62" y="266700"/>
            <a:ext cx="860107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1F9A1522-DBF8-4110-AF24-A02B35344CB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62" y="266700"/>
            <a:ext cx="860107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BC1B9536-390B-4EEF-9B60-537C028554B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233362"/>
            <a:ext cx="619125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F5966B1B-4739-4FC0-96AA-07F876596D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050" y="95250"/>
            <a:ext cx="14859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FB9E4818-0456-44B5-8F11-4F282BC470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025" y="0"/>
            <a:ext cx="4275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2C48B91F-FA0E-4249-9CA5-90E2353C75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366712"/>
            <a:ext cx="531495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C14EBEBB-2097-437D-A5F6-D23E5B8D57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366712"/>
            <a:ext cx="531495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DC6E9C9F-5D19-4616-974E-79D5F18E62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62" y="1604962"/>
            <a:ext cx="90582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AABAF987-ABA1-4884-BF97-207061F0FA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62" y="1604962"/>
            <a:ext cx="90582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2D049D26-9AB9-4F20-9B66-14110741E1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1604962"/>
            <a:ext cx="100774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B6F14F97-106B-4C33-AD05-5042CF7617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652462"/>
            <a:ext cx="95535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