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1E59-53A6-314C-AF52-AA727888BD01}" type="datetimeFigureOut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 flipV="1">
            <a:off x="4741505" y="2236575"/>
            <a:ext cx="854040" cy="639061"/>
          </a:xfrm>
          <a:prstGeom prst="straightConnector1">
            <a:avLst/>
          </a:prstGeom>
          <a:ln w="50800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96393" y="751083"/>
            <a:ext cx="0" cy="41036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6393" y="4854745"/>
            <a:ext cx="761799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646182" y="714009"/>
            <a:ext cx="5419715" cy="2720603"/>
          </a:xfrm>
          <a:custGeom>
            <a:avLst/>
            <a:gdLst>
              <a:gd name="connsiteX0" fmla="*/ 0 w 3851184"/>
              <a:gd name="connsiteY0" fmla="*/ 2063253 h 2232791"/>
              <a:gd name="connsiteX1" fmla="*/ 1147161 w 3851184"/>
              <a:gd name="connsiteY1" fmla="*/ 2053011 h 2232791"/>
              <a:gd name="connsiteX2" fmla="*/ 3328816 w 3851184"/>
              <a:gd name="connsiteY2" fmla="*/ 219773 h 2232791"/>
              <a:gd name="connsiteX3" fmla="*/ 3595121 w 3851184"/>
              <a:gd name="connsiteY3" fmla="*/ 55908 h 2232791"/>
              <a:gd name="connsiteX4" fmla="*/ 3595121 w 3851184"/>
              <a:gd name="connsiteY4" fmla="*/ 424604 h 2232791"/>
              <a:gd name="connsiteX5" fmla="*/ 3851184 w 3851184"/>
              <a:gd name="connsiteY5" fmla="*/ 1633108 h 2232791"/>
              <a:gd name="connsiteX0" fmla="*/ 0 w 3925849"/>
              <a:gd name="connsiteY0" fmla="*/ 2063253 h 2232791"/>
              <a:gd name="connsiteX1" fmla="*/ 1147161 w 3925849"/>
              <a:gd name="connsiteY1" fmla="*/ 2053011 h 2232791"/>
              <a:gd name="connsiteX2" fmla="*/ 3328816 w 3925849"/>
              <a:gd name="connsiteY2" fmla="*/ 219773 h 2232791"/>
              <a:gd name="connsiteX3" fmla="*/ 3595121 w 3925849"/>
              <a:gd name="connsiteY3" fmla="*/ 55908 h 2232791"/>
              <a:gd name="connsiteX4" fmla="*/ 3595121 w 3925849"/>
              <a:gd name="connsiteY4" fmla="*/ 424604 h 2232791"/>
              <a:gd name="connsiteX5" fmla="*/ 3851184 w 3925849"/>
              <a:gd name="connsiteY5" fmla="*/ 1633108 h 2232791"/>
              <a:gd name="connsiteX0" fmla="*/ 0 w 3608116"/>
              <a:gd name="connsiteY0" fmla="*/ 2063253 h 2232791"/>
              <a:gd name="connsiteX1" fmla="*/ 1147161 w 3608116"/>
              <a:gd name="connsiteY1" fmla="*/ 2053011 h 2232791"/>
              <a:gd name="connsiteX2" fmla="*/ 3328816 w 3608116"/>
              <a:gd name="connsiteY2" fmla="*/ 219773 h 2232791"/>
              <a:gd name="connsiteX3" fmla="*/ 3595121 w 3608116"/>
              <a:gd name="connsiteY3" fmla="*/ 55908 h 2232791"/>
              <a:gd name="connsiteX4" fmla="*/ 3595121 w 3608116"/>
              <a:gd name="connsiteY4" fmla="*/ 424604 h 2232791"/>
              <a:gd name="connsiteX0" fmla="*/ 0 w 3600155"/>
              <a:gd name="connsiteY0" fmla="*/ 2063253 h 2232791"/>
              <a:gd name="connsiteX1" fmla="*/ 1147161 w 3600155"/>
              <a:gd name="connsiteY1" fmla="*/ 2053011 h 2232791"/>
              <a:gd name="connsiteX2" fmla="*/ 3328816 w 3600155"/>
              <a:gd name="connsiteY2" fmla="*/ 219773 h 2232791"/>
              <a:gd name="connsiteX3" fmla="*/ 3595121 w 3600155"/>
              <a:gd name="connsiteY3" fmla="*/ 55908 h 2232791"/>
              <a:gd name="connsiteX0" fmla="*/ 0 w 3328816"/>
              <a:gd name="connsiteY0" fmla="*/ 1843480 h 2013018"/>
              <a:gd name="connsiteX1" fmla="*/ 1147161 w 3328816"/>
              <a:gd name="connsiteY1" fmla="*/ 1833238 h 2013018"/>
              <a:gd name="connsiteX2" fmla="*/ 3328816 w 3328816"/>
              <a:gd name="connsiteY2" fmla="*/ 0 h 2013018"/>
              <a:gd name="connsiteX0" fmla="*/ 0 w 3328816"/>
              <a:gd name="connsiteY0" fmla="*/ 1843480 h 1888536"/>
              <a:gd name="connsiteX1" fmla="*/ 1812925 w 3328816"/>
              <a:gd name="connsiteY1" fmla="*/ 1444059 h 1888536"/>
              <a:gd name="connsiteX2" fmla="*/ 3328816 w 3328816"/>
              <a:gd name="connsiteY2" fmla="*/ 0 h 1888536"/>
              <a:gd name="connsiteX0" fmla="*/ 0 w 3328816"/>
              <a:gd name="connsiteY0" fmla="*/ 1843480 h 1888536"/>
              <a:gd name="connsiteX1" fmla="*/ 1812925 w 3328816"/>
              <a:gd name="connsiteY1" fmla="*/ 1444059 h 1888536"/>
              <a:gd name="connsiteX2" fmla="*/ 3328816 w 3328816"/>
              <a:gd name="connsiteY2" fmla="*/ 0 h 1888536"/>
              <a:gd name="connsiteX0" fmla="*/ 0 w 3328816"/>
              <a:gd name="connsiteY0" fmla="*/ 1843480 h 1916705"/>
              <a:gd name="connsiteX1" fmla="*/ 1464680 w 3328816"/>
              <a:gd name="connsiteY1" fmla="*/ 1607924 h 1916705"/>
              <a:gd name="connsiteX2" fmla="*/ 3328816 w 3328816"/>
              <a:gd name="connsiteY2" fmla="*/ 0 h 1916705"/>
              <a:gd name="connsiteX0" fmla="*/ 124613 w 3453429"/>
              <a:gd name="connsiteY0" fmla="*/ 1843480 h 1860927"/>
              <a:gd name="connsiteX1" fmla="*/ 104129 w 3453429"/>
              <a:gd name="connsiteY1" fmla="*/ 1843479 h 1860927"/>
              <a:gd name="connsiteX2" fmla="*/ 1589293 w 3453429"/>
              <a:gd name="connsiteY2" fmla="*/ 1607924 h 1860927"/>
              <a:gd name="connsiteX3" fmla="*/ 3453429 w 3453429"/>
              <a:gd name="connsiteY3" fmla="*/ 0 h 1860927"/>
              <a:gd name="connsiteX0" fmla="*/ 44 w 3328860"/>
              <a:gd name="connsiteY0" fmla="*/ 1843480 h 1847967"/>
              <a:gd name="connsiteX1" fmla="*/ 440473 w 3328860"/>
              <a:gd name="connsiteY1" fmla="*/ 1822996 h 1847967"/>
              <a:gd name="connsiteX2" fmla="*/ 1464724 w 3328860"/>
              <a:gd name="connsiteY2" fmla="*/ 1607924 h 1847967"/>
              <a:gd name="connsiteX3" fmla="*/ 3328860 w 3328860"/>
              <a:gd name="connsiteY3" fmla="*/ 0 h 1847967"/>
              <a:gd name="connsiteX0" fmla="*/ 6 w 4424771"/>
              <a:gd name="connsiteY0" fmla="*/ 1188020 h 1824646"/>
              <a:gd name="connsiteX1" fmla="*/ 1536384 w 4424771"/>
              <a:gd name="connsiteY1" fmla="*/ 1822996 h 1824646"/>
              <a:gd name="connsiteX2" fmla="*/ 2560635 w 4424771"/>
              <a:gd name="connsiteY2" fmla="*/ 1607924 h 1824646"/>
              <a:gd name="connsiteX3" fmla="*/ 4424771 w 4424771"/>
              <a:gd name="connsiteY3" fmla="*/ 0 h 1824646"/>
              <a:gd name="connsiteX0" fmla="*/ 9 w 4209681"/>
              <a:gd name="connsiteY0" fmla="*/ 1269953 h 1824864"/>
              <a:gd name="connsiteX1" fmla="*/ 1321294 w 4209681"/>
              <a:gd name="connsiteY1" fmla="*/ 1822996 h 1824864"/>
              <a:gd name="connsiteX2" fmla="*/ 2345545 w 4209681"/>
              <a:gd name="connsiteY2" fmla="*/ 1607924 h 1824864"/>
              <a:gd name="connsiteX3" fmla="*/ 4209681 w 4209681"/>
              <a:gd name="connsiteY3" fmla="*/ 0 h 1824864"/>
              <a:gd name="connsiteX0" fmla="*/ 9 w 4209681"/>
              <a:gd name="connsiteY0" fmla="*/ 1269953 h 1875929"/>
              <a:gd name="connsiteX1" fmla="*/ 1239354 w 4209681"/>
              <a:gd name="connsiteY1" fmla="*/ 1874204 h 1875929"/>
              <a:gd name="connsiteX2" fmla="*/ 2345545 w 4209681"/>
              <a:gd name="connsiteY2" fmla="*/ 1607924 h 1875929"/>
              <a:gd name="connsiteX3" fmla="*/ 4209681 w 4209681"/>
              <a:gd name="connsiteY3" fmla="*/ 0 h 1875929"/>
              <a:gd name="connsiteX0" fmla="*/ 9 w 4209681"/>
              <a:gd name="connsiteY0" fmla="*/ 1269953 h 1874204"/>
              <a:gd name="connsiteX1" fmla="*/ 1239354 w 4209681"/>
              <a:gd name="connsiteY1" fmla="*/ 1874204 h 1874204"/>
              <a:gd name="connsiteX2" fmla="*/ 2345545 w 4209681"/>
              <a:gd name="connsiteY2" fmla="*/ 1607924 h 1874204"/>
              <a:gd name="connsiteX3" fmla="*/ 4209681 w 4209681"/>
              <a:gd name="connsiteY3" fmla="*/ 0 h 1874204"/>
              <a:gd name="connsiteX0" fmla="*/ 9 w 4209681"/>
              <a:gd name="connsiteY0" fmla="*/ 1269953 h 1881564"/>
              <a:gd name="connsiteX1" fmla="*/ 1239354 w 4209681"/>
              <a:gd name="connsiteY1" fmla="*/ 1874204 h 1881564"/>
              <a:gd name="connsiteX2" fmla="*/ 2345545 w 4209681"/>
              <a:gd name="connsiteY2" fmla="*/ 1607924 h 1881564"/>
              <a:gd name="connsiteX3" fmla="*/ 4209681 w 4209681"/>
              <a:gd name="connsiteY3" fmla="*/ 0 h 1881564"/>
              <a:gd name="connsiteX0" fmla="*/ 9 w 4209681"/>
              <a:gd name="connsiteY0" fmla="*/ 1269953 h 1894751"/>
              <a:gd name="connsiteX1" fmla="*/ 1239354 w 4209681"/>
              <a:gd name="connsiteY1" fmla="*/ 1874204 h 1894751"/>
              <a:gd name="connsiteX2" fmla="*/ 2345545 w 4209681"/>
              <a:gd name="connsiteY2" fmla="*/ 1607924 h 1894751"/>
              <a:gd name="connsiteX3" fmla="*/ 4209681 w 4209681"/>
              <a:gd name="connsiteY3" fmla="*/ 0 h 1894751"/>
              <a:gd name="connsiteX0" fmla="*/ 9 w 4209681"/>
              <a:gd name="connsiteY0" fmla="*/ 1269953 h 1894751"/>
              <a:gd name="connsiteX1" fmla="*/ 1239354 w 4209681"/>
              <a:gd name="connsiteY1" fmla="*/ 1874204 h 1894751"/>
              <a:gd name="connsiteX2" fmla="*/ 2345545 w 4209681"/>
              <a:gd name="connsiteY2" fmla="*/ 1607924 h 1894751"/>
              <a:gd name="connsiteX3" fmla="*/ 4209681 w 4209681"/>
              <a:gd name="connsiteY3" fmla="*/ 0 h 1894751"/>
              <a:gd name="connsiteX0" fmla="*/ 9 w 4209681"/>
              <a:gd name="connsiteY0" fmla="*/ 1269953 h 1881326"/>
              <a:gd name="connsiteX1" fmla="*/ 1239354 w 4209681"/>
              <a:gd name="connsiteY1" fmla="*/ 1874204 h 1881326"/>
              <a:gd name="connsiteX2" fmla="*/ 2591365 w 4209681"/>
              <a:gd name="connsiteY2" fmla="*/ 1454301 h 1881326"/>
              <a:gd name="connsiteX3" fmla="*/ 4209681 w 4209681"/>
              <a:gd name="connsiteY3" fmla="*/ 0 h 1881326"/>
              <a:gd name="connsiteX0" fmla="*/ 9 w 4209681"/>
              <a:gd name="connsiteY0" fmla="*/ 1269953 h 1897390"/>
              <a:gd name="connsiteX1" fmla="*/ 1239354 w 4209681"/>
              <a:gd name="connsiteY1" fmla="*/ 1874204 h 1897390"/>
              <a:gd name="connsiteX2" fmla="*/ 2591365 w 4209681"/>
              <a:gd name="connsiteY2" fmla="*/ 1454301 h 1897390"/>
              <a:gd name="connsiteX3" fmla="*/ 4209681 w 4209681"/>
              <a:gd name="connsiteY3" fmla="*/ 0 h 1897390"/>
              <a:gd name="connsiteX0" fmla="*/ 10 w 4127742"/>
              <a:gd name="connsiteY0" fmla="*/ 1218746 h 1897390"/>
              <a:gd name="connsiteX1" fmla="*/ 1157415 w 4127742"/>
              <a:gd name="connsiteY1" fmla="*/ 1874204 h 1897390"/>
              <a:gd name="connsiteX2" fmla="*/ 2509426 w 4127742"/>
              <a:gd name="connsiteY2" fmla="*/ 1454301 h 1897390"/>
              <a:gd name="connsiteX3" fmla="*/ 4127742 w 4127742"/>
              <a:gd name="connsiteY3" fmla="*/ 0 h 1897390"/>
              <a:gd name="connsiteX0" fmla="*/ 46 w 3431288"/>
              <a:gd name="connsiteY0" fmla="*/ 1228988 h 1897390"/>
              <a:gd name="connsiteX1" fmla="*/ 460961 w 3431288"/>
              <a:gd name="connsiteY1" fmla="*/ 1874204 h 1897390"/>
              <a:gd name="connsiteX2" fmla="*/ 1812972 w 3431288"/>
              <a:gd name="connsiteY2" fmla="*/ 1454301 h 1897390"/>
              <a:gd name="connsiteX3" fmla="*/ 3431288 w 3431288"/>
              <a:gd name="connsiteY3" fmla="*/ 0 h 1897390"/>
              <a:gd name="connsiteX0" fmla="*/ 9 w 4117499"/>
              <a:gd name="connsiteY0" fmla="*/ 1403094 h 1897390"/>
              <a:gd name="connsiteX1" fmla="*/ 1147172 w 4117499"/>
              <a:gd name="connsiteY1" fmla="*/ 1874204 h 1897390"/>
              <a:gd name="connsiteX2" fmla="*/ 2499183 w 4117499"/>
              <a:gd name="connsiteY2" fmla="*/ 1454301 h 1897390"/>
              <a:gd name="connsiteX3" fmla="*/ 4117499 w 4117499"/>
              <a:gd name="connsiteY3" fmla="*/ 0 h 1897390"/>
              <a:gd name="connsiteX0" fmla="*/ 13 w 3953623"/>
              <a:gd name="connsiteY0" fmla="*/ 1341645 h 1897390"/>
              <a:gd name="connsiteX1" fmla="*/ 983296 w 3953623"/>
              <a:gd name="connsiteY1" fmla="*/ 1874204 h 1897390"/>
              <a:gd name="connsiteX2" fmla="*/ 2335307 w 3953623"/>
              <a:gd name="connsiteY2" fmla="*/ 1454301 h 1897390"/>
              <a:gd name="connsiteX3" fmla="*/ 3953623 w 3953623"/>
              <a:gd name="connsiteY3" fmla="*/ 0 h 1897390"/>
              <a:gd name="connsiteX0" fmla="*/ 13 w 3953623"/>
              <a:gd name="connsiteY0" fmla="*/ 1341645 h 1897390"/>
              <a:gd name="connsiteX1" fmla="*/ 901356 w 3953623"/>
              <a:gd name="connsiteY1" fmla="*/ 1874204 h 1897390"/>
              <a:gd name="connsiteX2" fmla="*/ 2335307 w 3953623"/>
              <a:gd name="connsiteY2" fmla="*/ 1454301 h 1897390"/>
              <a:gd name="connsiteX3" fmla="*/ 3953623 w 3953623"/>
              <a:gd name="connsiteY3" fmla="*/ 0 h 1897390"/>
              <a:gd name="connsiteX0" fmla="*/ 13 w 3953623"/>
              <a:gd name="connsiteY0" fmla="*/ 1341645 h 1904156"/>
              <a:gd name="connsiteX1" fmla="*/ 901356 w 3953623"/>
              <a:gd name="connsiteY1" fmla="*/ 1874204 h 1904156"/>
              <a:gd name="connsiteX2" fmla="*/ 2232882 w 3953623"/>
              <a:gd name="connsiteY2" fmla="*/ 1525992 h 1904156"/>
              <a:gd name="connsiteX3" fmla="*/ 3953623 w 3953623"/>
              <a:gd name="connsiteY3" fmla="*/ 0 h 1904156"/>
              <a:gd name="connsiteX0" fmla="*/ 13 w 3953623"/>
              <a:gd name="connsiteY0" fmla="*/ 1341645 h 1913404"/>
              <a:gd name="connsiteX1" fmla="*/ 932084 w 3953623"/>
              <a:gd name="connsiteY1" fmla="*/ 1884446 h 1913404"/>
              <a:gd name="connsiteX2" fmla="*/ 2232882 w 3953623"/>
              <a:gd name="connsiteY2" fmla="*/ 1525992 h 1913404"/>
              <a:gd name="connsiteX3" fmla="*/ 3953623 w 3953623"/>
              <a:gd name="connsiteY3" fmla="*/ 0 h 1913404"/>
              <a:gd name="connsiteX0" fmla="*/ 12 w 4015077"/>
              <a:gd name="connsiteY0" fmla="*/ 1474785 h 1913404"/>
              <a:gd name="connsiteX1" fmla="*/ 993538 w 4015077"/>
              <a:gd name="connsiteY1" fmla="*/ 1884446 h 1913404"/>
              <a:gd name="connsiteX2" fmla="*/ 2294336 w 4015077"/>
              <a:gd name="connsiteY2" fmla="*/ 1525992 h 1913404"/>
              <a:gd name="connsiteX3" fmla="*/ 4015077 w 4015077"/>
              <a:gd name="connsiteY3" fmla="*/ 0 h 1913404"/>
              <a:gd name="connsiteX0" fmla="*/ 12 w 4015077"/>
              <a:gd name="connsiteY0" fmla="*/ 1474785 h 1946800"/>
              <a:gd name="connsiteX1" fmla="*/ 993538 w 4015077"/>
              <a:gd name="connsiteY1" fmla="*/ 1884446 h 1946800"/>
              <a:gd name="connsiteX2" fmla="*/ 2294336 w 4015077"/>
              <a:gd name="connsiteY2" fmla="*/ 1525992 h 1946800"/>
              <a:gd name="connsiteX3" fmla="*/ 4015077 w 4015077"/>
              <a:gd name="connsiteY3" fmla="*/ 0 h 1946800"/>
              <a:gd name="connsiteX0" fmla="*/ 12 w 4015077"/>
              <a:gd name="connsiteY0" fmla="*/ 1474785 h 1934031"/>
              <a:gd name="connsiteX1" fmla="*/ 993538 w 4015077"/>
              <a:gd name="connsiteY1" fmla="*/ 1884446 h 1934031"/>
              <a:gd name="connsiteX2" fmla="*/ 2294336 w 4015077"/>
              <a:gd name="connsiteY2" fmla="*/ 1525992 h 1934031"/>
              <a:gd name="connsiteX3" fmla="*/ 4015077 w 4015077"/>
              <a:gd name="connsiteY3" fmla="*/ 0 h 1934031"/>
              <a:gd name="connsiteX0" fmla="*/ 12 w 4015077"/>
              <a:gd name="connsiteY0" fmla="*/ 1474785 h 1921525"/>
              <a:gd name="connsiteX1" fmla="*/ 993538 w 4015077"/>
              <a:gd name="connsiteY1" fmla="*/ 1884446 h 1921525"/>
              <a:gd name="connsiteX2" fmla="*/ 2294336 w 4015077"/>
              <a:gd name="connsiteY2" fmla="*/ 1525992 h 1921525"/>
              <a:gd name="connsiteX3" fmla="*/ 4015077 w 4015077"/>
              <a:gd name="connsiteY3" fmla="*/ 0 h 1921525"/>
              <a:gd name="connsiteX0" fmla="*/ 12 w 4015077"/>
              <a:gd name="connsiteY0" fmla="*/ 1403094 h 1921525"/>
              <a:gd name="connsiteX1" fmla="*/ 993538 w 4015077"/>
              <a:gd name="connsiteY1" fmla="*/ 1884446 h 1921525"/>
              <a:gd name="connsiteX2" fmla="*/ 2294336 w 4015077"/>
              <a:gd name="connsiteY2" fmla="*/ 1525992 h 1921525"/>
              <a:gd name="connsiteX3" fmla="*/ 4015077 w 4015077"/>
              <a:gd name="connsiteY3" fmla="*/ 0 h 192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077" h="1921525">
                <a:moveTo>
                  <a:pt x="12" y="1403094"/>
                </a:moveTo>
                <a:cubicBezTo>
                  <a:pt x="-3402" y="1403094"/>
                  <a:pt x="718698" y="1831531"/>
                  <a:pt x="993538" y="1884446"/>
                </a:cubicBezTo>
                <a:cubicBezTo>
                  <a:pt x="1534683" y="1998810"/>
                  <a:pt x="1790746" y="1840066"/>
                  <a:pt x="2294336" y="1525992"/>
                </a:cubicBezTo>
                <a:cubicBezTo>
                  <a:pt x="2797926" y="1211918"/>
                  <a:pt x="3668539" y="414782"/>
                  <a:pt x="4015077" y="0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45825" y="469290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13852" y="469290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65897" y="469290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1757" y="5072244"/>
            <a:ext cx="56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latin typeface="Arial"/>
                <a:cs typeface="Arial"/>
              </a:rPr>
              <a:t>t</a:t>
            </a:r>
            <a:r>
              <a:rPr lang="en-US" sz="3600" i="1" baseline="-25000" dirty="0" err="1" smtClean="0">
                <a:latin typeface="Arial"/>
                <a:cs typeface="Arial"/>
              </a:rPr>
              <a:t>n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2798" y="506499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n-1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5382" y="507224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n-2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5958" y="3275610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4636142" y="2795359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42640" y="3394113"/>
            <a:ext cx="3085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2108" y="2954863"/>
            <a:ext cx="3085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079286"/>
            <a:ext cx="94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/>
                <a:cs typeface="Arial"/>
              </a:rPr>
              <a:t>x</a:t>
            </a:r>
            <a:r>
              <a:rPr lang="en-US" sz="3600" i="1" baseline="-25000" dirty="0" smtClean="0">
                <a:latin typeface="Arial"/>
                <a:cs typeface="Arial"/>
              </a:rPr>
              <a:t>n-2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6" y="2628037"/>
            <a:ext cx="94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/>
                <a:cs typeface="Arial"/>
              </a:rPr>
              <a:t>x</a:t>
            </a:r>
            <a:r>
              <a:rPr lang="en-US" sz="3600" i="1" baseline="-25000" dirty="0" smtClean="0">
                <a:latin typeface="Arial"/>
                <a:cs typeface="Arial"/>
              </a:rPr>
              <a:t>n-1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60032" y="1265030"/>
            <a:ext cx="5350567" cy="1936263"/>
          </a:xfrm>
          <a:custGeom>
            <a:avLst/>
            <a:gdLst>
              <a:gd name="connsiteX0" fmla="*/ 0 w 3974094"/>
              <a:gd name="connsiteY0" fmla="*/ 1628407 h 1628407"/>
              <a:gd name="connsiteX1" fmla="*/ 962796 w 3974094"/>
              <a:gd name="connsiteY1" fmla="*/ 1485025 h 1628407"/>
              <a:gd name="connsiteX2" fmla="*/ 2284080 w 3974094"/>
              <a:gd name="connsiteY2" fmla="*/ 1147054 h 1628407"/>
              <a:gd name="connsiteX3" fmla="*/ 3974094 w 3974094"/>
              <a:gd name="connsiteY3" fmla="*/ 0 h 1628407"/>
              <a:gd name="connsiteX0" fmla="*/ 0 w 3974094"/>
              <a:gd name="connsiteY0" fmla="*/ 1628407 h 1628407"/>
              <a:gd name="connsiteX1" fmla="*/ 962796 w 3974094"/>
              <a:gd name="connsiteY1" fmla="*/ 1485025 h 1628407"/>
              <a:gd name="connsiteX2" fmla="*/ 2284080 w 3974094"/>
              <a:gd name="connsiteY2" fmla="*/ 1147054 h 1628407"/>
              <a:gd name="connsiteX3" fmla="*/ 3974094 w 3974094"/>
              <a:gd name="connsiteY3" fmla="*/ 0 h 1628407"/>
              <a:gd name="connsiteX0" fmla="*/ 0 w 3984336"/>
              <a:gd name="connsiteY0" fmla="*/ 1546475 h 1546475"/>
              <a:gd name="connsiteX1" fmla="*/ 973038 w 3984336"/>
              <a:gd name="connsiteY1" fmla="*/ 1485025 h 1546475"/>
              <a:gd name="connsiteX2" fmla="*/ 2294322 w 3984336"/>
              <a:gd name="connsiteY2" fmla="*/ 1147054 h 1546475"/>
              <a:gd name="connsiteX3" fmla="*/ 3984336 w 3984336"/>
              <a:gd name="connsiteY3" fmla="*/ 0 h 1546475"/>
              <a:gd name="connsiteX0" fmla="*/ 0 w 3984336"/>
              <a:gd name="connsiteY0" fmla="*/ 1546475 h 1559001"/>
              <a:gd name="connsiteX1" fmla="*/ 973038 w 3984336"/>
              <a:gd name="connsiteY1" fmla="*/ 1485025 h 1559001"/>
              <a:gd name="connsiteX2" fmla="*/ 2294322 w 3984336"/>
              <a:gd name="connsiteY2" fmla="*/ 1147054 h 1559001"/>
              <a:gd name="connsiteX3" fmla="*/ 3984336 w 3984336"/>
              <a:gd name="connsiteY3" fmla="*/ 0 h 1559001"/>
              <a:gd name="connsiteX0" fmla="*/ 0 w 3984336"/>
              <a:gd name="connsiteY0" fmla="*/ 1546475 h 1559001"/>
              <a:gd name="connsiteX1" fmla="*/ 973038 w 3984336"/>
              <a:gd name="connsiteY1" fmla="*/ 1485025 h 1559001"/>
              <a:gd name="connsiteX2" fmla="*/ 2294322 w 3984336"/>
              <a:gd name="connsiteY2" fmla="*/ 1147054 h 1559001"/>
              <a:gd name="connsiteX3" fmla="*/ 3984336 w 3984336"/>
              <a:gd name="connsiteY3" fmla="*/ 0 h 1559001"/>
              <a:gd name="connsiteX0" fmla="*/ 0 w 3984336"/>
              <a:gd name="connsiteY0" fmla="*/ 1454301 h 1506620"/>
              <a:gd name="connsiteX1" fmla="*/ 973038 w 3984336"/>
              <a:gd name="connsiteY1" fmla="*/ 1485025 h 1506620"/>
              <a:gd name="connsiteX2" fmla="*/ 2294322 w 3984336"/>
              <a:gd name="connsiteY2" fmla="*/ 1147054 h 1506620"/>
              <a:gd name="connsiteX3" fmla="*/ 3984336 w 3984336"/>
              <a:gd name="connsiteY3" fmla="*/ 0 h 1506620"/>
              <a:gd name="connsiteX0" fmla="*/ 0 w 3984336"/>
              <a:gd name="connsiteY0" fmla="*/ 1454301 h 1458373"/>
              <a:gd name="connsiteX1" fmla="*/ 501882 w 3984336"/>
              <a:gd name="connsiteY1" fmla="*/ 1290436 h 1458373"/>
              <a:gd name="connsiteX2" fmla="*/ 2294322 w 3984336"/>
              <a:gd name="connsiteY2" fmla="*/ 1147054 h 1458373"/>
              <a:gd name="connsiteX3" fmla="*/ 3984336 w 3984336"/>
              <a:gd name="connsiteY3" fmla="*/ 0 h 1458373"/>
              <a:gd name="connsiteX0" fmla="*/ 0 w 3974093"/>
              <a:gd name="connsiteY0" fmla="*/ 1259711 h 1297799"/>
              <a:gd name="connsiteX1" fmla="*/ 491639 w 3974093"/>
              <a:gd name="connsiteY1" fmla="*/ 1290436 h 1297799"/>
              <a:gd name="connsiteX2" fmla="*/ 2284079 w 3974093"/>
              <a:gd name="connsiteY2" fmla="*/ 1147054 h 1297799"/>
              <a:gd name="connsiteX3" fmla="*/ 3974093 w 3974093"/>
              <a:gd name="connsiteY3" fmla="*/ 0 h 1297799"/>
              <a:gd name="connsiteX0" fmla="*/ 0 w 3974093"/>
              <a:gd name="connsiteY0" fmla="*/ 1259711 h 1278184"/>
              <a:gd name="connsiteX1" fmla="*/ 491639 w 3974093"/>
              <a:gd name="connsiteY1" fmla="*/ 1259711 h 1278184"/>
              <a:gd name="connsiteX2" fmla="*/ 2284079 w 3974093"/>
              <a:gd name="connsiteY2" fmla="*/ 1147054 h 1278184"/>
              <a:gd name="connsiteX3" fmla="*/ 3974093 w 3974093"/>
              <a:gd name="connsiteY3" fmla="*/ 0 h 1278184"/>
              <a:gd name="connsiteX0" fmla="*/ 0 w 3974093"/>
              <a:gd name="connsiteY0" fmla="*/ 1259711 h 1297799"/>
              <a:gd name="connsiteX1" fmla="*/ 491639 w 3974093"/>
              <a:gd name="connsiteY1" fmla="*/ 1290436 h 1297799"/>
              <a:gd name="connsiteX2" fmla="*/ 2284079 w 3974093"/>
              <a:gd name="connsiteY2" fmla="*/ 1147054 h 1297799"/>
              <a:gd name="connsiteX3" fmla="*/ 3974093 w 3974093"/>
              <a:gd name="connsiteY3" fmla="*/ 0 h 1297799"/>
              <a:gd name="connsiteX0" fmla="*/ 0 w 3974093"/>
              <a:gd name="connsiteY0" fmla="*/ 1259711 h 1320530"/>
              <a:gd name="connsiteX1" fmla="*/ 491639 w 3974093"/>
              <a:gd name="connsiteY1" fmla="*/ 1290436 h 1320530"/>
              <a:gd name="connsiteX2" fmla="*/ 2284079 w 3974093"/>
              <a:gd name="connsiteY2" fmla="*/ 1147054 h 1320530"/>
              <a:gd name="connsiteX3" fmla="*/ 3974093 w 3974093"/>
              <a:gd name="connsiteY3" fmla="*/ 0 h 1320530"/>
              <a:gd name="connsiteX0" fmla="*/ 0 w 3974093"/>
              <a:gd name="connsiteY0" fmla="*/ 1259711 h 1347646"/>
              <a:gd name="connsiteX1" fmla="*/ 491639 w 3974093"/>
              <a:gd name="connsiteY1" fmla="*/ 1290436 h 1347646"/>
              <a:gd name="connsiteX2" fmla="*/ 2284079 w 3974093"/>
              <a:gd name="connsiteY2" fmla="*/ 1147054 h 1347646"/>
              <a:gd name="connsiteX3" fmla="*/ 3974093 w 3974093"/>
              <a:gd name="connsiteY3" fmla="*/ 0 h 1347646"/>
              <a:gd name="connsiteX0" fmla="*/ 0 w 3974093"/>
              <a:gd name="connsiteY0" fmla="*/ 1259711 h 1361704"/>
              <a:gd name="connsiteX1" fmla="*/ 491639 w 3974093"/>
              <a:gd name="connsiteY1" fmla="*/ 1290436 h 1361704"/>
              <a:gd name="connsiteX2" fmla="*/ 2284079 w 3974093"/>
              <a:gd name="connsiteY2" fmla="*/ 1147054 h 1361704"/>
              <a:gd name="connsiteX3" fmla="*/ 3974093 w 3974093"/>
              <a:gd name="connsiteY3" fmla="*/ 0 h 1361704"/>
              <a:gd name="connsiteX0" fmla="*/ 0 w 3984335"/>
              <a:gd name="connsiteY0" fmla="*/ 1208503 h 1314798"/>
              <a:gd name="connsiteX1" fmla="*/ 501881 w 3984335"/>
              <a:gd name="connsiteY1" fmla="*/ 1290436 h 1314798"/>
              <a:gd name="connsiteX2" fmla="*/ 2294321 w 3984335"/>
              <a:gd name="connsiteY2" fmla="*/ 1147054 h 1314798"/>
              <a:gd name="connsiteX3" fmla="*/ 3984335 w 3984335"/>
              <a:gd name="connsiteY3" fmla="*/ 0 h 1314798"/>
              <a:gd name="connsiteX0" fmla="*/ 0 w 3984335"/>
              <a:gd name="connsiteY0" fmla="*/ 1208503 h 1352265"/>
              <a:gd name="connsiteX1" fmla="*/ 501881 w 3984335"/>
              <a:gd name="connsiteY1" fmla="*/ 1290436 h 1352265"/>
              <a:gd name="connsiteX2" fmla="*/ 2294321 w 3984335"/>
              <a:gd name="connsiteY2" fmla="*/ 1147054 h 1352265"/>
              <a:gd name="connsiteX3" fmla="*/ 3984335 w 3984335"/>
              <a:gd name="connsiteY3" fmla="*/ 0 h 1352265"/>
              <a:gd name="connsiteX0" fmla="*/ 0 w 3974092"/>
              <a:gd name="connsiteY0" fmla="*/ 1167537 h 1317426"/>
              <a:gd name="connsiteX1" fmla="*/ 491638 w 3974092"/>
              <a:gd name="connsiteY1" fmla="*/ 1290436 h 1317426"/>
              <a:gd name="connsiteX2" fmla="*/ 2284078 w 3974092"/>
              <a:gd name="connsiteY2" fmla="*/ 1147054 h 1317426"/>
              <a:gd name="connsiteX3" fmla="*/ 3974092 w 3974092"/>
              <a:gd name="connsiteY3" fmla="*/ 0 h 1317426"/>
              <a:gd name="connsiteX0" fmla="*/ 0 w 3974092"/>
              <a:gd name="connsiteY0" fmla="*/ 1167537 h 1317426"/>
              <a:gd name="connsiteX1" fmla="*/ 491638 w 3974092"/>
              <a:gd name="connsiteY1" fmla="*/ 1290436 h 1317426"/>
              <a:gd name="connsiteX2" fmla="*/ 2284078 w 3974092"/>
              <a:gd name="connsiteY2" fmla="*/ 1147054 h 1317426"/>
              <a:gd name="connsiteX3" fmla="*/ 3974092 w 3974092"/>
              <a:gd name="connsiteY3" fmla="*/ 0 h 1317426"/>
              <a:gd name="connsiteX0" fmla="*/ 0 w 3974092"/>
              <a:gd name="connsiteY0" fmla="*/ 1167537 h 1355158"/>
              <a:gd name="connsiteX1" fmla="*/ 491638 w 3974092"/>
              <a:gd name="connsiteY1" fmla="*/ 1290436 h 1355158"/>
              <a:gd name="connsiteX2" fmla="*/ 2284078 w 3974092"/>
              <a:gd name="connsiteY2" fmla="*/ 1147054 h 1355158"/>
              <a:gd name="connsiteX3" fmla="*/ 3974092 w 3974092"/>
              <a:gd name="connsiteY3" fmla="*/ 0 h 1355158"/>
              <a:gd name="connsiteX0" fmla="*/ 0 w 3974092"/>
              <a:gd name="connsiteY0" fmla="*/ 1167537 h 1368289"/>
              <a:gd name="connsiteX1" fmla="*/ 491638 w 3974092"/>
              <a:gd name="connsiteY1" fmla="*/ 1290436 h 1368289"/>
              <a:gd name="connsiteX2" fmla="*/ 2284078 w 3974092"/>
              <a:gd name="connsiteY2" fmla="*/ 1147054 h 1368289"/>
              <a:gd name="connsiteX3" fmla="*/ 3974092 w 3974092"/>
              <a:gd name="connsiteY3" fmla="*/ 0 h 1368289"/>
              <a:gd name="connsiteX0" fmla="*/ 0 w 3963850"/>
              <a:gd name="connsiteY0" fmla="*/ 1116330 h 1320754"/>
              <a:gd name="connsiteX1" fmla="*/ 481396 w 3963850"/>
              <a:gd name="connsiteY1" fmla="*/ 1290436 h 1320754"/>
              <a:gd name="connsiteX2" fmla="*/ 2273836 w 3963850"/>
              <a:gd name="connsiteY2" fmla="*/ 1147054 h 1320754"/>
              <a:gd name="connsiteX3" fmla="*/ 3963850 w 3963850"/>
              <a:gd name="connsiteY3" fmla="*/ 0 h 1320754"/>
              <a:gd name="connsiteX0" fmla="*/ 0 w 3963850"/>
              <a:gd name="connsiteY0" fmla="*/ 1116330 h 1367556"/>
              <a:gd name="connsiteX1" fmla="*/ 481396 w 3963850"/>
              <a:gd name="connsiteY1" fmla="*/ 1290436 h 1367556"/>
              <a:gd name="connsiteX2" fmla="*/ 2273836 w 3963850"/>
              <a:gd name="connsiteY2" fmla="*/ 1147054 h 1367556"/>
              <a:gd name="connsiteX3" fmla="*/ 3963850 w 3963850"/>
              <a:gd name="connsiteY3" fmla="*/ 0 h 1367556"/>
              <a:gd name="connsiteX0" fmla="*/ 0 w 3963850"/>
              <a:gd name="connsiteY0" fmla="*/ 1116330 h 1367556"/>
              <a:gd name="connsiteX1" fmla="*/ 481396 w 3963850"/>
              <a:gd name="connsiteY1" fmla="*/ 1290436 h 1367556"/>
              <a:gd name="connsiteX2" fmla="*/ 2273836 w 3963850"/>
              <a:gd name="connsiteY2" fmla="*/ 1147054 h 1367556"/>
              <a:gd name="connsiteX3" fmla="*/ 3963850 w 3963850"/>
              <a:gd name="connsiteY3" fmla="*/ 0 h 136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3850" h="1367556">
                <a:moveTo>
                  <a:pt x="0" y="1116330"/>
                </a:moveTo>
                <a:cubicBezTo>
                  <a:pt x="270572" y="1228133"/>
                  <a:pt x="92180" y="1172658"/>
                  <a:pt x="481396" y="1290436"/>
                </a:cubicBezTo>
                <a:cubicBezTo>
                  <a:pt x="870612" y="1408214"/>
                  <a:pt x="1703669" y="1413335"/>
                  <a:pt x="2273836" y="1147054"/>
                </a:cubicBezTo>
                <a:cubicBezTo>
                  <a:pt x="2844003" y="880773"/>
                  <a:pt x="3649747" y="252626"/>
                  <a:pt x="3963850" y="0"/>
                </a:cubicBezTo>
              </a:path>
            </a:pathLst>
          </a:cu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5555550" y="5767777"/>
            <a:ext cx="85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 smtClean="0">
                <a:solidFill>
                  <a:srgbClr val="000000"/>
                </a:solidFill>
              </a:rPr>
              <a:t>Δt</a:t>
            </a:r>
            <a:r>
              <a:rPr lang="en-US" sz="3600" i="1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lang="en-US" sz="3600" i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237688" y="6095930"/>
            <a:ext cx="81799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4703630" y="6090943"/>
            <a:ext cx="851920" cy="38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03500" y="5766667"/>
            <a:ext cx="85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/>
              <a:t>Δt</a:t>
            </a:r>
            <a:r>
              <a:rPr lang="en-US" sz="3600" i="1" baseline="-25000" dirty="0" err="1" smtClean="0">
                <a:latin typeface="Arial"/>
                <a:cs typeface="Arial"/>
              </a:rPr>
              <a:t>n</a:t>
            </a:r>
            <a:endParaRPr lang="en-US" sz="3600" i="1" baseline="-25000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81911" y="6094820"/>
            <a:ext cx="82171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2361804" y="6089833"/>
            <a:ext cx="8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46978" y="648757"/>
            <a:ext cx="179734" cy="188507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8" name="TextBox 47"/>
          <p:cNvSpPr txBox="1"/>
          <p:nvPr/>
        </p:nvSpPr>
        <p:spPr>
          <a:xfrm>
            <a:off x="2763088" y="1293714"/>
            <a:ext cx="2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008000"/>
                </a:solidFill>
              </a:rPr>
              <a:t>.</a:t>
            </a:r>
            <a:endParaRPr lang="en-US" sz="3600" baseline="-25000" dirty="0" smtClean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2925" y="3243683"/>
            <a:ext cx="440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Corrector, </a:t>
            </a:r>
            <a:r>
              <a:rPr lang="en-US" sz="3600" i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f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c</a:t>
            </a:r>
            <a:r>
              <a:rPr lang="en-US" sz="3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sz="3600" i="1" dirty="0" err="1" smtClean="0">
                <a:solidFill>
                  <a:srgbClr val="0000FF"/>
                </a:solidFill>
              </a:rPr>
              <a:t>x</a:t>
            </a:r>
            <a:r>
              <a:rPr lang="en-US" sz="3600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3600" i="1" dirty="0" smtClean="0">
                <a:solidFill>
                  <a:srgbClr val="0000FF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n-1</a:t>
            </a:r>
            <a:r>
              <a:rPr lang="en-US" sz="3600" i="1" dirty="0" smtClean="0">
                <a:solidFill>
                  <a:srgbClr val="0000FF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00FF"/>
                </a:solidFill>
              </a:rPr>
              <a:t>n-2</a:t>
            </a:r>
            <a:r>
              <a:rPr lang="en-US" sz="3600" dirty="0" smtClean="0">
                <a:solidFill>
                  <a:srgbClr val="0000FF"/>
                </a:solidFill>
              </a:rPr>
              <a:t>=</a:t>
            </a:r>
            <a:r>
              <a:rPr lang="en-US" sz="3600" i="1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f</a:t>
            </a:r>
            <a:r>
              <a:rPr lang="en-US" sz="3600" i="1" baseline="-25000" dirty="0" err="1" smtClean="0">
                <a:solidFill>
                  <a:srgbClr val="008000"/>
                </a:solidFill>
              </a:rPr>
              <a:t>p</a:t>
            </a:r>
            <a:r>
              <a:rPr lang="en-US" sz="3600" dirty="0" smtClean="0">
                <a:solidFill>
                  <a:srgbClr val="008000"/>
                </a:solidFill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</a:rPr>
              <a:t>t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</a:t>
            </a:r>
            <a:r>
              <a:rPr lang="en-US" sz="3600" i="1" dirty="0" smtClean="0">
                <a:solidFill>
                  <a:srgbClr val="008000"/>
                </a:solidFill>
              </a:rPr>
              <a:t>-</a:t>
            </a:r>
            <a:r>
              <a:rPr lang="en-US" sz="3600" i="1" dirty="0" smtClean="0">
                <a:solidFill>
                  <a:srgbClr val="008000"/>
                </a:solidFill>
              </a:rPr>
              <a:t>2Δt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</a:t>
            </a:r>
            <a:r>
              <a:rPr lang="en-US" sz="3600" dirty="0" smtClean="0">
                <a:solidFill>
                  <a:srgbClr val="008000"/>
                </a:solidFill>
              </a:rPr>
              <a:t>)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74996" y="1185343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Rectangle 51"/>
          <p:cNvSpPr/>
          <p:nvPr/>
        </p:nvSpPr>
        <p:spPr>
          <a:xfrm>
            <a:off x="4670975" y="2824361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Rectangle 52"/>
          <p:cNvSpPr/>
          <p:nvPr/>
        </p:nvSpPr>
        <p:spPr>
          <a:xfrm>
            <a:off x="2276048" y="3028601"/>
            <a:ext cx="113408" cy="13037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TextBox 56"/>
          <p:cNvSpPr txBox="1"/>
          <p:nvPr/>
        </p:nvSpPr>
        <p:spPr>
          <a:xfrm>
            <a:off x="8582786" y="4745418"/>
            <a:ext cx="39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4629" y="358428"/>
            <a:ext cx="49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x</a:t>
            </a:r>
            <a:endParaRPr lang="en-US" sz="3600" i="1" baseline="-25000" dirty="0">
              <a:latin typeface="Arial"/>
              <a:cs typeface="Arial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361803" y="4692907"/>
            <a:ext cx="0" cy="3236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31610" y="3735235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~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81444" y="492009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~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940749" y="5070504"/>
            <a:ext cx="84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Arial"/>
                <a:cs typeface="Arial"/>
              </a:rPr>
              <a:t>t</a:t>
            </a:r>
            <a:r>
              <a:rPr lang="en-US" sz="3600" i="1" baseline="-25000" dirty="0" smtClean="0">
                <a:latin typeface="Arial"/>
                <a:cs typeface="Arial"/>
              </a:rPr>
              <a:t>n-2</a:t>
            </a:r>
            <a:endParaRPr lang="en-US" sz="3600" i="1" baseline="-250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7077" y="981668"/>
            <a:ext cx="2700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Predictor, </a:t>
            </a:r>
            <a:r>
              <a:rPr lang="en-US" sz="3600" i="1" dirty="0" err="1" smtClean="0">
                <a:solidFill>
                  <a:srgbClr val="008000"/>
                </a:solidFill>
                <a:latin typeface="Symbol" charset="2"/>
                <a:cs typeface="Symbol" charset="2"/>
              </a:rPr>
              <a:t>f</a:t>
            </a:r>
            <a:r>
              <a:rPr lang="en-US" sz="3600" i="1" baseline="-25000" dirty="0" err="1" smtClean="0">
                <a:solidFill>
                  <a:srgbClr val="008000"/>
                </a:solidFill>
              </a:rPr>
              <a:t>p</a:t>
            </a:r>
            <a:r>
              <a:rPr lang="en-US" sz="3600" dirty="0" smtClean="0">
                <a:solidFill>
                  <a:srgbClr val="008000"/>
                </a:solidFill>
              </a:rPr>
              <a:t>:</a:t>
            </a:r>
          </a:p>
          <a:p>
            <a:r>
              <a:rPr lang="en-US" sz="3600" i="1" dirty="0" smtClean="0">
                <a:solidFill>
                  <a:srgbClr val="008000"/>
                </a:solidFill>
              </a:rPr>
              <a:t>x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n-1</a:t>
            </a:r>
            <a:r>
              <a:rPr lang="en-US" sz="3600" i="1" dirty="0" smtClean="0">
                <a:solidFill>
                  <a:srgbClr val="008000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-1</a:t>
            </a:r>
            <a:r>
              <a:rPr lang="en-US" sz="3600" i="1" dirty="0" smtClean="0">
                <a:solidFill>
                  <a:srgbClr val="008000"/>
                </a:solidFill>
              </a:rPr>
              <a:t>, x</a:t>
            </a:r>
            <a:r>
              <a:rPr lang="en-US" sz="3600" i="1" baseline="-25000" dirty="0" smtClean="0">
                <a:solidFill>
                  <a:srgbClr val="008000"/>
                </a:solidFill>
              </a:rPr>
              <a:t>n-2</a:t>
            </a:r>
            <a:endParaRPr lang="en-US" sz="3600" i="1" baseline="-25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6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Ober</dc:creator>
  <cp:lastModifiedBy>Curtis Ober</cp:lastModifiedBy>
  <cp:revision>9</cp:revision>
  <dcterms:created xsi:type="dcterms:W3CDTF">2012-05-17T17:04:26Z</dcterms:created>
  <dcterms:modified xsi:type="dcterms:W3CDTF">2012-05-22T14:09:15Z</dcterms:modified>
</cp:coreProperties>
</file>