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5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41E59-53A6-314C-AF52-AA727888BD01}" type="datetimeFigureOut">
              <a:rPr lang="en-US" smtClean="0"/>
              <a:t>7/22/13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066F-2324-B942-8E86-3E4DFB56B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30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41E59-53A6-314C-AF52-AA727888BD01}" type="datetimeFigureOut">
              <a:rPr lang="en-US" smtClean="0"/>
              <a:t>7/22/13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066F-2324-B942-8E86-3E4DFB56B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16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41E59-53A6-314C-AF52-AA727888BD01}" type="datetimeFigureOut">
              <a:rPr lang="en-US" smtClean="0"/>
              <a:t>7/22/13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066F-2324-B942-8E86-3E4DFB56B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12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41E59-53A6-314C-AF52-AA727888BD01}" type="datetimeFigureOut">
              <a:rPr lang="en-US" smtClean="0"/>
              <a:t>7/22/13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066F-2324-B942-8E86-3E4DFB56B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093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41E59-53A6-314C-AF52-AA727888BD01}" type="datetimeFigureOut">
              <a:rPr lang="en-US" smtClean="0"/>
              <a:t>7/22/13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066F-2324-B942-8E86-3E4DFB56B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6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41E59-53A6-314C-AF52-AA727888BD01}" type="datetimeFigureOut">
              <a:rPr lang="en-US" smtClean="0"/>
              <a:t>7/22/13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066F-2324-B942-8E86-3E4DFB56B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4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41E59-53A6-314C-AF52-AA727888BD01}" type="datetimeFigureOut">
              <a:rPr lang="en-US" smtClean="0"/>
              <a:t>7/22/13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066F-2324-B942-8E86-3E4DFB56B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28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41E59-53A6-314C-AF52-AA727888BD01}" type="datetimeFigureOut">
              <a:rPr lang="en-US" smtClean="0"/>
              <a:t>7/22/13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066F-2324-B942-8E86-3E4DFB56B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960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41E59-53A6-314C-AF52-AA727888BD01}" type="datetimeFigureOut">
              <a:rPr lang="en-US" smtClean="0"/>
              <a:t>7/22/13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066F-2324-B942-8E86-3E4DFB56B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58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41E59-53A6-314C-AF52-AA727888BD01}" type="datetimeFigureOut">
              <a:rPr lang="en-US" smtClean="0"/>
              <a:t>7/22/13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066F-2324-B942-8E86-3E4DFB56B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46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41E59-53A6-314C-AF52-AA727888BD01}" type="datetimeFigureOut">
              <a:rPr lang="en-US" smtClean="0"/>
              <a:t>7/22/13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066F-2324-B942-8E86-3E4DFB56B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694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41E59-53A6-314C-AF52-AA727888BD01}" type="datetimeFigureOut">
              <a:rPr lang="en-US" smtClean="0"/>
              <a:t>7/22/13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66F-2324-B942-8E86-3E4DFB56B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85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996393" y="751084"/>
            <a:ext cx="0" cy="5017141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996393" y="5768225"/>
            <a:ext cx="7617992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945825" y="5606387"/>
            <a:ext cx="0" cy="32367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713852" y="5606387"/>
            <a:ext cx="0" cy="32367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113151" y="5606387"/>
            <a:ext cx="0" cy="32367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859011" y="5985724"/>
            <a:ext cx="569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err="1" smtClean="0">
                <a:latin typeface="Arial"/>
                <a:cs typeface="Arial"/>
              </a:rPr>
              <a:t>t</a:t>
            </a:r>
            <a:r>
              <a:rPr lang="en-US" sz="3600" i="1" baseline="-25000" dirty="0" err="1" smtClean="0">
                <a:latin typeface="Arial"/>
                <a:cs typeface="Arial"/>
              </a:rPr>
              <a:t>n</a:t>
            </a:r>
            <a:endParaRPr lang="en-US" sz="3600" i="1" baseline="-25000" dirty="0">
              <a:latin typeface="Arial"/>
              <a:cs typeface="Arial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92798" y="5978474"/>
            <a:ext cx="8434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>
                <a:latin typeface="Arial"/>
                <a:cs typeface="Arial"/>
              </a:rPr>
              <a:t>t</a:t>
            </a:r>
            <a:r>
              <a:rPr lang="en-US" sz="3600" i="1" baseline="-25000" dirty="0" smtClean="0">
                <a:latin typeface="Arial"/>
                <a:cs typeface="Arial"/>
              </a:rPr>
              <a:t>n-1</a:t>
            </a:r>
            <a:endParaRPr lang="en-US" sz="3600" i="1" baseline="-25000" dirty="0">
              <a:latin typeface="Arial"/>
              <a:cs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35382" y="5985724"/>
            <a:ext cx="8434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>
                <a:latin typeface="Arial"/>
                <a:cs typeface="Arial"/>
              </a:rPr>
              <a:t>t</a:t>
            </a:r>
            <a:r>
              <a:rPr lang="en-US" sz="3600" i="1" baseline="-25000" dirty="0" smtClean="0">
                <a:latin typeface="Arial"/>
                <a:cs typeface="Arial"/>
              </a:rPr>
              <a:t>n-2</a:t>
            </a:r>
            <a:endParaRPr lang="en-US" sz="3600" i="1" baseline="-25000" dirty="0">
              <a:latin typeface="Arial"/>
              <a:cs typeface="Arial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2478530" y="3188566"/>
            <a:ext cx="179734" cy="188507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4" name="Oval 23"/>
          <p:cNvSpPr/>
          <p:nvPr/>
        </p:nvSpPr>
        <p:spPr>
          <a:xfrm>
            <a:off x="4650925" y="3996242"/>
            <a:ext cx="179734" cy="188507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0" name="Freeform 29"/>
          <p:cNvSpPr/>
          <p:nvPr/>
        </p:nvSpPr>
        <p:spPr>
          <a:xfrm>
            <a:off x="1511303" y="568652"/>
            <a:ext cx="6620490" cy="3636952"/>
          </a:xfrm>
          <a:custGeom>
            <a:avLst/>
            <a:gdLst>
              <a:gd name="connsiteX0" fmla="*/ 0 w 3974094"/>
              <a:gd name="connsiteY0" fmla="*/ 1628407 h 1628407"/>
              <a:gd name="connsiteX1" fmla="*/ 962796 w 3974094"/>
              <a:gd name="connsiteY1" fmla="*/ 1485025 h 1628407"/>
              <a:gd name="connsiteX2" fmla="*/ 2284080 w 3974094"/>
              <a:gd name="connsiteY2" fmla="*/ 1147054 h 1628407"/>
              <a:gd name="connsiteX3" fmla="*/ 3974094 w 3974094"/>
              <a:gd name="connsiteY3" fmla="*/ 0 h 1628407"/>
              <a:gd name="connsiteX0" fmla="*/ 0 w 3974094"/>
              <a:gd name="connsiteY0" fmla="*/ 1628407 h 1628407"/>
              <a:gd name="connsiteX1" fmla="*/ 962796 w 3974094"/>
              <a:gd name="connsiteY1" fmla="*/ 1485025 h 1628407"/>
              <a:gd name="connsiteX2" fmla="*/ 2284080 w 3974094"/>
              <a:gd name="connsiteY2" fmla="*/ 1147054 h 1628407"/>
              <a:gd name="connsiteX3" fmla="*/ 3974094 w 3974094"/>
              <a:gd name="connsiteY3" fmla="*/ 0 h 1628407"/>
              <a:gd name="connsiteX0" fmla="*/ 0 w 3984336"/>
              <a:gd name="connsiteY0" fmla="*/ 1546475 h 1546475"/>
              <a:gd name="connsiteX1" fmla="*/ 973038 w 3984336"/>
              <a:gd name="connsiteY1" fmla="*/ 1485025 h 1546475"/>
              <a:gd name="connsiteX2" fmla="*/ 2294322 w 3984336"/>
              <a:gd name="connsiteY2" fmla="*/ 1147054 h 1546475"/>
              <a:gd name="connsiteX3" fmla="*/ 3984336 w 3984336"/>
              <a:gd name="connsiteY3" fmla="*/ 0 h 1546475"/>
              <a:gd name="connsiteX0" fmla="*/ 0 w 3984336"/>
              <a:gd name="connsiteY0" fmla="*/ 1546475 h 1559001"/>
              <a:gd name="connsiteX1" fmla="*/ 973038 w 3984336"/>
              <a:gd name="connsiteY1" fmla="*/ 1485025 h 1559001"/>
              <a:gd name="connsiteX2" fmla="*/ 2294322 w 3984336"/>
              <a:gd name="connsiteY2" fmla="*/ 1147054 h 1559001"/>
              <a:gd name="connsiteX3" fmla="*/ 3984336 w 3984336"/>
              <a:gd name="connsiteY3" fmla="*/ 0 h 1559001"/>
              <a:gd name="connsiteX0" fmla="*/ 0 w 3984336"/>
              <a:gd name="connsiteY0" fmla="*/ 1546475 h 1559001"/>
              <a:gd name="connsiteX1" fmla="*/ 973038 w 3984336"/>
              <a:gd name="connsiteY1" fmla="*/ 1485025 h 1559001"/>
              <a:gd name="connsiteX2" fmla="*/ 2294322 w 3984336"/>
              <a:gd name="connsiteY2" fmla="*/ 1147054 h 1559001"/>
              <a:gd name="connsiteX3" fmla="*/ 3984336 w 3984336"/>
              <a:gd name="connsiteY3" fmla="*/ 0 h 1559001"/>
              <a:gd name="connsiteX0" fmla="*/ 0 w 3984336"/>
              <a:gd name="connsiteY0" fmla="*/ 1454301 h 1506620"/>
              <a:gd name="connsiteX1" fmla="*/ 973038 w 3984336"/>
              <a:gd name="connsiteY1" fmla="*/ 1485025 h 1506620"/>
              <a:gd name="connsiteX2" fmla="*/ 2294322 w 3984336"/>
              <a:gd name="connsiteY2" fmla="*/ 1147054 h 1506620"/>
              <a:gd name="connsiteX3" fmla="*/ 3984336 w 3984336"/>
              <a:gd name="connsiteY3" fmla="*/ 0 h 1506620"/>
              <a:gd name="connsiteX0" fmla="*/ 0 w 3984336"/>
              <a:gd name="connsiteY0" fmla="*/ 1454301 h 1458373"/>
              <a:gd name="connsiteX1" fmla="*/ 501882 w 3984336"/>
              <a:gd name="connsiteY1" fmla="*/ 1290436 h 1458373"/>
              <a:gd name="connsiteX2" fmla="*/ 2294322 w 3984336"/>
              <a:gd name="connsiteY2" fmla="*/ 1147054 h 1458373"/>
              <a:gd name="connsiteX3" fmla="*/ 3984336 w 3984336"/>
              <a:gd name="connsiteY3" fmla="*/ 0 h 1458373"/>
              <a:gd name="connsiteX0" fmla="*/ 0 w 3974093"/>
              <a:gd name="connsiteY0" fmla="*/ 1259711 h 1297799"/>
              <a:gd name="connsiteX1" fmla="*/ 491639 w 3974093"/>
              <a:gd name="connsiteY1" fmla="*/ 1290436 h 1297799"/>
              <a:gd name="connsiteX2" fmla="*/ 2284079 w 3974093"/>
              <a:gd name="connsiteY2" fmla="*/ 1147054 h 1297799"/>
              <a:gd name="connsiteX3" fmla="*/ 3974093 w 3974093"/>
              <a:gd name="connsiteY3" fmla="*/ 0 h 1297799"/>
              <a:gd name="connsiteX0" fmla="*/ 0 w 3974093"/>
              <a:gd name="connsiteY0" fmla="*/ 1259711 h 1278184"/>
              <a:gd name="connsiteX1" fmla="*/ 491639 w 3974093"/>
              <a:gd name="connsiteY1" fmla="*/ 1259711 h 1278184"/>
              <a:gd name="connsiteX2" fmla="*/ 2284079 w 3974093"/>
              <a:gd name="connsiteY2" fmla="*/ 1147054 h 1278184"/>
              <a:gd name="connsiteX3" fmla="*/ 3974093 w 3974093"/>
              <a:gd name="connsiteY3" fmla="*/ 0 h 1278184"/>
              <a:gd name="connsiteX0" fmla="*/ 0 w 3974093"/>
              <a:gd name="connsiteY0" fmla="*/ 1259711 h 1297799"/>
              <a:gd name="connsiteX1" fmla="*/ 491639 w 3974093"/>
              <a:gd name="connsiteY1" fmla="*/ 1290436 h 1297799"/>
              <a:gd name="connsiteX2" fmla="*/ 2284079 w 3974093"/>
              <a:gd name="connsiteY2" fmla="*/ 1147054 h 1297799"/>
              <a:gd name="connsiteX3" fmla="*/ 3974093 w 3974093"/>
              <a:gd name="connsiteY3" fmla="*/ 0 h 1297799"/>
              <a:gd name="connsiteX0" fmla="*/ 0 w 3974093"/>
              <a:gd name="connsiteY0" fmla="*/ 1259711 h 1320530"/>
              <a:gd name="connsiteX1" fmla="*/ 491639 w 3974093"/>
              <a:gd name="connsiteY1" fmla="*/ 1290436 h 1320530"/>
              <a:gd name="connsiteX2" fmla="*/ 2284079 w 3974093"/>
              <a:gd name="connsiteY2" fmla="*/ 1147054 h 1320530"/>
              <a:gd name="connsiteX3" fmla="*/ 3974093 w 3974093"/>
              <a:gd name="connsiteY3" fmla="*/ 0 h 1320530"/>
              <a:gd name="connsiteX0" fmla="*/ 0 w 3974093"/>
              <a:gd name="connsiteY0" fmla="*/ 1259711 h 1347646"/>
              <a:gd name="connsiteX1" fmla="*/ 491639 w 3974093"/>
              <a:gd name="connsiteY1" fmla="*/ 1290436 h 1347646"/>
              <a:gd name="connsiteX2" fmla="*/ 2284079 w 3974093"/>
              <a:gd name="connsiteY2" fmla="*/ 1147054 h 1347646"/>
              <a:gd name="connsiteX3" fmla="*/ 3974093 w 3974093"/>
              <a:gd name="connsiteY3" fmla="*/ 0 h 1347646"/>
              <a:gd name="connsiteX0" fmla="*/ 0 w 3974093"/>
              <a:gd name="connsiteY0" fmla="*/ 1259711 h 1361704"/>
              <a:gd name="connsiteX1" fmla="*/ 491639 w 3974093"/>
              <a:gd name="connsiteY1" fmla="*/ 1290436 h 1361704"/>
              <a:gd name="connsiteX2" fmla="*/ 2284079 w 3974093"/>
              <a:gd name="connsiteY2" fmla="*/ 1147054 h 1361704"/>
              <a:gd name="connsiteX3" fmla="*/ 3974093 w 3974093"/>
              <a:gd name="connsiteY3" fmla="*/ 0 h 1361704"/>
              <a:gd name="connsiteX0" fmla="*/ 0 w 3984335"/>
              <a:gd name="connsiteY0" fmla="*/ 1208503 h 1314798"/>
              <a:gd name="connsiteX1" fmla="*/ 501881 w 3984335"/>
              <a:gd name="connsiteY1" fmla="*/ 1290436 h 1314798"/>
              <a:gd name="connsiteX2" fmla="*/ 2294321 w 3984335"/>
              <a:gd name="connsiteY2" fmla="*/ 1147054 h 1314798"/>
              <a:gd name="connsiteX3" fmla="*/ 3984335 w 3984335"/>
              <a:gd name="connsiteY3" fmla="*/ 0 h 1314798"/>
              <a:gd name="connsiteX0" fmla="*/ 0 w 3984335"/>
              <a:gd name="connsiteY0" fmla="*/ 1208503 h 1352265"/>
              <a:gd name="connsiteX1" fmla="*/ 501881 w 3984335"/>
              <a:gd name="connsiteY1" fmla="*/ 1290436 h 1352265"/>
              <a:gd name="connsiteX2" fmla="*/ 2294321 w 3984335"/>
              <a:gd name="connsiteY2" fmla="*/ 1147054 h 1352265"/>
              <a:gd name="connsiteX3" fmla="*/ 3984335 w 3984335"/>
              <a:gd name="connsiteY3" fmla="*/ 0 h 1352265"/>
              <a:gd name="connsiteX0" fmla="*/ 0 w 3974092"/>
              <a:gd name="connsiteY0" fmla="*/ 1167537 h 1317426"/>
              <a:gd name="connsiteX1" fmla="*/ 491638 w 3974092"/>
              <a:gd name="connsiteY1" fmla="*/ 1290436 h 1317426"/>
              <a:gd name="connsiteX2" fmla="*/ 2284078 w 3974092"/>
              <a:gd name="connsiteY2" fmla="*/ 1147054 h 1317426"/>
              <a:gd name="connsiteX3" fmla="*/ 3974092 w 3974092"/>
              <a:gd name="connsiteY3" fmla="*/ 0 h 1317426"/>
              <a:gd name="connsiteX0" fmla="*/ 0 w 3974092"/>
              <a:gd name="connsiteY0" fmla="*/ 1167537 h 1317426"/>
              <a:gd name="connsiteX1" fmla="*/ 491638 w 3974092"/>
              <a:gd name="connsiteY1" fmla="*/ 1290436 h 1317426"/>
              <a:gd name="connsiteX2" fmla="*/ 2284078 w 3974092"/>
              <a:gd name="connsiteY2" fmla="*/ 1147054 h 1317426"/>
              <a:gd name="connsiteX3" fmla="*/ 3974092 w 3974092"/>
              <a:gd name="connsiteY3" fmla="*/ 0 h 1317426"/>
              <a:gd name="connsiteX0" fmla="*/ 0 w 3974092"/>
              <a:gd name="connsiteY0" fmla="*/ 1167537 h 1355158"/>
              <a:gd name="connsiteX1" fmla="*/ 491638 w 3974092"/>
              <a:gd name="connsiteY1" fmla="*/ 1290436 h 1355158"/>
              <a:gd name="connsiteX2" fmla="*/ 2284078 w 3974092"/>
              <a:gd name="connsiteY2" fmla="*/ 1147054 h 1355158"/>
              <a:gd name="connsiteX3" fmla="*/ 3974092 w 3974092"/>
              <a:gd name="connsiteY3" fmla="*/ 0 h 1355158"/>
              <a:gd name="connsiteX0" fmla="*/ 0 w 3974092"/>
              <a:gd name="connsiteY0" fmla="*/ 1167537 h 1368289"/>
              <a:gd name="connsiteX1" fmla="*/ 491638 w 3974092"/>
              <a:gd name="connsiteY1" fmla="*/ 1290436 h 1368289"/>
              <a:gd name="connsiteX2" fmla="*/ 2284078 w 3974092"/>
              <a:gd name="connsiteY2" fmla="*/ 1147054 h 1368289"/>
              <a:gd name="connsiteX3" fmla="*/ 3974092 w 3974092"/>
              <a:gd name="connsiteY3" fmla="*/ 0 h 1368289"/>
              <a:gd name="connsiteX0" fmla="*/ 0 w 3963850"/>
              <a:gd name="connsiteY0" fmla="*/ 1116330 h 1320754"/>
              <a:gd name="connsiteX1" fmla="*/ 481396 w 3963850"/>
              <a:gd name="connsiteY1" fmla="*/ 1290436 h 1320754"/>
              <a:gd name="connsiteX2" fmla="*/ 2273836 w 3963850"/>
              <a:gd name="connsiteY2" fmla="*/ 1147054 h 1320754"/>
              <a:gd name="connsiteX3" fmla="*/ 3963850 w 3963850"/>
              <a:gd name="connsiteY3" fmla="*/ 0 h 1320754"/>
              <a:gd name="connsiteX0" fmla="*/ 0 w 3963850"/>
              <a:gd name="connsiteY0" fmla="*/ 1116330 h 1367556"/>
              <a:gd name="connsiteX1" fmla="*/ 481396 w 3963850"/>
              <a:gd name="connsiteY1" fmla="*/ 1290436 h 1367556"/>
              <a:gd name="connsiteX2" fmla="*/ 2273836 w 3963850"/>
              <a:gd name="connsiteY2" fmla="*/ 1147054 h 1367556"/>
              <a:gd name="connsiteX3" fmla="*/ 3963850 w 3963850"/>
              <a:gd name="connsiteY3" fmla="*/ 0 h 1367556"/>
              <a:gd name="connsiteX0" fmla="*/ 0 w 3963850"/>
              <a:gd name="connsiteY0" fmla="*/ 1116330 h 1367556"/>
              <a:gd name="connsiteX1" fmla="*/ 481396 w 3963850"/>
              <a:gd name="connsiteY1" fmla="*/ 1290436 h 1367556"/>
              <a:gd name="connsiteX2" fmla="*/ 2273836 w 3963850"/>
              <a:gd name="connsiteY2" fmla="*/ 1147054 h 1367556"/>
              <a:gd name="connsiteX3" fmla="*/ 3963850 w 3963850"/>
              <a:gd name="connsiteY3" fmla="*/ 0 h 1367556"/>
              <a:gd name="connsiteX0" fmla="*/ 0 w 4074033"/>
              <a:gd name="connsiteY0" fmla="*/ 0 h 1927162"/>
              <a:gd name="connsiteX1" fmla="*/ 591579 w 4074033"/>
              <a:gd name="connsiteY1" fmla="*/ 1782279 h 1927162"/>
              <a:gd name="connsiteX2" fmla="*/ 2384019 w 4074033"/>
              <a:gd name="connsiteY2" fmla="*/ 1638897 h 1927162"/>
              <a:gd name="connsiteX3" fmla="*/ 4074033 w 4074033"/>
              <a:gd name="connsiteY3" fmla="*/ 491843 h 1927162"/>
              <a:gd name="connsiteX0" fmla="*/ 0 w 4074033"/>
              <a:gd name="connsiteY0" fmla="*/ 0 h 1776290"/>
              <a:gd name="connsiteX1" fmla="*/ 532250 w 4074033"/>
              <a:gd name="connsiteY1" fmla="*/ 1475191 h 1776290"/>
              <a:gd name="connsiteX2" fmla="*/ 2384019 w 4074033"/>
              <a:gd name="connsiteY2" fmla="*/ 1638897 h 1776290"/>
              <a:gd name="connsiteX3" fmla="*/ 4074033 w 4074033"/>
              <a:gd name="connsiteY3" fmla="*/ 491843 h 1776290"/>
              <a:gd name="connsiteX0" fmla="*/ 0 w 4074033"/>
              <a:gd name="connsiteY0" fmla="*/ 0 h 2421394"/>
              <a:gd name="connsiteX1" fmla="*/ 532250 w 4074033"/>
              <a:gd name="connsiteY1" fmla="*/ 1475191 h 2421394"/>
              <a:gd name="connsiteX2" fmla="*/ 2367068 w 4074033"/>
              <a:gd name="connsiteY2" fmla="*/ 2366211 h 2421394"/>
              <a:gd name="connsiteX3" fmla="*/ 4074033 w 4074033"/>
              <a:gd name="connsiteY3" fmla="*/ 491843 h 2421394"/>
              <a:gd name="connsiteX0" fmla="*/ 0 w 4896168"/>
              <a:gd name="connsiteY0" fmla="*/ 0 h 2459818"/>
              <a:gd name="connsiteX1" fmla="*/ 532250 w 4896168"/>
              <a:gd name="connsiteY1" fmla="*/ 1475191 h 2459818"/>
              <a:gd name="connsiteX2" fmla="*/ 2367068 w 4896168"/>
              <a:gd name="connsiteY2" fmla="*/ 2366211 h 2459818"/>
              <a:gd name="connsiteX3" fmla="*/ 4896168 w 4896168"/>
              <a:gd name="connsiteY3" fmla="*/ 2390941 h 2459818"/>
              <a:gd name="connsiteX0" fmla="*/ 0 w 4896168"/>
              <a:gd name="connsiteY0" fmla="*/ 0 h 2459818"/>
              <a:gd name="connsiteX1" fmla="*/ 532250 w 4896168"/>
              <a:gd name="connsiteY1" fmla="*/ 1475191 h 2459818"/>
              <a:gd name="connsiteX2" fmla="*/ 2367068 w 4896168"/>
              <a:gd name="connsiteY2" fmla="*/ 2366211 h 2459818"/>
              <a:gd name="connsiteX3" fmla="*/ 4896168 w 4896168"/>
              <a:gd name="connsiteY3" fmla="*/ 2390941 h 2459818"/>
              <a:gd name="connsiteX0" fmla="*/ 0 w 4896168"/>
              <a:gd name="connsiteY0" fmla="*/ 0 h 2459818"/>
              <a:gd name="connsiteX1" fmla="*/ 523774 w 4896168"/>
              <a:gd name="connsiteY1" fmla="*/ 1442866 h 2459818"/>
              <a:gd name="connsiteX2" fmla="*/ 2367068 w 4896168"/>
              <a:gd name="connsiteY2" fmla="*/ 2366211 h 2459818"/>
              <a:gd name="connsiteX3" fmla="*/ 4896168 w 4896168"/>
              <a:gd name="connsiteY3" fmla="*/ 2390941 h 2459818"/>
              <a:gd name="connsiteX0" fmla="*/ 0 w 4896168"/>
              <a:gd name="connsiteY0" fmla="*/ 0 h 2459818"/>
              <a:gd name="connsiteX1" fmla="*/ 523774 w 4896168"/>
              <a:gd name="connsiteY1" fmla="*/ 1442866 h 2459818"/>
              <a:gd name="connsiteX2" fmla="*/ 2367068 w 4896168"/>
              <a:gd name="connsiteY2" fmla="*/ 2366211 h 2459818"/>
              <a:gd name="connsiteX3" fmla="*/ 4896168 w 4896168"/>
              <a:gd name="connsiteY3" fmla="*/ 2390941 h 2459818"/>
              <a:gd name="connsiteX0" fmla="*/ 0 w 4896168"/>
              <a:gd name="connsiteY0" fmla="*/ 0 h 2459818"/>
              <a:gd name="connsiteX1" fmla="*/ 523774 w 4896168"/>
              <a:gd name="connsiteY1" fmla="*/ 1442866 h 2459818"/>
              <a:gd name="connsiteX2" fmla="*/ 1117946 w 4896168"/>
              <a:gd name="connsiteY2" fmla="*/ 2030831 h 2459818"/>
              <a:gd name="connsiteX3" fmla="*/ 2367068 w 4896168"/>
              <a:gd name="connsiteY3" fmla="*/ 2366211 h 2459818"/>
              <a:gd name="connsiteX4" fmla="*/ 4896168 w 4896168"/>
              <a:gd name="connsiteY4" fmla="*/ 2390941 h 2459818"/>
              <a:gd name="connsiteX0" fmla="*/ 0 w 4896168"/>
              <a:gd name="connsiteY0" fmla="*/ 0 h 2459818"/>
              <a:gd name="connsiteX1" fmla="*/ 523774 w 4896168"/>
              <a:gd name="connsiteY1" fmla="*/ 1442866 h 2459818"/>
              <a:gd name="connsiteX2" fmla="*/ 1050141 w 4896168"/>
              <a:gd name="connsiteY2" fmla="*/ 2313675 h 2459818"/>
              <a:gd name="connsiteX3" fmla="*/ 2367068 w 4896168"/>
              <a:gd name="connsiteY3" fmla="*/ 2366211 h 2459818"/>
              <a:gd name="connsiteX4" fmla="*/ 4896168 w 4896168"/>
              <a:gd name="connsiteY4" fmla="*/ 2390941 h 2459818"/>
              <a:gd name="connsiteX0" fmla="*/ 0 w 4896168"/>
              <a:gd name="connsiteY0" fmla="*/ 0 h 2459818"/>
              <a:gd name="connsiteX1" fmla="*/ 523774 w 4896168"/>
              <a:gd name="connsiteY1" fmla="*/ 1442866 h 2459818"/>
              <a:gd name="connsiteX2" fmla="*/ 1050141 w 4896168"/>
              <a:gd name="connsiteY2" fmla="*/ 2313675 h 2459818"/>
              <a:gd name="connsiteX3" fmla="*/ 2367068 w 4896168"/>
              <a:gd name="connsiteY3" fmla="*/ 2366211 h 2459818"/>
              <a:gd name="connsiteX4" fmla="*/ 4896168 w 4896168"/>
              <a:gd name="connsiteY4" fmla="*/ 2390941 h 2459818"/>
              <a:gd name="connsiteX0" fmla="*/ 0 w 4896168"/>
              <a:gd name="connsiteY0" fmla="*/ 0 h 2459818"/>
              <a:gd name="connsiteX1" fmla="*/ 523774 w 4896168"/>
              <a:gd name="connsiteY1" fmla="*/ 1523680 h 2459818"/>
              <a:gd name="connsiteX2" fmla="*/ 1050141 w 4896168"/>
              <a:gd name="connsiteY2" fmla="*/ 2313675 h 2459818"/>
              <a:gd name="connsiteX3" fmla="*/ 2367068 w 4896168"/>
              <a:gd name="connsiteY3" fmla="*/ 2366211 h 2459818"/>
              <a:gd name="connsiteX4" fmla="*/ 4896168 w 4896168"/>
              <a:gd name="connsiteY4" fmla="*/ 2390941 h 2459818"/>
              <a:gd name="connsiteX0" fmla="*/ 0 w 4896168"/>
              <a:gd name="connsiteY0" fmla="*/ 0 h 2500573"/>
              <a:gd name="connsiteX1" fmla="*/ 523774 w 4896168"/>
              <a:gd name="connsiteY1" fmla="*/ 1523680 h 2500573"/>
              <a:gd name="connsiteX2" fmla="*/ 1050141 w 4896168"/>
              <a:gd name="connsiteY2" fmla="*/ 2313675 h 2500573"/>
              <a:gd name="connsiteX3" fmla="*/ 2367068 w 4896168"/>
              <a:gd name="connsiteY3" fmla="*/ 2366211 h 2500573"/>
              <a:gd name="connsiteX4" fmla="*/ 4896168 w 4896168"/>
              <a:gd name="connsiteY4" fmla="*/ 2390941 h 2500573"/>
              <a:gd name="connsiteX0" fmla="*/ 0 w 4896168"/>
              <a:gd name="connsiteY0" fmla="*/ 0 h 2500573"/>
              <a:gd name="connsiteX1" fmla="*/ 523774 w 4896168"/>
              <a:gd name="connsiteY1" fmla="*/ 1523680 h 2500573"/>
              <a:gd name="connsiteX2" fmla="*/ 1050141 w 4896168"/>
              <a:gd name="connsiteY2" fmla="*/ 2313675 h 2500573"/>
              <a:gd name="connsiteX3" fmla="*/ 2367068 w 4896168"/>
              <a:gd name="connsiteY3" fmla="*/ 2366211 h 2500573"/>
              <a:gd name="connsiteX4" fmla="*/ 4896168 w 4896168"/>
              <a:gd name="connsiteY4" fmla="*/ 2390941 h 2500573"/>
              <a:gd name="connsiteX0" fmla="*/ 0 w 4896168"/>
              <a:gd name="connsiteY0" fmla="*/ 0 h 2540748"/>
              <a:gd name="connsiteX1" fmla="*/ 523774 w 4896168"/>
              <a:gd name="connsiteY1" fmla="*/ 1523680 h 2540748"/>
              <a:gd name="connsiteX2" fmla="*/ 1050141 w 4896168"/>
              <a:gd name="connsiteY2" fmla="*/ 2313675 h 2540748"/>
              <a:gd name="connsiteX3" fmla="*/ 2392496 w 4896168"/>
              <a:gd name="connsiteY3" fmla="*/ 2487430 h 2540748"/>
              <a:gd name="connsiteX4" fmla="*/ 4896168 w 4896168"/>
              <a:gd name="connsiteY4" fmla="*/ 2390941 h 2540748"/>
              <a:gd name="connsiteX0" fmla="*/ 0 w 4904644"/>
              <a:gd name="connsiteY0" fmla="*/ 0 h 2665995"/>
              <a:gd name="connsiteX1" fmla="*/ 523774 w 4904644"/>
              <a:gd name="connsiteY1" fmla="*/ 1523680 h 2665995"/>
              <a:gd name="connsiteX2" fmla="*/ 1050141 w 4904644"/>
              <a:gd name="connsiteY2" fmla="*/ 2313675 h 2665995"/>
              <a:gd name="connsiteX3" fmla="*/ 2392496 w 4904644"/>
              <a:gd name="connsiteY3" fmla="*/ 2487430 h 2665995"/>
              <a:gd name="connsiteX4" fmla="*/ 4904644 w 4904644"/>
              <a:gd name="connsiteY4" fmla="*/ 2568729 h 2665995"/>
              <a:gd name="connsiteX0" fmla="*/ 0 w 4904644"/>
              <a:gd name="connsiteY0" fmla="*/ 0 h 2568729"/>
              <a:gd name="connsiteX1" fmla="*/ 523774 w 4904644"/>
              <a:gd name="connsiteY1" fmla="*/ 1523680 h 2568729"/>
              <a:gd name="connsiteX2" fmla="*/ 1050141 w 4904644"/>
              <a:gd name="connsiteY2" fmla="*/ 2313675 h 2568729"/>
              <a:gd name="connsiteX3" fmla="*/ 2392496 w 4904644"/>
              <a:gd name="connsiteY3" fmla="*/ 2487430 h 2568729"/>
              <a:gd name="connsiteX4" fmla="*/ 4904644 w 4904644"/>
              <a:gd name="connsiteY4" fmla="*/ 2568729 h 2568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04644" h="2568729">
                <a:moveTo>
                  <a:pt x="0" y="0"/>
                </a:moveTo>
                <a:cubicBezTo>
                  <a:pt x="134962" y="418891"/>
                  <a:pt x="374177" y="1138068"/>
                  <a:pt x="523774" y="1523680"/>
                </a:cubicBezTo>
                <a:cubicBezTo>
                  <a:pt x="673371" y="1909292"/>
                  <a:pt x="742925" y="2159784"/>
                  <a:pt x="1050141" y="2313675"/>
                </a:cubicBezTo>
                <a:cubicBezTo>
                  <a:pt x="1357357" y="2467566"/>
                  <a:pt x="1762792" y="2475899"/>
                  <a:pt x="2392496" y="2487430"/>
                </a:cubicBezTo>
                <a:lnTo>
                  <a:pt x="4904644" y="2568729"/>
                </a:lnTo>
              </a:path>
            </a:pathLst>
          </a:custGeom>
          <a:ln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7" name="Oval 46"/>
          <p:cNvSpPr/>
          <p:nvPr/>
        </p:nvSpPr>
        <p:spPr>
          <a:xfrm>
            <a:off x="6844015" y="4069048"/>
            <a:ext cx="179734" cy="188507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9" name="TextBox 48"/>
          <p:cNvSpPr txBox="1"/>
          <p:nvPr/>
        </p:nvSpPr>
        <p:spPr>
          <a:xfrm>
            <a:off x="1202186" y="4535911"/>
            <a:ext cx="7464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00FF"/>
                </a:solidFill>
              </a:rPr>
              <a:t>Solution at ‘time nodes’:</a:t>
            </a:r>
            <a:r>
              <a:rPr lang="en-US" sz="3600" dirty="0" smtClean="0">
                <a:solidFill>
                  <a:srgbClr val="0000FF"/>
                </a:solidFill>
              </a:rPr>
              <a:t> </a:t>
            </a:r>
            <a:r>
              <a:rPr lang="en-US" sz="3600" i="1" dirty="0" err="1" smtClean="0">
                <a:solidFill>
                  <a:srgbClr val="0000FF"/>
                </a:solidFill>
              </a:rPr>
              <a:t>x</a:t>
            </a:r>
            <a:r>
              <a:rPr lang="en-US" sz="3600" i="1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3600" i="1" dirty="0" smtClean="0">
                <a:solidFill>
                  <a:srgbClr val="0000FF"/>
                </a:solidFill>
              </a:rPr>
              <a:t>, x</a:t>
            </a:r>
            <a:r>
              <a:rPr lang="en-US" sz="3600" i="1" baseline="-25000" dirty="0" smtClean="0">
                <a:solidFill>
                  <a:srgbClr val="0000FF"/>
                </a:solidFill>
              </a:rPr>
              <a:t>n-1</a:t>
            </a:r>
            <a:r>
              <a:rPr lang="en-US" sz="3600" i="1" dirty="0" smtClean="0">
                <a:solidFill>
                  <a:srgbClr val="0000FF"/>
                </a:solidFill>
              </a:rPr>
              <a:t>, x</a:t>
            </a:r>
            <a:r>
              <a:rPr lang="en-US" sz="3600" i="1" baseline="-25000" dirty="0" smtClean="0">
                <a:solidFill>
                  <a:srgbClr val="0000FF"/>
                </a:solidFill>
              </a:rPr>
              <a:t>n-</a:t>
            </a:r>
            <a:r>
              <a:rPr lang="en-US" sz="3600" i="1" baseline="-25000" dirty="0" smtClean="0">
                <a:solidFill>
                  <a:srgbClr val="0000FF"/>
                </a:solidFill>
              </a:rPr>
              <a:t>2</a:t>
            </a:r>
            <a:r>
              <a:rPr lang="en-US" sz="3600" i="1" dirty="0" smtClean="0">
                <a:solidFill>
                  <a:srgbClr val="0000FF"/>
                </a:solidFill>
              </a:rPr>
              <a:t>, …</a:t>
            </a:r>
            <a:endParaRPr lang="en-US" sz="3600" dirty="0" smtClean="0">
              <a:solidFill>
                <a:srgbClr val="0000FF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582786" y="5658898"/>
            <a:ext cx="397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>
                <a:latin typeface="Arial"/>
                <a:cs typeface="Arial"/>
              </a:rPr>
              <a:t>t</a:t>
            </a:r>
            <a:endParaRPr lang="en-US" sz="3600" i="1" baseline="-25000" dirty="0">
              <a:latin typeface="Arial"/>
              <a:cs typeface="Arial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54629" y="358428"/>
            <a:ext cx="499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>
                <a:latin typeface="Arial"/>
                <a:cs typeface="Arial"/>
              </a:rPr>
              <a:t>x</a:t>
            </a:r>
            <a:endParaRPr lang="en-US" sz="3600" i="1" baseline="-25000" dirty="0">
              <a:latin typeface="Arial"/>
              <a:cs typeface="Arial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2218086" y="5602827"/>
            <a:ext cx="0" cy="32367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907643" y="5982164"/>
            <a:ext cx="8434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>
                <a:latin typeface="Arial"/>
                <a:cs typeface="Arial"/>
              </a:rPr>
              <a:t>t</a:t>
            </a:r>
            <a:r>
              <a:rPr lang="en-US" sz="3600" i="1" baseline="-25000" dirty="0" smtClean="0">
                <a:latin typeface="Arial"/>
                <a:cs typeface="Arial"/>
              </a:rPr>
              <a:t>n</a:t>
            </a:r>
            <a:r>
              <a:rPr lang="en-US" sz="3600" i="1" baseline="-25000" dirty="0" smtClean="0">
                <a:latin typeface="Arial"/>
                <a:cs typeface="Arial"/>
              </a:rPr>
              <a:t>-3</a:t>
            </a:r>
            <a:endParaRPr lang="en-US" sz="3600" i="1" baseline="-25000" dirty="0">
              <a:latin typeface="Arial"/>
              <a:cs typeface="Arial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1512629" y="5610407"/>
            <a:ext cx="0" cy="32367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202186" y="5989744"/>
            <a:ext cx="8434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>
                <a:latin typeface="Arial"/>
                <a:cs typeface="Arial"/>
              </a:rPr>
              <a:t>t</a:t>
            </a:r>
            <a:r>
              <a:rPr lang="en-US" sz="3600" i="1" baseline="-25000" dirty="0" smtClean="0">
                <a:latin typeface="Arial"/>
                <a:cs typeface="Arial"/>
              </a:rPr>
              <a:t>n</a:t>
            </a:r>
            <a:r>
              <a:rPr lang="en-US" sz="3600" i="1" baseline="-25000" dirty="0" smtClean="0">
                <a:latin typeface="Arial"/>
                <a:cs typeface="Arial"/>
              </a:rPr>
              <a:t>-4</a:t>
            </a:r>
            <a:endParaRPr lang="en-US" sz="3600" i="1" baseline="-25000" dirty="0">
              <a:latin typeface="Arial"/>
              <a:cs typeface="Arial"/>
            </a:endParaRPr>
          </a:p>
        </p:txBody>
      </p:sp>
      <p:cxnSp>
        <p:nvCxnSpPr>
          <p:cNvPr id="4" name="Straight Connector 3"/>
          <p:cNvCxnSpPr>
            <a:stCxn id="30" idx="0"/>
            <a:endCxn id="30" idx="1"/>
          </p:cNvCxnSpPr>
          <p:nvPr/>
        </p:nvCxnSpPr>
        <p:spPr>
          <a:xfrm>
            <a:off x="1511303" y="568652"/>
            <a:ext cx="707012" cy="2157312"/>
          </a:xfrm>
          <a:prstGeom prst="line">
            <a:avLst/>
          </a:prstGeom>
          <a:ln>
            <a:solidFill>
              <a:srgbClr val="00800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30" idx="2"/>
            <a:endCxn id="30" idx="1"/>
          </p:cNvCxnSpPr>
          <p:nvPr/>
        </p:nvCxnSpPr>
        <p:spPr>
          <a:xfrm flipH="1" flipV="1">
            <a:off x="2218315" y="2725964"/>
            <a:ext cx="710511" cy="1118520"/>
          </a:xfrm>
          <a:prstGeom prst="line">
            <a:avLst/>
          </a:prstGeom>
          <a:ln>
            <a:solidFill>
              <a:srgbClr val="00800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30" idx="2"/>
            <a:endCxn id="30" idx="3"/>
          </p:cNvCxnSpPr>
          <p:nvPr/>
        </p:nvCxnSpPr>
        <p:spPr>
          <a:xfrm>
            <a:off x="2928826" y="3844484"/>
            <a:ext cx="1811966" cy="246012"/>
          </a:xfrm>
          <a:prstGeom prst="line">
            <a:avLst/>
          </a:prstGeom>
          <a:ln>
            <a:solidFill>
              <a:srgbClr val="00800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2872122" y="3779298"/>
            <a:ext cx="113408" cy="130371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67" name="Straight Connector 66"/>
          <p:cNvCxnSpPr>
            <a:endCxn id="30" idx="4"/>
          </p:cNvCxnSpPr>
          <p:nvPr/>
        </p:nvCxnSpPr>
        <p:spPr>
          <a:xfrm>
            <a:off x="4740792" y="4090496"/>
            <a:ext cx="3391001" cy="115108"/>
          </a:xfrm>
          <a:prstGeom prst="line">
            <a:avLst/>
          </a:prstGeom>
          <a:ln>
            <a:solidFill>
              <a:srgbClr val="00800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4684088" y="4025310"/>
            <a:ext cx="113408" cy="130371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1" name="Rectangle 50"/>
          <p:cNvSpPr/>
          <p:nvPr/>
        </p:nvSpPr>
        <p:spPr>
          <a:xfrm>
            <a:off x="8056447" y="4140418"/>
            <a:ext cx="113408" cy="130371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69" name="TextBox 68"/>
          <p:cNvSpPr txBox="1"/>
          <p:nvPr/>
        </p:nvSpPr>
        <p:spPr>
          <a:xfrm>
            <a:off x="2751094" y="1168707"/>
            <a:ext cx="62289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</a:rPr>
              <a:t>Linearly interpolated solution at ‘time points’: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i="1" dirty="0" err="1" smtClean="0">
                <a:solidFill>
                  <a:srgbClr val="008000"/>
                </a:solidFill>
              </a:rPr>
              <a:t>x</a:t>
            </a:r>
            <a:r>
              <a:rPr lang="en-US" sz="3600" i="1" baseline="-25000" dirty="0" err="1" smtClean="0">
                <a:solidFill>
                  <a:srgbClr val="008000"/>
                </a:solidFill>
              </a:rPr>
              <a:t>n</a:t>
            </a:r>
            <a:r>
              <a:rPr lang="en-US" sz="3600" i="1" dirty="0" smtClean="0">
                <a:solidFill>
                  <a:srgbClr val="008000"/>
                </a:solidFill>
              </a:rPr>
              <a:t>, x</a:t>
            </a:r>
            <a:r>
              <a:rPr lang="en-US" sz="3600" i="1" baseline="-25000" dirty="0" smtClean="0">
                <a:solidFill>
                  <a:srgbClr val="008000"/>
                </a:solidFill>
              </a:rPr>
              <a:t>n-1</a:t>
            </a:r>
            <a:r>
              <a:rPr lang="en-US" sz="3600" i="1" dirty="0" smtClean="0">
                <a:solidFill>
                  <a:srgbClr val="008000"/>
                </a:solidFill>
              </a:rPr>
              <a:t>, x</a:t>
            </a:r>
            <a:r>
              <a:rPr lang="en-US" sz="3600" i="1" baseline="-25000" dirty="0" smtClean="0">
                <a:solidFill>
                  <a:srgbClr val="008000"/>
                </a:solidFill>
              </a:rPr>
              <a:t>n</a:t>
            </a:r>
            <a:r>
              <a:rPr lang="en-US" sz="3600" i="1" baseline="-25000" smtClean="0">
                <a:solidFill>
                  <a:srgbClr val="008000"/>
                </a:solidFill>
              </a:rPr>
              <a:t>-</a:t>
            </a:r>
            <a:r>
              <a:rPr lang="en-US" sz="3600" i="1" baseline="-25000" smtClean="0">
                <a:solidFill>
                  <a:srgbClr val="008000"/>
                </a:solidFill>
              </a:rPr>
              <a:t>2</a:t>
            </a:r>
            <a:endParaRPr lang="en-US" sz="3600" dirty="0" smtClean="0">
              <a:solidFill>
                <a:srgbClr val="008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347695" y="172668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~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934595" y="172312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~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755636" y="172668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~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161382" y="2664988"/>
            <a:ext cx="113408" cy="130371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3" name="Rectangle 42"/>
          <p:cNvSpPr/>
          <p:nvPr/>
        </p:nvSpPr>
        <p:spPr>
          <a:xfrm>
            <a:off x="1455925" y="504777"/>
            <a:ext cx="113408" cy="130371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613763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54</Words>
  <Application>Microsoft Macintosh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Sandia National Laboratories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Curtis Ober</dc:creator>
  <cp:lastModifiedBy>Curtis Ober</cp:lastModifiedBy>
  <cp:revision>15</cp:revision>
  <dcterms:created xsi:type="dcterms:W3CDTF">2012-05-17T17:04:26Z</dcterms:created>
  <dcterms:modified xsi:type="dcterms:W3CDTF">2013-07-22T21:57:52Z</dcterms:modified>
</cp:coreProperties>
</file>