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16" autoAdjust="0"/>
  </p:normalViewPr>
  <p:slideViewPr>
    <p:cSldViewPr snapToGrid="0" snapToObjects="1">
      <p:cViewPr varScale="1">
        <p:scale>
          <a:sx n="93" d="100"/>
          <a:sy n="93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C4F6-BF82-2D4E-B24D-B4464B4B564A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FB1F-55F6-834F-824A-46946156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0772" y="368244"/>
            <a:ext cx="172555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UNINITIALIZED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9714" y="3208308"/>
            <a:ext cx="114767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MID_STEP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" name="Straight Arrow Connector 13"/>
          <p:cNvCxnSpPr>
            <a:stCxn id="5" idx="1"/>
            <a:endCxn id="18" idx="0"/>
          </p:cNvCxnSpPr>
          <p:nvPr/>
        </p:nvCxnSpPr>
        <p:spPr>
          <a:xfrm rot="10800000" flipV="1">
            <a:off x="2635352" y="552909"/>
            <a:ext cx="985420" cy="50033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21224" y="4628340"/>
            <a:ext cx="212465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AFTER_CORRECTION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31383" y="1788276"/>
            <a:ext cx="210433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BEFORE_FIRST_STEP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41337" y="6048373"/>
            <a:ext cx="248442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READY_FOR_NEXT_STEP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69" name="Straight Arrow Connector 13"/>
          <p:cNvCxnSpPr>
            <a:stCxn id="5" idx="3"/>
            <a:endCxn id="59" idx="0"/>
          </p:cNvCxnSpPr>
          <p:nvPr/>
        </p:nvCxnSpPr>
        <p:spPr>
          <a:xfrm>
            <a:off x="5346326" y="552910"/>
            <a:ext cx="1018639" cy="50033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5142" y="1053241"/>
            <a:ext cx="116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initialize()</a:t>
            </a:r>
            <a:endParaRPr 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75864" y="1053241"/>
            <a:ext cx="217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setRequestStepSize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86609" y="2474367"/>
            <a:ext cx="155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nextStepSize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51048" y="3895493"/>
            <a:ext cx="162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setCorrection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930990" y="3885782"/>
            <a:ext cx="140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acceptStep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35832" y="5316620"/>
            <a:ext cx="165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completeStep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1975399" y="5300807"/>
            <a:ext cx="131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rejectStep</a:t>
            </a:r>
            <a:r>
              <a:rPr lang="en-US" i="1" dirty="0" smtClean="0"/>
              <a:t>()</a:t>
            </a:r>
            <a:endParaRPr lang="en-US" i="1" dirty="0"/>
          </a:p>
        </p:txBody>
      </p:sp>
      <p:cxnSp>
        <p:nvCxnSpPr>
          <p:cNvPr id="70" name="Straight Arrow Connector 13"/>
          <p:cNvCxnSpPr>
            <a:stCxn id="18" idx="2"/>
            <a:endCxn id="72" idx="1"/>
          </p:cNvCxnSpPr>
          <p:nvPr/>
        </p:nvCxnSpPr>
        <p:spPr>
          <a:xfrm rot="16200000" flipH="1">
            <a:off x="2758183" y="1299741"/>
            <a:ext cx="550369" cy="79603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"/>
          <p:cNvCxnSpPr>
            <a:stCxn id="59" idx="2"/>
            <a:endCxn id="72" idx="3"/>
          </p:cNvCxnSpPr>
          <p:nvPr/>
        </p:nvCxnSpPr>
        <p:spPr>
          <a:xfrm rot="5400000">
            <a:off x="5675156" y="1283132"/>
            <a:ext cx="550369" cy="82925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3"/>
          <p:cNvCxnSpPr>
            <a:stCxn id="18" idx="3"/>
            <a:endCxn id="59" idx="1"/>
          </p:cNvCxnSpPr>
          <p:nvPr/>
        </p:nvCxnSpPr>
        <p:spPr>
          <a:xfrm>
            <a:off x="3215561" y="1237907"/>
            <a:ext cx="206030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3"/>
          <p:cNvCxnSpPr>
            <a:stCxn id="72" idx="3"/>
            <a:endCxn id="60" idx="0"/>
          </p:cNvCxnSpPr>
          <p:nvPr/>
        </p:nvCxnSpPr>
        <p:spPr>
          <a:xfrm>
            <a:off x="5535715" y="1972942"/>
            <a:ext cx="829250" cy="501425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3"/>
          <p:cNvCxnSpPr>
            <a:stCxn id="60" idx="2"/>
            <a:endCxn id="6" idx="3"/>
          </p:cNvCxnSpPr>
          <p:nvPr/>
        </p:nvCxnSpPr>
        <p:spPr>
          <a:xfrm rot="5400000">
            <a:off x="5436538" y="2464546"/>
            <a:ext cx="549275" cy="130758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3"/>
          <p:cNvCxnSpPr>
            <a:stCxn id="6" idx="0"/>
            <a:endCxn id="60" idx="1"/>
          </p:cNvCxnSpPr>
          <p:nvPr/>
        </p:nvCxnSpPr>
        <p:spPr>
          <a:xfrm rot="5400000" flipH="1" flipV="1">
            <a:off x="4760442" y="2382141"/>
            <a:ext cx="549275" cy="110306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3"/>
          <p:cNvCxnSpPr>
            <a:stCxn id="6" idx="3"/>
            <a:endCxn id="61" idx="0"/>
          </p:cNvCxnSpPr>
          <p:nvPr/>
        </p:nvCxnSpPr>
        <p:spPr>
          <a:xfrm>
            <a:off x="5057384" y="3392974"/>
            <a:ext cx="1307580" cy="502519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3"/>
          <p:cNvCxnSpPr>
            <a:stCxn id="61" idx="2"/>
            <a:endCxn id="23" idx="3"/>
          </p:cNvCxnSpPr>
          <p:nvPr/>
        </p:nvCxnSpPr>
        <p:spPr>
          <a:xfrm rot="5400000">
            <a:off x="5681329" y="4129370"/>
            <a:ext cx="548181" cy="819090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3"/>
          <p:cNvCxnSpPr>
            <a:stCxn id="23" idx="0"/>
            <a:endCxn id="62" idx="3"/>
          </p:cNvCxnSpPr>
          <p:nvPr/>
        </p:nvCxnSpPr>
        <p:spPr>
          <a:xfrm rot="16200000" flipV="1">
            <a:off x="3632685" y="3777475"/>
            <a:ext cx="557892" cy="114383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3"/>
          <p:cNvCxnSpPr>
            <a:stCxn id="62" idx="2"/>
            <a:endCxn id="23" idx="1"/>
          </p:cNvCxnSpPr>
          <p:nvPr/>
        </p:nvCxnSpPr>
        <p:spPr>
          <a:xfrm rot="16200000" flipH="1">
            <a:off x="2749341" y="4141123"/>
            <a:ext cx="557892" cy="785873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3"/>
          <p:cNvCxnSpPr>
            <a:stCxn id="23" idx="1"/>
            <a:endCxn id="64" idx="0"/>
          </p:cNvCxnSpPr>
          <p:nvPr/>
        </p:nvCxnSpPr>
        <p:spPr>
          <a:xfrm rot="10800000" flipV="1">
            <a:off x="2635352" y="4813005"/>
            <a:ext cx="785872" cy="487801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3"/>
          <p:cNvCxnSpPr>
            <a:stCxn id="23" idx="3"/>
            <a:endCxn id="63" idx="0"/>
          </p:cNvCxnSpPr>
          <p:nvPr/>
        </p:nvCxnSpPr>
        <p:spPr>
          <a:xfrm>
            <a:off x="5545874" y="4813006"/>
            <a:ext cx="819090" cy="503614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3"/>
          <p:cNvCxnSpPr>
            <a:stCxn id="64" idx="2"/>
            <a:endCxn id="114" idx="1"/>
          </p:cNvCxnSpPr>
          <p:nvPr/>
        </p:nvCxnSpPr>
        <p:spPr>
          <a:xfrm rot="16200000" flipH="1">
            <a:off x="2656894" y="5648596"/>
            <a:ext cx="562900" cy="605985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3"/>
          <p:cNvCxnSpPr>
            <a:stCxn id="63" idx="2"/>
            <a:endCxn id="114" idx="3"/>
          </p:cNvCxnSpPr>
          <p:nvPr/>
        </p:nvCxnSpPr>
        <p:spPr>
          <a:xfrm rot="5400000">
            <a:off x="5771820" y="5639894"/>
            <a:ext cx="547087" cy="639203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3"/>
          <p:cNvCxnSpPr>
            <a:stCxn id="114" idx="3"/>
            <a:endCxn id="59" idx="3"/>
          </p:cNvCxnSpPr>
          <p:nvPr/>
        </p:nvCxnSpPr>
        <p:spPr>
          <a:xfrm flipV="1">
            <a:off x="5725761" y="1237907"/>
            <a:ext cx="1728304" cy="4995132"/>
          </a:xfrm>
          <a:prstGeom prst="curvedConnector3">
            <a:avLst>
              <a:gd name="adj1" fmla="val 16853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3"/>
          <p:cNvCxnSpPr>
            <a:stCxn id="114" idx="3"/>
            <a:endCxn id="60" idx="3"/>
          </p:cNvCxnSpPr>
          <p:nvPr/>
        </p:nvCxnSpPr>
        <p:spPr>
          <a:xfrm flipV="1">
            <a:off x="5725761" y="2659033"/>
            <a:ext cx="1417559" cy="3574006"/>
          </a:xfrm>
          <a:prstGeom prst="curvedConnector3">
            <a:avLst>
              <a:gd name="adj1" fmla="val 15273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0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Ober</dc:creator>
  <cp:lastModifiedBy>Curtis Ober</cp:lastModifiedBy>
  <cp:revision>29</cp:revision>
  <dcterms:created xsi:type="dcterms:W3CDTF">2012-05-17T17:04:26Z</dcterms:created>
  <dcterms:modified xsi:type="dcterms:W3CDTF">2013-08-06T22:39:53Z</dcterms:modified>
</cp:coreProperties>
</file>