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96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55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2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9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6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58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0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4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1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06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961B-7D89-4377-B75B-B294AFB4B684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781F-2AC4-497B-8A2B-0836CB1E2F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9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25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26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53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2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10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Paulino Francisco Angulo Grancha</dc:creator>
  <cp:lastModifiedBy>Paulino Francisco Angulo Grancha</cp:lastModifiedBy>
  <cp:revision>5</cp:revision>
  <dcterms:created xsi:type="dcterms:W3CDTF">2017-03-17T22:29:30Z</dcterms:created>
  <dcterms:modified xsi:type="dcterms:W3CDTF">2017-03-22T20:50:26Z</dcterms:modified>
</cp:coreProperties>
</file>