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11CE-42A3-0F4E-897B-8FC7A6D480F1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B351-A40B-2B42-B65C-A609BD37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6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11CE-42A3-0F4E-897B-8FC7A6D480F1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B351-A40B-2B42-B65C-A609BD37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11CE-42A3-0F4E-897B-8FC7A6D480F1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B351-A40B-2B42-B65C-A609BD37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0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11CE-42A3-0F4E-897B-8FC7A6D480F1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B351-A40B-2B42-B65C-A609BD37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2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11CE-42A3-0F4E-897B-8FC7A6D480F1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B351-A40B-2B42-B65C-A609BD37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5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11CE-42A3-0F4E-897B-8FC7A6D480F1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B351-A40B-2B42-B65C-A609BD37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2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11CE-42A3-0F4E-897B-8FC7A6D480F1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B351-A40B-2B42-B65C-A609BD37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4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11CE-42A3-0F4E-897B-8FC7A6D480F1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B351-A40B-2B42-B65C-A609BD37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3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11CE-42A3-0F4E-897B-8FC7A6D480F1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B351-A40B-2B42-B65C-A609BD37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1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11CE-42A3-0F4E-897B-8FC7A6D480F1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B351-A40B-2B42-B65C-A609BD37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11CE-42A3-0F4E-897B-8FC7A6D480F1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B351-A40B-2B42-B65C-A609BD37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911CE-42A3-0F4E-897B-8FC7A6D480F1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CB351-A40B-2B42-B65C-A609BD37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0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s 4"/>
          <p:cNvSpPr/>
          <p:nvPr/>
        </p:nvSpPr>
        <p:spPr>
          <a:xfrm>
            <a:off x="698499" y="4055533"/>
            <a:ext cx="668867" cy="44873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Ud</a:t>
            </a:r>
            <a:r>
              <a:rPr lang="en-US" sz="1000" dirty="0" smtClean="0"/>
              <a:t> heating</a:t>
            </a:r>
          </a:p>
          <a:p>
            <a:pPr algn="ctr"/>
            <a:r>
              <a:rPr lang="en-US" sz="1000" dirty="0" smtClean="0"/>
              <a:t>HH</a:t>
            </a:r>
          </a:p>
        </p:txBody>
      </p:sp>
      <p:sp>
        <p:nvSpPr>
          <p:cNvPr id="7" name="Process 6"/>
          <p:cNvSpPr/>
          <p:nvPr/>
        </p:nvSpPr>
        <p:spPr>
          <a:xfrm>
            <a:off x="1917699" y="3005667"/>
            <a:ext cx="668867" cy="44873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Gas heater</a:t>
            </a:r>
            <a:endParaRPr lang="en-US" sz="1000" dirty="0"/>
          </a:p>
        </p:txBody>
      </p:sp>
      <p:sp>
        <p:nvSpPr>
          <p:cNvPr id="8" name="Process 7"/>
          <p:cNvSpPr/>
          <p:nvPr/>
        </p:nvSpPr>
        <p:spPr>
          <a:xfrm>
            <a:off x="1917699" y="3716867"/>
            <a:ext cx="668867" cy="44873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Combi</a:t>
            </a:r>
            <a:r>
              <a:rPr lang="en-US" sz="1000" dirty="0" smtClean="0"/>
              <a:t> heater</a:t>
            </a:r>
            <a:endParaRPr lang="en-US" sz="1000" dirty="0"/>
          </a:p>
        </p:txBody>
      </p:sp>
      <p:sp>
        <p:nvSpPr>
          <p:cNvPr id="9" name="Process 8"/>
          <p:cNvSpPr/>
          <p:nvPr/>
        </p:nvSpPr>
        <p:spPr>
          <a:xfrm>
            <a:off x="1917699" y="4377267"/>
            <a:ext cx="668867" cy="44873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Gas heat pump</a:t>
            </a:r>
            <a:endParaRPr lang="en-US" sz="1000" dirty="0"/>
          </a:p>
        </p:txBody>
      </p:sp>
      <p:sp>
        <p:nvSpPr>
          <p:cNvPr id="10" name="Process 9"/>
          <p:cNvSpPr/>
          <p:nvPr/>
        </p:nvSpPr>
        <p:spPr>
          <a:xfrm>
            <a:off x="1917699" y="5029200"/>
            <a:ext cx="668867" cy="44873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Gas </a:t>
            </a:r>
            <a:r>
              <a:rPr lang="en-US" sz="1000" dirty="0" err="1" smtClean="0"/>
              <a:t>chp</a:t>
            </a:r>
            <a:endParaRPr lang="en-US" sz="1000" dirty="0"/>
          </a:p>
        </p:txBody>
      </p:sp>
      <p:sp>
        <p:nvSpPr>
          <p:cNvPr id="11" name="Process 10"/>
          <p:cNvSpPr/>
          <p:nvPr/>
        </p:nvSpPr>
        <p:spPr>
          <a:xfrm>
            <a:off x="3323173" y="4055533"/>
            <a:ext cx="668867" cy="44873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Space Heating</a:t>
            </a:r>
          </a:p>
        </p:txBody>
      </p:sp>
      <p:sp>
        <p:nvSpPr>
          <p:cNvPr id="12" name="Process 11"/>
          <p:cNvSpPr/>
          <p:nvPr/>
        </p:nvSpPr>
        <p:spPr>
          <a:xfrm>
            <a:off x="3323173" y="1998133"/>
            <a:ext cx="668867" cy="44873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Cooking</a:t>
            </a:r>
            <a:endParaRPr lang="en-US" sz="1000" dirty="0"/>
          </a:p>
        </p:txBody>
      </p:sp>
      <p:sp>
        <p:nvSpPr>
          <p:cNvPr id="13" name="Process 12"/>
          <p:cNvSpPr/>
          <p:nvPr/>
        </p:nvSpPr>
        <p:spPr>
          <a:xfrm>
            <a:off x="5338232" y="2556933"/>
            <a:ext cx="668867" cy="44873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FD HH gas</a:t>
            </a:r>
            <a:endParaRPr lang="en-US" sz="1000" dirty="0"/>
          </a:p>
        </p:txBody>
      </p:sp>
      <p:sp>
        <p:nvSpPr>
          <p:cNvPr id="14" name="Process 13"/>
          <p:cNvSpPr/>
          <p:nvPr/>
        </p:nvSpPr>
        <p:spPr>
          <a:xfrm>
            <a:off x="3323173" y="1270001"/>
            <a:ext cx="668867" cy="44873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Hot water</a:t>
            </a:r>
            <a:endParaRPr lang="en-US" sz="1000" dirty="0"/>
          </a:p>
        </p:txBody>
      </p:sp>
      <p:sp>
        <p:nvSpPr>
          <p:cNvPr id="15" name="Process 14"/>
          <p:cNvSpPr/>
          <p:nvPr/>
        </p:nvSpPr>
        <p:spPr>
          <a:xfrm>
            <a:off x="3323173" y="550334"/>
            <a:ext cx="668867" cy="44873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Cooling</a:t>
            </a:r>
            <a:endParaRPr lang="en-US" sz="1000" dirty="0"/>
          </a:p>
        </p:txBody>
      </p:sp>
      <p:sp>
        <p:nvSpPr>
          <p:cNvPr id="16" name="Process 15"/>
          <p:cNvSpPr/>
          <p:nvPr/>
        </p:nvSpPr>
        <p:spPr>
          <a:xfrm>
            <a:off x="7437966" y="2556934"/>
            <a:ext cx="668867" cy="44873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FD Gas</a:t>
            </a:r>
            <a:endParaRPr lang="en-US" sz="1000" dirty="0"/>
          </a:p>
        </p:txBody>
      </p:sp>
      <p:sp>
        <p:nvSpPr>
          <p:cNvPr id="17" name="Process 16"/>
          <p:cNvSpPr/>
          <p:nvPr/>
        </p:nvSpPr>
        <p:spPr>
          <a:xfrm>
            <a:off x="5236632" y="5884334"/>
            <a:ext cx="668867" cy="44873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FD IND</a:t>
            </a:r>
          </a:p>
          <a:p>
            <a:pPr algn="ctr"/>
            <a:r>
              <a:rPr lang="en-US" sz="1000" dirty="0" smtClean="0"/>
              <a:t>gas</a:t>
            </a:r>
            <a:endParaRPr lang="en-US" sz="1000" dirty="0"/>
          </a:p>
        </p:txBody>
      </p:sp>
      <p:cxnSp>
        <p:nvCxnSpPr>
          <p:cNvPr id="19" name="Curved Connector 18"/>
          <p:cNvCxnSpPr>
            <a:stCxn id="13" idx="1"/>
            <a:endCxn id="14" idx="3"/>
          </p:cNvCxnSpPr>
          <p:nvPr/>
        </p:nvCxnSpPr>
        <p:spPr>
          <a:xfrm rot="10800000">
            <a:off x="3992040" y="1494368"/>
            <a:ext cx="1346192" cy="128693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3" idx="1"/>
            <a:endCxn id="12" idx="3"/>
          </p:cNvCxnSpPr>
          <p:nvPr/>
        </p:nvCxnSpPr>
        <p:spPr>
          <a:xfrm rot="10800000">
            <a:off x="3992040" y="2222500"/>
            <a:ext cx="1346192" cy="5588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3" idx="1"/>
            <a:endCxn id="15" idx="3"/>
          </p:cNvCxnSpPr>
          <p:nvPr/>
        </p:nvCxnSpPr>
        <p:spPr>
          <a:xfrm rot="10800000">
            <a:off x="3992040" y="774702"/>
            <a:ext cx="1346192" cy="20065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1"/>
            <a:endCxn id="11" idx="3"/>
          </p:cNvCxnSpPr>
          <p:nvPr/>
        </p:nvCxnSpPr>
        <p:spPr>
          <a:xfrm rot="10800000" flipV="1">
            <a:off x="3992040" y="2781300"/>
            <a:ext cx="1346192" cy="1498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1" idx="1"/>
            <a:endCxn id="7" idx="3"/>
          </p:cNvCxnSpPr>
          <p:nvPr/>
        </p:nvCxnSpPr>
        <p:spPr>
          <a:xfrm rot="10800000">
            <a:off x="2586567" y="3230034"/>
            <a:ext cx="736607" cy="10498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1"/>
            <a:endCxn id="8" idx="3"/>
          </p:cNvCxnSpPr>
          <p:nvPr/>
        </p:nvCxnSpPr>
        <p:spPr>
          <a:xfrm rot="10800000">
            <a:off x="2586567" y="3941234"/>
            <a:ext cx="736607" cy="3386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1" idx="1"/>
            <a:endCxn id="9" idx="3"/>
          </p:cNvCxnSpPr>
          <p:nvPr/>
        </p:nvCxnSpPr>
        <p:spPr>
          <a:xfrm rot="10800000" flipV="1">
            <a:off x="2586567" y="4279900"/>
            <a:ext cx="736607" cy="32173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1" idx="1"/>
            <a:endCxn id="10" idx="3"/>
          </p:cNvCxnSpPr>
          <p:nvPr/>
        </p:nvCxnSpPr>
        <p:spPr>
          <a:xfrm rot="10800000" flipV="1">
            <a:off x="2586567" y="4279899"/>
            <a:ext cx="736607" cy="97366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7" idx="1"/>
            <a:endCxn id="5" idx="3"/>
          </p:cNvCxnSpPr>
          <p:nvPr/>
        </p:nvCxnSpPr>
        <p:spPr>
          <a:xfrm rot="10800000" flipV="1">
            <a:off x="1367367" y="3230034"/>
            <a:ext cx="550333" cy="10498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8" idx="1"/>
            <a:endCxn id="5" idx="3"/>
          </p:cNvCxnSpPr>
          <p:nvPr/>
        </p:nvCxnSpPr>
        <p:spPr>
          <a:xfrm rot="10800000" flipV="1">
            <a:off x="1367367" y="3941234"/>
            <a:ext cx="550333" cy="3386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9" idx="1"/>
            <a:endCxn id="5" idx="3"/>
          </p:cNvCxnSpPr>
          <p:nvPr/>
        </p:nvCxnSpPr>
        <p:spPr>
          <a:xfrm rot="10800000">
            <a:off x="1367367" y="4279900"/>
            <a:ext cx="550333" cy="32173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0" idx="1"/>
            <a:endCxn id="5" idx="3"/>
          </p:cNvCxnSpPr>
          <p:nvPr/>
        </p:nvCxnSpPr>
        <p:spPr>
          <a:xfrm rot="10800000">
            <a:off x="1367367" y="4279901"/>
            <a:ext cx="550333" cy="97366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1"/>
            <a:endCxn id="80" idx="3"/>
          </p:cNvCxnSpPr>
          <p:nvPr/>
        </p:nvCxnSpPr>
        <p:spPr>
          <a:xfrm rot="10800000">
            <a:off x="2586566" y="6108701"/>
            <a:ext cx="2650066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6" idx="1"/>
            <a:endCxn id="13" idx="3"/>
          </p:cNvCxnSpPr>
          <p:nvPr/>
        </p:nvCxnSpPr>
        <p:spPr>
          <a:xfrm rot="10800000">
            <a:off x="6007100" y="2781301"/>
            <a:ext cx="1430867" cy="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16" idx="1"/>
            <a:endCxn id="17" idx="3"/>
          </p:cNvCxnSpPr>
          <p:nvPr/>
        </p:nvCxnSpPr>
        <p:spPr>
          <a:xfrm rot="10800000" flipV="1">
            <a:off x="5905500" y="2781301"/>
            <a:ext cx="1532467" cy="33274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Process 79"/>
          <p:cNvSpPr/>
          <p:nvPr/>
        </p:nvSpPr>
        <p:spPr>
          <a:xfrm>
            <a:off x="1917699" y="5884333"/>
            <a:ext cx="668867" cy="44873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Burner</a:t>
            </a:r>
            <a:endParaRPr lang="en-US" sz="1000" dirty="0"/>
          </a:p>
        </p:txBody>
      </p:sp>
      <p:sp>
        <p:nvSpPr>
          <p:cNvPr id="83" name="Process 82"/>
          <p:cNvSpPr/>
          <p:nvPr/>
        </p:nvSpPr>
        <p:spPr>
          <a:xfrm>
            <a:off x="698500" y="5884333"/>
            <a:ext cx="668867" cy="44873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Ud</a:t>
            </a:r>
            <a:r>
              <a:rPr lang="en-US" sz="1000" dirty="0" smtClean="0"/>
              <a:t> heating</a:t>
            </a:r>
          </a:p>
          <a:p>
            <a:pPr algn="ctr"/>
            <a:r>
              <a:rPr lang="en-US" sz="1000" dirty="0" smtClean="0"/>
              <a:t>IND </a:t>
            </a:r>
            <a:endParaRPr lang="en-US" sz="1000" dirty="0"/>
          </a:p>
        </p:txBody>
      </p:sp>
      <p:cxnSp>
        <p:nvCxnSpPr>
          <p:cNvPr id="85" name="Curved Connector 84"/>
          <p:cNvCxnSpPr>
            <a:stCxn id="80" idx="1"/>
            <a:endCxn id="83" idx="3"/>
          </p:cNvCxnSpPr>
          <p:nvPr/>
        </p:nvCxnSpPr>
        <p:spPr>
          <a:xfrm rot="10800000">
            <a:off x="1367367" y="6108700"/>
            <a:ext cx="55033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550042" y="2188634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361.8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90775" y="5473700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266.6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597174" y="1309428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</a:t>
            </a:r>
            <a:endParaRPr lang="en-US" sz="1050" dirty="0"/>
          </a:p>
        </p:txBody>
      </p:sp>
      <p:sp>
        <p:nvSpPr>
          <p:cNvPr id="115" name="TextBox 114"/>
          <p:cNvSpPr txBox="1"/>
          <p:nvPr/>
        </p:nvSpPr>
        <p:spPr>
          <a:xfrm>
            <a:off x="4779861" y="3099229"/>
            <a:ext cx="3551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.73</a:t>
            </a:r>
            <a:endParaRPr lang="en-US" sz="1050" dirty="0"/>
          </a:p>
        </p:txBody>
      </p:sp>
      <p:sp>
        <p:nvSpPr>
          <p:cNvPr id="116" name="TextBox 115"/>
          <p:cNvSpPr txBox="1"/>
          <p:nvPr/>
        </p:nvSpPr>
        <p:spPr>
          <a:xfrm>
            <a:off x="4178728" y="1591776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.24</a:t>
            </a:r>
            <a:endParaRPr lang="en-US" sz="1050" dirty="0"/>
          </a:p>
        </p:txBody>
      </p:sp>
      <p:sp>
        <p:nvSpPr>
          <p:cNvPr id="117" name="TextBox 116"/>
          <p:cNvSpPr txBox="1"/>
          <p:nvPr/>
        </p:nvSpPr>
        <p:spPr>
          <a:xfrm>
            <a:off x="4178728" y="2277618"/>
            <a:ext cx="3551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.03</a:t>
            </a:r>
            <a:endParaRPr lang="en-US" sz="1050" dirty="0"/>
          </a:p>
        </p:txBody>
      </p:sp>
      <p:sp>
        <p:nvSpPr>
          <p:cNvPr id="118" name="TextBox 117"/>
          <p:cNvSpPr txBox="1"/>
          <p:nvPr/>
        </p:nvSpPr>
        <p:spPr>
          <a:xfrm>
            <a:off x="2934127" y="3586062"/>
            <a:ext cx="3551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.10</a:t>
            </a:r>
            <a:endParaRPr lang="en-US" sz="1050" dirty="0"/>
          </a:p>
        </p:txBody>
      </p:sp>
      <p:sp>
        <p:nvSpPr>
          <p:cNvPr id="119" name="TextBox 118"/>
          <p:cNvSpPr txBox="1"/>
          <p:nvPr/>
        </p:nvSpPr>
        <p:spPr>
          <a:xfrm>
            <a:off x="2663193" y="3772412"/>
            <a:ext cx="3551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.90</a:t>
            </a:r>
            <a:endParaRPr lang="en-US" sz="1050" dirty="0"/>
          </a:p>
        </p:txBody>
      </p:sp>
      <p:sp>
        <p:nvSpPr>
          <p:cNvPr id="120" name="TextBox 119"/>
          <p:cNvSpPr txBox="1"/>
          <p:nvPr/>
        </p:nvSpPr>
        <p:spPr>
          <a:xfrm>
            <a:off x="2677965" y="4340924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</a:t>
            </a:r>
            <a:endParaRPr lang="en-US" sz="1050" dirty="0"/>
          </a:p>
        </p:txBody>
      </p:sp>
      <p:sp>
        <p:nvSpPr>
          <p:cNvPr id="121" name="TextBox 120"/>
          <p:cNvSpPr txBox="1"/>
          <p:nvPr/>
        </p:nvSpPr>
        <p:spPr>
          <a:xfrm>
            <a:off x="2677965" y="4815057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5936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45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</dc:creator>
  <cp:lastModifiedBy>Dennis</cp:lastModifiedBy>
  <cp:revision>6</cp:revision>
  <dcterms:created xsi:type="dcterms:W3CDTF">2012-10-26T09:13:44Z</dcterms:created>
  <dcterms:modified xsi:type="dcterms:W3CDTF">2012-10-26T18:28:50Z</dcterms:modified>
</cp:coreProperties>
</file>