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éssica" initials="J" lastIdx="2" clrIdx="0">
    <p:extLst>
      <p:ext uri="{19B8F6BF-5375-455C-9EA6-DF929625EA0E}">
        <p15:presenceInfo xmlns:p15="http://schemas.microsoft.com/office/powerpoint/2012/main" userId="Jéssic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3T20:31:30.367" idx="2">
    <p:pos x="107" y="147"/>
    <p:text>Curva do modelo referente aos dados do paciente B17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13736-99A5-42AE-B925-1687E1DD2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B14654-5D9B-4315-B135-86EE8BB9C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523CD9-47DA-4CDA-A97E-2EC407E3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151D-8D63-4B9A-BBD8-E539608F5CCA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6AAE96-3DA1-4A76-84B4-E4282E94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897DBF-B2B5-48FC-BEB1-DB9B37F8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800D-7C2E-4031-AF41-352F22CDA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48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98348-A7DF-4B7E-86A8-B16386D9D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3A46477-A002-4EC3-A30A-625B2FAF7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CEA5F8-0633-4948-9D4F-7D902853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151D-8D63-4B9A-BBD8-E539608F5CCA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7241D3-C92C-4C2A-BDC1-38D21211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CE2D23-AD9F-4DAE-B539-38C4D23B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800D-7C2E-4031-AF41-352F22CDA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83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4078EE-DA55-4EDD-B659-19F90C8D0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6E818B-9821-4D52-B191-42E91B1EF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61EB95-6408-4E72-9C8F-DA87E288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151D-8D63-4B9A-BBD8-E539608F5CCA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E879F9-E9AA-490B-966B-2F1B1E52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74C6A8-ED66-469C-A86D-9F8F5D09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800D-7C2E-4031-AF41-352F22CDA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77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C31D1-6111-4C73-8152-4577887A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70DC26-F24C-45E8-9AAE-24DD88AB4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7839DE-BE33-4FC4-99D9-A476AFD90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151D-8D63-4B9A-BBD8-E539608F5CCA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7E03E6-3AC2-4A23-AE1E-658A36B8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859A9A-9259-40C5-ABD0-81ACE32F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800D-7C2E-4031-AF41-352F22CDA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736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D705D-F156-4B4C-8697-2BBF5B22B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3166F7-0F55-408D-A7C8-551A63285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05BE7-FBB8-494C-AB72-79678D471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151D-8D63-4B9A-BBD8-E539608F5CCA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8F342D-7A6B-4AF3-A984-B6775595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EF863F-3B68-42DB-9B01-0A45D0F9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800D-7C2E-4031-AF41-352F22CDA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18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35CF4-837F-4269-9B76-E781FA1D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D0A833-FA5B-46AF-B9F4-807C69F62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68DA3B-8DDC-4F12-B63B-26E38A3F1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8871AB-B003-413E-B74D-4EB787E6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151D-8D63-4B9A-BBD8-E539608F5CCA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02D66D-3C58-415B-96DA-AF354240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8FF49D-EBD1-4C77-A43B-E1ECD574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800D-7C2E-4031-AF41-352F22CDA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7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FA827-04A5-4851-B74E-799AC10A2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9C347B-4610-42AC-AE4C-AAF68C8B1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B331E9-6E2A-4C29-84BA-5990F6B4C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86024D4-F91C-42C2-B7E1-968AD9264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8FCA3E1-C9CB-4923-A041-10DF17A7F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1ACE6B-48B7-4DA0-BBBC-70729AD6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151D-8D63-4B9A-BBD8-E539608F5CCA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1989B3-0621-440E-9B0E-102D9E949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71F82E0-8392-4AAE-B426-F2E053D9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800D-7C2E-4031-AF41-352F22CDA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19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1E192-1287-4288-A97C-EA1EDE0FE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C0E96E3-BCA6-4B00-93BA-5F96A0EF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151D-8D63-4B9A-BBD8-E539608F5CCA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02FC39-FE6D-4BD8-8700-E68A12593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7B8974-124B-472B-B52B-34AA75F2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800D-7C2E-4031-AF41-352F22CDA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69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B87C60-45B3-4FBB-AC88-C2243432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151D-8D63-4B9A-BBD8-E539608F5CCA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C017FD9-C009-49C0-823C-D4D2BDCE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501607-BC14-45FF-A30B-909B1B7E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800D-7C2E-4031-AF41-352F22CDA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00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42F20-8746-43FF-ACF7-C6DE4599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E3308E-026E-4A13-BF6C-FC5F217BB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088BAE-DCF8-421B-89D6-5320A07AE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BEA5F8-558C-43FE-B58B-033CE868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151D-8D63-4B9A-BBD8-E539608F5CCA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EDF3A9-695B-440A-A595-9440BBAF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1A253F-F833-46CD-8283-A43BA7C96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800D-7C2E-4031-AF41-352F22CDA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12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E7A8D-3568-44A8-B6FC-6172C3DAA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665E18-9F52-4B8B-AD02-3A559FE81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8C587E-1C37-4678-8D4D-E61E7AC51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4752B3-2DA0-4C02-BFCA-A9256C583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151D-8D63-4B9A-BBD8-E539608F5CCA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9DB17D-FA85-46DD-A36D-3199B09A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0C5C20-7E9D-432A-9768-2C1EDC53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800D-7C2E-4031-AF41-352F22CDA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76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1221616-B719-4DD4-AC2D-37BD47F8A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39AEB0-EAC6-4E92-9F6E-942B38C2A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16FCA1-16BE-4108-BF9F-A3808CE3F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9151D-8D63-4B9A-BBD8-E539608F5CCA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D59DF4-CB69-494D-A6D6-865807D29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075606-D9DB-48B1-8262-2E143793D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B800D-7C2E-4031-AF41-352F22CDA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36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7D0D523-3B79-4731-8348-929714CD8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2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CEE7797-9498-4790-AAED-FAAB6B800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48" y="-9939"/>
            <a:ext cx="9170503" cy="6877877"/>
          </a:xfrm>
        </p:spPr>
      </p:pic>
    </p:spTree>
    <p:extLst>
      <p:ext uri="{BB962C8B-B14F-4D97-AF65-F5344CB8AC3E}">
        <p14:creationId xmlns:p14="http://schemas.microsoft.com/office/powerpoint/2010/main" val="325107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DA40D3C-AAF5-4F78-904C-E1FA41C5F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374" y="0"/>
            <a:ext cx="9157252" cy="6867940"/>
          </a:xfrm>
        </p:spPr>
      </p:pic>
    </p:spTree>
    <p:extLst>
      <p:ext uri="{BB962C8B-B14F-4D97-AF65-F5344CB8AC3E}">
        <p14:creationId xmlns:p14="http://schemas.microsoft.com/office/powerpoint/2010/main" val="262794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91B40B9-6E5F-45C5-96C3-EDF41AF42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"/>
            <a:ext cx="9143998" cy="6857999"/>
          </a:xfrm>
        </p:spPr>
      </p:pic>
    </p:spTree>
    <p:extLst>
      <p:ext uri="{BB962C8B-B14F-4D97-AF65-F5344CB8AC3E}">
        <p14:creationId xmlns:p14="http://schemas.microsoft.com/office/powerpoint/2010/main" val="172431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6070C9E-8DED-4763-AD65-307C0EBEE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0"/>
            <a:ext cx="9143998" cy="6857999"/>
          </a:xfrm>
        </p:spPr>
      </p:pic>
    </p:spTree>
    <p:extLst>
      <p:ext uri="{BB962C8B-B14F-4D97-AF65-F5344CB8AC3E}">
        <p14:creationId xmlns:p14="http://schemas.microsoft.com/office/powerpoint/2010/main" val="955265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BC042DC-D314-46B7-8609-828FB3F51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42" y="5763"/>
            <a:ext cx="9136315" cy="6852237"/>
          </a:xfrm>
        </p:spPr>
      </p:pic>
    </p:spTree>
    <p:extLst>
      <p:ext uri="{BB962C8B-B14F-4D97-AF65-F5344CB8AC3E}">
        <p14:creationId xmlns:p14="http://schemas.microsoft.com/office/powerpoint/2010/main" val="3704419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B371B3B-0109-4130-8107-5F8F968E4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216" y="0"/>
            <a:ext cx="9149567" cy="6862176"/>
          </a:xfrm>
        </p:spPr>
      </p:pic>
    </p:spTree>
    <p:extLst>
      <p:ext uri="{BB962C8B-B14F-4D97-AF65-F5344CB8AC3E}">
        <p14:creationId xmlns:p14="http://schemas.microsoft.com/office/powerpoint/2010/main" val="1429649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B9955C5D-1B91-4684-BA62-9E17F0DD51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86576"/>
              </p:ext>
            </p:extLst>
          </p:nvPr>
        </p:nvGraphicFramePr>
        <p:xfrm>
          <a:off x="838200" y="1760220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14956802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3730385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98509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Parâmetro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Valor anterior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Valor atual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652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Epsilon_alpha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0.920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175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83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59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Rho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7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3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87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mu_t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566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mu_c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41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6682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35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Jéssica</dc:creator>
  <cp:lastModifiedBy>Jéssica</cp:lastModifiedBy>
  <cp:revision>4</cp:revision>
  <dcterms:created xsi:type="dcterms:W3CDTF">2020-09-03T23:10:35Z</dcterms:created>
  <dcterms:modified xsi:type="dcterms:W3CDTF">2020-09-03T23:43:32Z</dcterms:modified>
</cp:coreProperties>
</file>