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6B57F-CFA2-A532-45AC-728132D49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8045C33-B725-4517-30BD-76DDC2696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AC2F97-2BDD-732A-B016-9DFC3E52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F4-B0CC-4F65-8F86-FCF3C3CBB16F}" type="datetimeFigureOut">
              <a:rPr lang="nl-BE" smtClean="0"/>
              <a:t>28/05/2024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F16B0D-9488-FED4-A77E-B445006C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A0341C-20C5-5CBC-6560-1ADB9F1F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CBF-3FF1-4659-9763-44D31D26E9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438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340A2-672D-578C-8EB1-CC3015FC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9BAB281-3C8E-09EB-4A99-1E31A08C3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75225E-968F-2C3D-D9F3-FD09DE69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F4-B0CC-4F65-8F86-FCF3C3CBB16F}" type="datetimeFigureOut">
              <a:rPr lang="nl-BE" smtClean="0"/>
              <a:t>28/05/2024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BD3532-D9B6-5E9A-32FD-1DC1AFD4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DD8A64-BBAC-A29B-BC78-FFE507EB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CBF-3FF1-4659-9763-44D31D26E9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875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779C358-6582-05BB-DE2A-0D6294D40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869BAE6-57EB-5DFF-EC50-67DEA9264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7B26EA-3DD6-5BBD-C25B-D9DA4B34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F4-B0CC-4F65-8F86-FCF3C3CBB16F}" type="datetimeFigureOut">
              <a:rPr lang="nl-BE" smtClean="0"/>
              <a:t>28/05/2024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770424-558E-0ED4-9A19-53EAD576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96022-9074-E919-AE7D-16C7A944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CBF-3FF1-4659-9763-44D31D26E9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601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B0D69-732F-3FF7-F36F-03822677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FD4D0F-F665-5847-6FB2-0A0EFF39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9FBF69-054F-F48E-BC4A-16ADC1BF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F4-B0CC-4F65-8F86-FCF3C3CBB16F}" type="datetimeFigureOut">
              <a:rPr lang="nl-BE" smtClean="0"/>
              <a:t>28/05/2024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7C2D45-684F-3E4E-FC53-A6F6B1BF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3460C5-096E-E3F5-79FD-FFFAA7C2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CBF-3FF1-4659-9763-44D31D26E9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693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0FBA8-6635-C8F9-0C8E-FAE22CDD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65A06B0-7BFC-0F83-2B07-06D821E1E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5B1C29-5D15-BD5A-043F-CE050CBE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F4-B0CC-4F65-8F86-FCF3C3CBB16F}" type="datetimeFigureOut">
              <a:rPr lang="nl-BE" smtClean="0"/>
              <a:t>28/05/2024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AD860-A7F2-1B50-E7D3-9B936337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6BD33B-352B-B3A6-7591-8BAF3660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CBF-3FF1-4659-9763-44D31D26E9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397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A63A0-6956-2430-9433-246BA3D3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1AD3CD-AF23-FA25-9507-7DF346F86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C6C39EA-E2F9-A555-9094-748619B4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E3E2B17-2EB3-F65E-51A2-22C68696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F4-B0CC-4F65-8F86-FCF3C3CBB16F}" type="datetimeFigureOut">
              <a:rPr lang="nl-BE" smtClean="0"/>
              <a:t>28/05/2024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4CD9B4-7D2A-1799-913B-00159C33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685450-BCB3-376E-AAFA-EBD612F9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CBF-3FF1-4659-9763-44D31D26E9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391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CD0F2-1094-5814-56D9-EB986A0B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F1E36-5CD6-2D39-E68C-ADD8117B3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8B1B5E-7952-50AF-923A-BA7B9B5B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246E4E5-AFD1-4541-64C9-EBF7BA738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4AA31F2-E48E-CBB9-FF20-E3B1CAB53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17097B4-AD25-08D1-2E1F-55619F93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F4-B0CC-4F65-8F86-FCF3C3CBB16F}" type="datetimeFigureOut">
              <a:rPr lang="nl-BE" smtClean="0"/>
              <a:t>28/05/2024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E74BCF1-EC17-362B-DAF9-ED24D296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B812843-5254-B0DC-7108-EB0F540B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CBF-3FF1-4659-9763-44D31D26E9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614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7A56B-B996-08A5-7544-4EFBCACF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7353CF5-DA3A-79E2-B28E-03A4FAF7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F4-B0CC-4F65-8F86-FCF3C3CBB16F}" type="datetimeFigureOut">
              <a:rPr lang="nl-BE" smtClean="0"/>
              <a:t>28/05/2024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46DBC53-CD25-76A0-D237-B927080C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0F1DBA3-6885-CB35-0CA3-B98DEF2B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CBF-3FF1-4659-9763-44D31D26E9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039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BA2F004-82E7-D444-33B5-6EE4D883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F4-B0CC-4F65-8F86-FCF3C3CBB16F}" type="datetimeFigureOut">
              <a:rPr lang="nl-BE" smtClean="0"/>
              <a:t>28/05/2024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F505E81-EC06-0BF6-CD56-9FB735AF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71C7F0-3F21-6FEB-673F-4B645718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CBF-3FF1-4659-9763-44D31D26E9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219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DE854-C8E0-A48B-AF53-D1ACB7AA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23D763-D2C4-7058-0DFE-98D1873C5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63CD73-D1DB-9EFA-5C64-2C66942A2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DD97633-A096-6A1E-314C-F6947ABF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F4-B0CC-4F65-8F86-FCF3C3CBB16F}" type="datetimeFigureOut">
              <a:rPr lang="nl-BE" smtClean="0"/>
              <a:t>28/05/2024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F2F0CD5-1C75-C8FC-3C4B-167088AB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9D1EA96-9DF6-48FB-4E6B-6A2C12C6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CBF-3FF1-4659-9763-44D31D26E9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617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4F536-9232-5EE9-64C3-5DDA8AC9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F97C156-44F3-D446-020B-B1F70E11B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2BC9EF1-B9AB-1A6F-72F2-E10258613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FFEC9A6-E468-DB0C-B5C8-E919221A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F4-B0CC-4F65-8F86-FCF3C3CBB16F}" type="datetimeFigureOut">
              <a:rPr lang="nl-BE" smtClean="0"/>
              <a:t>28/05/2024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7B1755F-25B4-DC8D-6E82-75349431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0B855E2-6D9C-D8C2-4652-B174E6A5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3CBF-3FF1-4659-9763-44D31D26E9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632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7AE8494-C560-432A-8573-7D8B5C6C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4900B5-77FB-EA6A-4EAA-3CB792565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4FEAE1-2695-D6AD-CE76-6A244C0F8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5C7F4-B0CC-4F65-8F86-FCF3C3CBB16F}" type="datetimeFigureOut">
              <a:rPr lang="nl-BE" smtClean="0"/>
              <a:t>28/05/2024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663D1E-C01F-2CEC-0BA3-3421C8721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8DBD01-AC67-BFDA-9525-D292D352F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63CBF-3FF1-4659-9763-44D31D26E9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862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stroomkring, Elektronische engineering, Elektronisch onderdeel, elektronica&#10;&#10;Automatisch gegenereerde beschrijving">
            <a:extLst>
              <a:ext uri="{FF2B5EF4-FFF2-40B4-BE49-F238E27FC236}">
                <a16:creationId xmlns:a16="http://schemas.microsoft.com/office/drawing/2014/main" id="{A06065F2-8588-219C-4056-F297812E2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9A17721-80C0-48AE-615C-1892644F5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nl-BE" sz="11500" dirty="0">
                <a:ln w="22225">
                  <a:solidFill>
                    <a:schemeClr val="tx1"/>
                  </a:solidFill>
                  <a:miter lim="800000"/>
                </a:ln>
              </a:rPr>
              <a:t>Project ontwerpen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8526ADE-C6CA-0521-1B47-60AE11519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nl-BE" sz="3200" dirty="0">
                <a:solidFill>
                  <a:schemeClr val="tx1">
                    <a:lumMod val="75000"/>
                  </a:schemeClr>
                </a:solidFill>
              </a:rPr>
              <a:t>-Quinten crets</a:t>
            </a:r>
          </a:p>
        </p:txBody>
      </p:sp>
    </p:spTree>
    <p:extLst>
      <p:ext uri="{BB962C8B-B14F-4D97-AF65-F5344CB8AC3E}">
        <p14:creationId xmlns:p14="http://schemas.microsoft.com/office/powerpoint/2010/main" val="267558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stroomkring, Elektronische engineering, Elektronisch onderdeel, elektronica&#10;&#10;Automatisch gegenereerde beschrijving">
            <a:extLst>
              <a:ext uri="{FF2B5EF4-FFF2-40B4-BE49-F238E27FC236}">
                <a16:creationId xmlns:a16="http://schemas.microsoft.com/office/drawing/2014/main" id="{A06065F2-8588-219C-4056-F297812E2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Afbeelding 9" descr="Afbeelding met tekst, Elektronische engineering, elektronica, stroomkring&#10;&#10;Automatisch gegenereerde beschrijving">
            <a:extLst>
              <a:ext uri="{FF2B5EF4-FFF2-40B4-BE49-F238E27FC236}">
                <a16:creationId xmlns:a16="http://schemas.microsoft.com/office/drawing/2014/main" id="{45CFF1CB-5DFF-5C43-5764-E8EDB5BF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0" r="752" b="23390"/>
          <a:stretch/>
        </p:blipFill>
        <p:spPr>
          <a:xfrm>
            <a:off x="3657600" y="1452418"/>
            <a:ext cx="4876800" cy="39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56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stroomkring, Elektronische engineering, Elektronisch onderdeel, elektronica&#10;&#10;Automatisch gegenereerde beschrijving">
            <a:extLst>
              <a:ext uri="{FF2B5EF4-FFF2-40B4-BE49-F238E27FC236}">
                <a16:creationId xmlns:a16="http://schemas.microsoft.com/office/drawing/2014/main" id="{A06065F2-8588-219C-4056-F297812E2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D70A3D96-ED8D-DB34-1AA3-BCE2B591125D}"/>
              </a:ext>
            </a:extLst>
          </p:cNvPr>
          <p:cNvSpPr txBox="1"/>
          <p:nvPr/>
        </p:nvSpPr>
        <p:spPr>
          <a:xfrm>
            <a:off x="3412236" y="1481328"/>
            <a:ext cx="5367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j-lt"/>
              </a:rPr>
              <a:t>Why?</a:t>
            </a:r>
          </a:p>
          <a:p>
            <a:pPr algn="ctr"/>
            <a:r>
              <a:rPr lang="en-US" sz="7200" dirty="0">
                <a:latin typeface="+mj-lt"/>
              </a:rPr>
              <a:t>Problems</a:t>
            </a:r>
          </a:p>
          <a:p>
            <a:pPr algn="ctr"/>
            <a:r>
              <a:rPr lang="en-US" sz="7200" dirty="0">
                <a:latin typeface="+mj-lt"/>
              </a:rPr>
              <a:t>Future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3012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</Words>
  <Application>Microsoft Office PowerPoint</Application>
  <PresentationFormat>Breedbeeld</PresentationFormat>
  <Paragraphs>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Kantoorthema</vt:lpstr>
      <vt:lpstr>Project ontwerpen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ontwerpen</dc:title>
  <dc:creator>quinten crets</dc:creator>
  <cp:lastModifiedBy>quinten crets</cp:lastModifiedBy>
  <cp:revision>15</cp:revision>
  <dcterms:created xsi:type="dcterms:W3CDTF">2024-05-27T18:02:33Z</dcterms:created>
  <dcterms:modified xsi:type="dcterms:W3CDTF">2024-05-28T14:49:45Z</dcterms:modified>
</cp:coreProperties>
</file>