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4EF-ABFE-4E45-A580-46ACE3FDFE66}" type="datetimeFigureOut">
              <a:rPr lang="nl-BE" smtClean="0"/>
              <a:t>17/05/2024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75-937A-4B0A-B3ED-338359141A6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140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4EF-ABFE-4E45-A580-46ACE3FDFE66}" type="datetimeFigureOut">
              <a:rPr lang="nl-BE" smtClean="0"/>
              <a:t>17/05/2024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75-937A-4B0A-B3ED-338359141A6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977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4EF-ABFE-4E45-A580-46ACE3FDFE66}" type="datetimeFigureOut">
              <a:rPr lang="nl-BE" smtClean="0"/>
              <a:t>17/05/2024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75-937A-4B0A-B3ED-338359141A6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951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4EF-ABFE-4E45-A580-46ACE3FDFE66}" type="datetimeFigureOut">
              <a:rPr lang="nl-BE" smtClean="0"/>
              <a:t>17/05/2024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75-937A-4B0A-B3ED-338359141A6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86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4EF-ABFE-4E45-A580-46ACE3FDFE66}" type="datetimeFigureOut">
              <a:rPr lang="nl-BE" smtClean="0"/>
              <a:t>17/05/2024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75-937A-4B0A-B3ED-338359141A6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616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4EF-ABFE-4E45-A580-46ACE3FDFE66}" type="datetimeFigureOut">
              <a:rPr lang="nl-BE" smtClean="0"/>
              <a:t>17/05/2024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75-937A-4B0A-B3ED-338359141A6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622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4EF-ABFE-4E45-A580-46ACE3FDFE66}" type="datetimeFigureOut">
              <a:rPr lang="nl-BE" smtClean="0"/>
              <a:t>17/05/2024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75-937A-4B0A-B3ED-338359141A6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82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4EF-ABFE-4E45-A580-46ACE3FDFE66}" type="datetimeFigureOut">
              <a:rPr lang="nl-BE" smtClean="0"/>
              <a:t>17/05/2024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75-937A-4B0A-B3ED-338359141A6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177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4EF-ABFE-4E45-A580-46ACE3FDFE66}" type="datetimeFigureOut">
              <a:rPr lang="nl-BE" smtClean="0"/>
              <a:t>17/05/2024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75-937A-4B0A-B3ED-338359141A6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66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4EF-ABFE-4E45-A580-46ACE3FDFE66}" type="datetimeFigureOut">
              <a:rPr lang="nl-BE" smtClean="0"/>
              <a:t>17/05/2024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75-937A-4B0A-B3ED-338359141A6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282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4EF-ABFE-4E45-A580-46ACE3FDFE66}" type="datetimeFigureOut">
              <a:rPr lang="nl-BE" smtClean="0"/>
              <a:t>17/05/2024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75-937A-4B0A-B3ED-338359141A6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63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74EF-ABFE-4E45-A580-46ACE3FDFE66}" type="datetimeFigureOut">
              <a:rPr lang="nl-BE" smtClean="0"/>
              <a:t>17/05/2024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0875-937A-4B0A-B3ED-338359141A6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975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smtClean="0"/>
              <a:t>Intelligent sensorarray voor binnenklimaatmetingen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Quinten Van Damme 6IT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" y="4997272"/>
            <a:ext cx="2880610" cy="140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573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172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Hardware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40" y="1690688"/>
            <a:ext cx="3405758" cy="2140519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56" y="2592198"/>
            <a:ext cx="2634143" cy="26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0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423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Besluit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428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Toekomst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676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</Words>
  <Application>Microsoft Office PowerPoint</Application>
  <PresentationFormat>Breedbeeld</PresentationFormat>
  <Paragraphs>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Intelligent sensorarray voor binnenklimaatmetingen</vt:lpstr>
      <vt:lpstr>Inleiding</vt:lpstr>
      <vt:lpstr>Probleemstelling</vt:lpstr>
      <vt:lpstr>Hardware</vt:lpstr>
      <vt:lpstr>Software</vt:lpstr>
      <vt:lpstr>Besluit</vt:lpstr>
      <vt:lpstr>Toekomst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sensorarray voor binnenklimaatmetingen</dc:title>
  <dc:creator>HP Inc.</dc:creator>
  <cp:lastModifiedBy>HP Inc.</cp:lastModifiedBy>
  <cp:revision>5</cp:revision>
  <dcterms:created xsi:type="dcterms:W3CDTF">2024-05-17T09:09:06Z</dcterms:created>
  <dcterms:modified xsi:type="dcterms:W3CDTF">2024-05-17T11:19:59Z</dcterms:modified>
</cp:coreProperties>
</file>