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97" r:id="rId6"/>
    <p:sldId id="299" r:id="rId7"/>
    <p:sldId id="300" r:id="rId8"/>
    <p:sldId id="284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72" r:id="rId19"/>
    <p:sldId id="285" r:id="rId20"/>
    <p:sldId id="282" r:id="rId21"/>
    <p:sldId id="283" r:id="rId22"/>
    <p:sldId id="292" r:id="rId23"/>
    <p:sldId id="294" r:id="rId24"/>
    <p:sldId id="291" r:id="rId25"/>
    <p:sldId id="295" r:id="rId26"/>
    <p:sldId id="296" r:id="rId27"/>
    <p:sldId id="287" r:id="rId28"/>
    <p:sldId id="298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492" autoAdjust="0"/>
  </p:normalViewPr>
  <p:slideViewPr>
    <p:cSldViewPr>
      <p:cViewPr varScale="1">
        <p:scale>
          <a:sx n="110" d="100"/>
          <a:sy n="110" d="100"/>
        </p:scale>
        <p:origin x="632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1/20/19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6:54:34.1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5063 24575,'62'-54'0,"1"0"0,-1 0 0,1 0 0,-1 0 0,12-6 0,-5 5 0,9-6-164,-13 10 0,7-5 0,4-4 0,0 0 0,-1 2 0,-7 5-82,7-7 0,-4 3 0,-2 2 0,2 0 0,3 3 0,2 1 0,0 0 0,-2-3 0,-1-4 0,-2-3 0,1 0 0,3 1 49,-9 14 0,1 2 1,1 0-1,2-1 0,1-4 33,-1-1 0,0-4 0,2-2 0,1 0 0,0-2 0,2 2 23,-5 4 1,3-1-1,0 0 1,1 0-1,-1 1 1,-2 0-1,-3 1-56,11-10 0,-3 2 1,-2 0-1,-1 0 0,2-1 0,6-4 0,2-2 1,0 1-1,-7 2 0,-9 8-131,-11 4 0,-7 6 0,2-2 0,20-16 0,5-3 0,-3 1 0,-12 9 0,-2 1 0,-1 2 52,-5 6 1,-2 3 0,0-1 275,19-25 0,-2 3 491,-8 20 1,-4 4-140,-12 1 1,-1 1 138,5 5 1,-2 2 491,10-13 0,18-10-66,-14 18 66,-17 6 0,-7 13 0,-15 0 0,-5 13 0,-2-6 0,-5 12 0,0-7-784,-1 7-199,1-11 0,0 10 0,0-10 0,0 11 0,-1-7 0,14 7 0,2-3 0,13-1 0,-1 4 0,1-10 0,-7 9 0,-2-3 0,-7 0 0,-1 4 0,-4-4 0,-2 5 0,-9 0 0,-1 0 0</inkml:trace>
  <inkml:trace contextRef="#ctx0" brushRef="#br0" timeOffset="1939">766 0 24575,'40'90'0,"-14"-37"0,5 5 0,10 7 0,7 6 0,0 0-328,-7-6 0,0-1 0,5 6 131,0-7 0,4 4 1,4 4-1,-1 1 0,-2-1 0,-6-1 0,-2 1 1,-1 0-1,2 1 0,3 2 33,3-1 0,4 2 0,2 2 0,0 0 0,0 1 0,-3-1 0,-2 0 0,-3 0 0,0 1 0,1 0 0,0-1 0,2 0 0,6 4 0,2 1 0,2-1 0,-1-1 0,-1-2 0,-5-4-33,-4-5 0,-3-3 1,-2-2-1,1 0 0,2 1 0,5 5 0,2 1 1,1 0-1,-2-2 0,-3-4-131,14 14 0,-4-5 0,2 1 82,-8-9 0,2 2 0,0-1 0,-4-6-82,-1-2 0,-3-5 0,1 0 0,5 6 0,1 1 0,-5-8-164,-8-9 0,-2-4 983,7 4 1,-2-1 491,14 21 0,-13-28 0,-27-8 0,6-10 0,-15-3 0,4-1 0,0 2 0,8 7 0,0-2 0,11 3 0,1 23 0,-3-11-970,13 30-13,-20-33 0,9 13 0,-13-23 0,-4 0 0,-2-9 0,-7-5 0,1-1 0,0-3 0,-4-22 0,-1 2 0,0-12 0,-7 16 0,2 7 0,-18-5 0,3 7 0,-4-12 0,0 9 0,5-5 0,-7-1 0,11 22 0,22 16 0,4 5 0,36 27 0,-16-25 0,18 27 0,-11-17 0,0-1 0,0-3 0,-12-15 0,0 0 0,-9-5 0,-5-9 0,-2 3 0,-5-5 0,-1-4 0,-3 3 0,-1-3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7:47:0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1/20/19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1/20/19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1/20/19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1/20/19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1/20/19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Nutrition.ly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Giving the World One Less Thing to Worry About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8D27E-D8FB-3E43-8C3F-089AAB4A2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3" y="1978051"/>
            <a:ext cx="1642668" cy="1469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8D27E-D8FB-3E43-8C3F-089AAB4A2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3" y="1978051"/>
            <a:ext cx="1642668" cy="1469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268E7E-B8E8-DB45-B6C3-51D1F39741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12" y="3617829"/>
            <a:ext cx="2090000" cy="20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8D27E-D8FB-3E43-8C3F-089AAB4A2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3" y="1978051"/>
            <a:ext cx="1642668" cy="1469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268E7E-B8E8-DB45-B6C3-51D1F39741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12" y="3617829"/>
            <a:ext cx="2090000" cy="209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455DED-D7A3-AD4C-A003-872B90BBEF9E}"/>
                  </a:ext>
                </a:extLst>
              </p14:cNvPr>
              <p14:cNvContentPartPr/>
              <p14:nvPr/>
            </p14:nvContentPartPr>
            <p14:xfrm>
              <a:off x="9479520" y="3713692"/>
              <a:ext cx="2057760" cy="190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455DED-D7A3-AD4C-A003-872B90BBEF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16880" y="3650692"/>
                <a:ext cx="2183400" cy="20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0FDBC4-D6D2-284B-AECF-9EABB894B611}"/>
                  </a:ext>
                </a:extLst>
              </p14:cNvPr>
              <p14:cNvContentPartPr/>
              <p14:nvPr/>
            </p14:nvContentPartPr>
            <p14:xfrm>
              <a:off x="10080382" y="595982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0FDBC4-D6D2-284B-AECF-9EABB894B6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1382" y="59511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0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E72AD-7716-CD44-97D4-5480989B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2580273"/>
            <a:ext cx="3357600" cy="16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5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673AD-6DAF-4D41-91FF-CC193BA9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84" y="1600200"/>
            <a:ext cx="3357600" cy="33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E72AD-7716-CD44-97D4-5480989BD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2580273"/>
            <a:ext cx="3357600" cy="16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FD82F-E981-5D41-80B3-ECD5225C9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35" y="1926450"/>
            <a:ext cx="3606800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A673AD-6DAF-4D41-91FF-CC193BA96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84" y="1600200"/>
            <a:ext cx="3357600" cy="33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E72AD-7716-CD44-97D4-5480989BD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2580273"/>
            <a:ext cx="3357600" cy="16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3749-BB20-1C41-AB67-EF86F4F7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Web Application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398E63-A98F-0E4B-8193-908D3046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673073"/>
            <a:ext cx="1494692" cy="755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0EC4A0-D3EC-A040-9C95-33313E4960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5" b="21969"/>
          <a:stretch/>
        </p:blipFill>
        <p:spPr>
          <a:xfrm>
            <a:off x="962929" y="2590800"/>
            <a:ext cx="2006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8D2-6696-2A48-B5EE-CFFF4F96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What is a Food Drought?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10BD-F82F-4542-A687-A32970889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area that has low access to fresh groceries</a:t>
            </a:r>
          </a:p>
          <a:p>
            <a:r>
              <a:rPr lang="en-US" dirty="0"/>
              <a:t>Usually afflicts lower-income neighborhoods</a:t>
            </a:r>
          </a:p>
          <a:p>
            <a:r>
              <a:rPr lang="en-US" dirty="0"/>
              <a:t>Long travel distances/times to get food</a:t>
            </a:r>
          </a:p>
        </p:txBody>
      </p:sp>
    </p:spTree>
    <p:extLst>
      <p:ext uri="{BB962C8B-B14F-4D97-AF65-F5344CB8AC3E}">
        <p14:creationId xmlns:p14="http://schemas.microsoft.com/office/powerpoint/2010/main" val="233421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3749-BB20-1C41-AB67-EF86F4F7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Web Application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0831D3-95F8-9D4A-92B8-E68970CC7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1752448"/>
            <a:ext cx="1397000" cy="1352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398E63-A98F-0E4B-8193-908D30465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673073"/>
            <a:ext cx="1494692" cy="755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0EC4A0-D3EC-A040-9C95-33313E4960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5" b="21969"/>
          <a:stretch/>
        </p:blipFill>
        <p:spPr>
          <a:xfrm>
            <a:off x="962929" y="2590800"/>
            <a:ext cx="2006600" cy="838200"/>
          </a:xfrm>
          <a:prstGeom prst="rect">
            <a:avLst/>
          </a:prstGeom>
        </p:spPr>
      </p:pic>
      <p:sp>
        <p:nvSpPr>
          <p:cNvPr id="25" name="Down Arrow 24">
            <a:extLst>
              <a:ext uri="{FF2B5EF4-FFF2-40B4-BE49-F238E27FC236}">
                <a16:creationId xmlns:a16="http://schemas.microsoft.com/office/drawing/2014/main" id="{E58FE0F8-DF7A-7144-9FCD-F7E70E31A1A7}"/>
              </a:ext>
            </a:extLst>
          </p:cNvPr>
          <p:cNvSpPr/>
          <p:nvPr/>
        </p:nvSpPr>
        <p:spPr>
          <a:xfrm rot="16200000">
            <a:off x="3547900" y="2194782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3749-BB20-1C41-AB67-EF86F4F7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Web Application</a:t>
            </a:r>
            <a:endParaRPr lang="en-US" dirty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0062BD16-DFD0-594A-AD1F-01A07350F3A8}"/>
              </a:ext>
            </a:extLst>
          </p:cNvPr>
          <p:cNvSpPr/>
          <p:nvPr/>
        </p:nvSpPr>
        <p:spPr>
          <a:xfrm>
            <a:off x="4570412" y="4267048"/>
            <a:ext cx="914400" cy="12954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0831D3-95F8-9D4A-92B8-E68970CC7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1752448"/>
            <a:ext cx="1397000" cy="1352550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8418FC24-A381-E54D-9F10-5462F4A02296}"/>
              </a:ext>
            </a:extLst>
          </p:cNvPr>
          <p:cNvSpPr/>
          <p:nvPr/>
        </p:nvSpPr>
        <p:spPr>
          <a:xfrm>
            <a:off x="4913312" y="3162148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398E63-A98F-0E4B-8193-908D30465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673073"/>
            <a:ext cx="1494692" cy="755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0EC4A0-D3EC-A040-9C95-33313E4960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5" b="21969"/>
          <a:stretch/>
        </p:blipFill>
        <p:spPr>
          <a:xfrm>
            <a:off x="962929" y="2590800"/>
            <a:ext cx="2006600" cy="838200"/>
          </a:xfrm>
          <a:prstGeom prst="rect">
            <a:avLst/>
          </a:prstGeom>
        </p:spPr>
      </p:pic>
      <p:sp>
        <p:nvSpPr>
          <p:cNvPr id="25" name="Down Arrow 24">
            <a:extLst>
              <a:ext uri="{FF2B5EF4-FFF2-40B4-BE49-F238E27FC236}">
                <a16:creationId xmlns:a16="http://schemas.microsoft.com/office/drawing/2014/main" id="{E58FE0F8-DF7A-7144-9FCD-F7E70E31A1A7}"/>
              </a:ext>
            </a:extLst>
          </p:cNvPr>
          <p:cNvSpPr/>
          <p:nvPr/>
        </p:nvSpPr>
        <p:spPr>
          <a:xfrm rot="16200000">
            <a:off x="3547900" y="2194782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89D840E6-C2B9-1E41-99CE-031FC03DC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3887" y="4118523"/>
            <a:ext cx="1443925" cy="1443925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275CFC59-BA0C-F245-BEAB-B9401337A9A1}"/>
              </a:ext>
            </a:extLst>
          </p:cNvPr>
          <p:cNvSpPr/>
          <p:nvPr/>
        </p:nvSpPr>
        <p:spPr>
          <a:xfrm rot="16200000">
            <a:off x="3343847" y="4118522"/>
            <a:ext cx="228601" cy="14439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210E1-709C-314A-B09F-895F01695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10" y="4320178"/>
            <a:ext cx="1415902" cy="11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6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3749-BB20-1C41-AB67-EF86F4F7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Web Application</a:t>
            </a:r>
            <a:endParaRPr lang="en-US" dirty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0062BD16-DFD0-594A-AD1F-01A07350F3A8}"/>
              </a:ext>
            </a:extLst>
          </p:cNvPr>
          <p:cNvSpPr/>
          <p:nvPr/>
        </p:nvSpPr>
        <p:spPr>
          <a:xfrm>
            <a:off x="4570412" y="4267048"/>
            <a:ext cx="914400" cy="12954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D5C03-6CF8-8F4F-A47A-BDE3E71D0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343400"/>
            <a:ext cx="990204" cy="1142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0831D3-95F8-9D4A-92B8-E68970CC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1752448"/>
            <a:ext cx="1397000" cy="1352550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8418FC24-A381-E54D-9F10-5462F4A02296}"/>
              </a:ext>
            </a:extLst>
          </p:cNvPr>
          <p:cNvSpPr/>
          <p:nvPr/>
        </p:nvSpPr>
        <p:spPr>
          <a:xfrm>
            <a:off x="4913312" y="3162148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BD9A63-B38A-E740-8B92-C0490E6E1621}"/>
              </a:ext>
            </a:extLst>
          </p:cNvPr>
          <p:cNvSpPr/>
          <p:nvPr/>
        </p:nvSpPr>
        <p:spPr>
          <a:xfrm rot="16200000">
            <a:off x="6323012" y="4495647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C5C491-7BD1-5A4B-98EC-A69B4AC47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51" y="1447800"/>
            <a:ext cx="1542326" cy="1542326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3535C607-E603-D348-BFB0-34470BC8B3BF}"/>
              </a:ext>
            </a:extLst>
          </p:cNvPr>
          <p:cNvSpPr/>
          <p:nvPr/>
        </p:nvSpPr>
        <p:spPr>
          <a:xfrm rot="10800000">
            <a:off x="7618214" y="3162148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398E63-A98F-0E4B-8193-908D30465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673073"/>
            <a:ext cx="1494692" cy="755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0EC4A0-D3EC-A040-9C95-33313E4960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5" b="21969"/>
          <a:stretch/>
        </p:blipFill>
        <p:spPr>
          <a:xfrm>
            <a:off x="962929" y="2590800"/>
            <a:ext cx="2006600" cy="838200"/>
          </a:xfrm>
          <a:prstGeom prst="rect">
            <a:avLst/>
          </a:prstGeom>
        </p:spPr>
      </p:pic>
      <p:sp>
        <p:nvSpPr>
          <p:cNvPr id="25" name="Down Arrow 24">
            <a:extLst>
              <a:ext uri="{FF2B5EF4-FFF2-40B4-BE49-F238E27FC236}">
                <a16:creationId xmlns:a16="http://schemas.microsoft.com/office/drawing/2014/main" id="{E58FE0F8-DF7A-7144-9FCD-F7E70E31A1A7}"/>
              </a:ext>
            </a:extLst>
          </p:cNvPr>
          <p:cNvSpPr/>
          <p:nvPr/>
        </p:nvSpPr>
        <p:spPr>
          <a:xfrm rot="16200000">
            <a:off x="3547900" y="2194782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89D840E6-C2B9-1E41-99CE-031FC03DC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887" y="4118523"/>
            <a:ext cx="1443925" cy="1443925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275CFC59-BA0C-F245-BEAB-B9401337A9A1}"/>
              </a:ext>
            </a:extLst>
          </p:cNvPr>
          <p:cNvSpPr/>
          <p:nvPr/>
        </p:nvSpPr>
        <p:spPr>
          <a:xfrm rot="16200000">
            <a:off x="3343847" y="4118522"/>
            <a:ext cx="228601" cy="14439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210E1-709C-314A-B09F-895F01695B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10" y="4320178"/>
            <a:ext cx="1415902" cy="11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B958-ABE5-A546-B78C-2E3D3FD3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8442-167C-7143-B0C2-78FBDAD5DEE9}"/>
              </a:ext>
            </a:extLst>
          </p:cNvPr>
          <p:cNvSpPr txBox="1">
            <a:spLocks/>
          </p:cNvSpPr>
          <p:nvPr/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Connecting </a:t>
            </a:r>
            <a:r>
              <a:rPr lang="en-US" dirty="0" err="1"/>
              <a:t>Angular.js</a:t>
            </a:r>
            <a:r>
              <a:rPr lang="en-US" dirty="0"/>
              <a:t> to Flask</a:t>
            </a:r>
          </a:p>
          <a:p>
            <a:r>
              <a:rPr lang="en-US" dirty="0"/>
              <a:t>Extracting meaningful data</a:t>
            </a:r>
          </a:p>
          <a:p>
            <a:r>
              <a:rPr lang="en-US" dirty="0"/>
              <a:t>Inability to embed animated sliders</a:t>
            </a:r>
          </a:p>
          <a:p>
            <a:r>
              <a:rPr lang="en-US" dirty="0"/>
              <a:t>Connecting PayPal to Firebase</a:t>
            </a:r>
          </a:p>
        </p:txBody>
      </p:sp>
    </p:spTree>
    <p:extLst>
      <p:ext uri="{BB962C8B-B14F-4D97-AF65-F5344CB8AC3E}">
        <p14:creationId xmlns:p14="http://schemas.microsoft.com/office/powerpoint/2010/main" val="416631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F4C6-F2B4-DB4B-895E-71B00F70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B97D-A16B-184B-8987-A99A6D24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profiles to track donations</a:t>
            </a:r>
          </a:p>
          <a:p>
            <a:r>
              <a:rPr lang="en-US" dirty="0"/>
              <a:t>Scale beyond state of Florida</a:t>
            </a:r>
          </a:p>
          <a:p>
            <a:r>
              <a:rPr lang="en-US" dirty="0"/>
              <a:t>More robust donation</a:t>
            </a:r>
          </a:p>
          <a:p>
            <a:r>
              <a:rPr lang="en-US" dirty="0"/>
              <a:t>Live feed of donations per county</a:t>
            </a:r>
          </a:p>
          <a:p>
            <a:r>
              <a:rPr lang="en-US" dirty="0"/>
              <a:t>Provide more resources to support the cause</a:t>
            </a:r>
          </a:p>
          <a:p>
            <a:pPr lvl="1"/>
            <a:r>
              <a:rPr lang="en-US" dirty="0"/>
              <a:t>Ex: Providing locations of nearby food banks to volunteer at</a:t>
            </a:r>
          </a:p>
        </p:txBody>
      </p:sp>
    </p:spTree>
    <p:extLst>
      <p:ext uri="{BB962C8B-B14F-4D97-AF65-F5344CB8AC3E}">
        <p14:creationId xmlns:p14="http://schemas.microsoft.com/office/powerpoint/2010/main" val="42278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E42E-6381-6849-9F02-217648C56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8D2-6696-2A48-B5EE-CFFF4F96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What is </a:t>
            </a:r>
            <a:r>
              <a:rPr lang="en-US" dirty="0" err="1">
                <a:latin typeface="Century Gothic" panose="020B0502020202020204" pitchFamily="34" charset="0"/>
              </a:rPr>
              <a:t>Nutrition.ly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10BD-F82F-4542-A687-A32970889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Visualizes data illustrating prominence of food droughts</a:t>
            </a:r>
          </a:p>
          <a:p>
            <a:r>
              <a:rPr lang="en-US" dirty="0"/>
              <a:t>Informs users about those that are afflicted</a:t>
            </a:r>
          </a:p>
          <a:p>
            <a:r>
              <a:rPr lang="en-US" dirty="0"/>
              <a:t>Allows users to donate money</a:t>
            </a:r>
          </a:p>
          <a:p>
            <a:r>
              <a:rPr lang="en-US" dirty="0"/>
              <a:t>Money is used to open and maintain food banks</a:t>
            </a:r>
          </a:p>
        </p:txBody>
      </p:sp>
    </p:spTree>
    <p:extLst>
      <p:ext uri="{BB962C8B-B14F-4D97-AF65-F5344CB8AC3E}">
        <p14:creationId xmlns:p14="http://schemas.microsoft.com/office/powerpoint/2010/main" val="396179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B162-F5BC-5540-8263-EEC2F039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B20A-63D3-2B4A-ABC4-01C49479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public would be the users of the app</a:t>
            </a:r>
          </a:p>
          <a:p>
            <a:r>
              <a:rPr lang="en-US" dirty="0"/>
              <a:t>The clients we would market the app to would be humanitarian organizations like the Red-Cross</a:t>
            </a:r>
          </a:p>
          <a:p>
            <a:r>
              <a:rPr lang="en-US" dirty="0"/>
              <a:t>Raise awareness on Food Drought and allow people to help this issue</a:t>
            </a:r>
          </a:p>
          <a:p>
            <a:r>
              <a:rPr lang="en-US" dirty="0"/>
              <a:t>Startup for creating Food Banks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8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2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Cooking 16x9</Template>
  <TotalTime>344</TotalTime>
  <Words>214</Words>
  <Application>Microsoft Macintosh PowerPoint</Application>
  <PresentationFormat>Custom</PresentationFormat>
  <Paragraphs>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Constantia</vt:lpstr>
      <vt:lpstr>Cooking 16x9</vt:lpstr>
      <vt:lpstr>Nutrition.ly</vt:lpstr>
      <vt:lpstr>What is a Food Drought?</vt:lpstr>
      <vt:lpstr>What is Nutrition.ly</vt:lpstr>
      <vt:lpstr>Marketability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Data Sources</vt:lpstr>
      <vt:lpstr>Data Sources</vt:lpstr>
      <vt:lpstr>Data Sources</vt:lpstr>
      <vt:lpstr>Data Sources</vt:lpstr>
      <vt:lpstr>The Web Application</vt:lpstr>
      <vt:lpstr>The Web Application</vt:lpstr>
      <vt:lpstr>The Web Application</vt:lpstr>
      <vt:lpstr>The Web Application</vt:lpstr>
      <vt:lpstr>Issues</vt:lpstr>
      <vt:lpstr>Future Work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Nutrition.ly</dc:title>
  <dc:creator>Quinten Rivers</dc:creator>
  <cp:lastModifiedBy>Quinten Rivers</cp:lastModifiedBy>
  <cp:revision>33</cp:revision>
  <dcterms:created xsi:type="dcterms:W3CDTF">2019-01-20T06:36:08Z</dcterms:created>
  <dcterms:modified xsi:type="dcterms:W3CDTF">2019-01-20T12:20:36Z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