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0"/>
  </p:notesMasterIdLst>
  <p:sldIdLst>
    <p:sldId id="352" r:id="rId4"/>
    <p:sldId id="353" r:id="rId5"/>
    <p:sldId id="354" r:id="rId6"/>
    <p:sldId id="299" r:id="rId7"/>
    <p:sldId id="348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870" y="5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-330163" y="2615515"/>
            <a:ext cx="12522160" cy="3527774"/>
            <a:chOff x="-61222" y="3127808"/>
            <a:chExt cx="12522160" cy="3527774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8283387" y="6286250"/>
              <a:ext cx="41775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10 Feb 2025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-61222" y="3127808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Analytics Challenge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Alfredo Quintero   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73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00080" y="670201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4534608" y="1441685"/>
            <a:ext cx="2411120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 explore preparation &amp; normalization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620216" y="1334813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35C7A-11CC-4928-B056-C1FDEC80C5E6}"/>
              </a:ext>
            </a:extLst>
          </p:cNvPr>
          <p:cNvSpPr txBox="1"/>
          <p:nvPr/>
        </p:nvSpPr>
        <p:spPr>
          <a:xfrm>
            <a:off x="3735240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DA9D8B-4289-4545-B750-D7D2F4C4B90E}"/>
              </a:ext>
            </a:extLst>
          </p:cNvPr>
          <p:cNvSpPr txBox="1"/>
          <p:nvPr/>
        </p:nvSpPr>
        <p:spPr>
          <a:xfrm>
            <a:off x="8328022" y="1441685"/>
            <a:ext cx="2411120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Trend Analysis &amp; Forecasting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FAE36E-81F6-4504-BC56-223362DC017E}"/>
              </a:ext>
            </a:extLst>
          </p:cNvPr>
          <p:cNvSpPr txBox="1"/>
          <p:nvPr/>
        </p:nvSpPr>
        <p:spPr>
          <a:xfrm>
            <a:off x="8474258" y="2298636"/>
            <a:ext cx="2639636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Applied statistical techniques like linear regression to compute trend lines for key metrics (</a:t>
            </a:r>
            <a:r>
              <a:rPr lang="en-US" sz="1200" dirty="0" err="1">
                <a:solidFill>
                  <a:schemeClr val="bg1"/>
                </a:solidFill>
                <a:cs typeface="Arial" pitchFamily="34" charset="0"/>
              </a:rPr>
              <a:t>xgt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, target, bar, </a:t>
            </a:r>
            <a:r>
              <a:rPr lang="en-US" sz="1200" dirty="0" err="1">
                <a:solidFill>
                  <a:schemeClr val="bg1"/>
                </a:solidFill>
                <a:cs typeface="Arial" pitchFamily="34" charset="0"/>
              </a:rPr>
              <a:t>wsg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Arial" pitchFamily="34" charset="0"/>
              </a:rPr>
              <a:t>juu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), enabling clear visualization of trends over time</a:t>
            </a:r>
            <a:r>
              <a:rPr lang="en-US" sz="1200" dirty="0"/>
              <a:t>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Diamond 17">
            <a:extLst>
              <a:ext uri="{FF2B5EF4-FFF2-40B4-BE49-F238E27FC236}">
                <a16:creationId xmlns:a16="http://schemas.microsoft.com/office/drawing/2014/main" id="{6F09083F-7719-4AAF-99DF-C3C698220EF9}"/>
              </a:ext>
            </a:extLst>
          </p:cNvPr>
          <p:cNvSpPr/>
          <p:nvPr/>
        </p:nvSpPr>
        <p:spPr>
          <a:xfrm rot="19753916">
            <a:off x="7413629" y="1334813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967FA2-6A76-4AC1-A73B-2521EC66773D}"/>
              </a:ext>
            </a:extLst>
          </p:cNvPr>
          <p:cNvSpPr txBox="1"/>
          <p:nvPr/>
        </p:nvSpPr>
        <p:spPr>
          <a:xfrm>
            <a:off x="7528654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26D99-2998-42CF-AD83-4C6A4B344829}"/>
              </a:ext>
            </a:extLst>
          </p:cNvPr>
          <p:cNvSpPr txBox="1"/>
          <p:nvPr/>
        </p:nvSpPr>
        <p:spPr>
          <a:xfrm>
            <a:off x="4534608" y="3877010"/>
            <a:ext cx="2411120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Power bi integration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183979-80D8-4B74-BA4F-ED13C742610B}"/>
              </a:ext>
            </a:extLst>
          </p:cNvPr>
          <p:cNvSpPr txBox="1"/>
          <p:nvPr/>
        </p:nvSpPr>
        <p:spPr>
          <a:xfrm>
            <a:off x="4776182" y="4748508"/>
            <a:ext cx="2639636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Transformed data into a structured Parquet format for seamless import into Power BI, ensuring compatibility with date fields and enabling efficient time-series analysis.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43" name="Diamond 17">
            <a:extLst>
              <a:ext uri="{FF2B5EF4-FFF2-40B4-BE49-F238E27FC236}">
                <a16:creationId xmlns:a16="http://schemas.microsoft.com/office/drawing/2014/main" id="{A5D4DDA8-8F6D-43D0-ABD8-DD4BDFAE9423}"/>
              </a:ext>
            </a:extLst>
          </p:cNvPr>
          <p:cNvSpPr/>
          <p:nvPr/>
        </p:nvSpPr>
        <p:spPr>
          <a:xfrm rot="19753916">
            <a:off x="3620215" y="3770138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AACB1-CED6-45DD-BD20-1E352C049262}"/>
              </a:ext>
            </a:extLst>
          </p:cNvPr>
          <p:cNvSpPr txBox="1"/>
          <p:nvPr/>
        </p:nvSpPr>
        <p:spPr>
          <a:xfrm>
            <a:off x="3735240" y="3877010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35DB97-D038-49B8-8714-DCAE4B2EF8BA}"/>
              </a:ext>
            </a:extLst>
          </p:cNvPr>
          <p:cNvSpPr txBox="1"/>
          <p:nvPr/>
        </p:nvSpPr>
        <p:spPr>
          <a:xfrm>
            <a:off x="8351265" y="3739813"/>
            <a:ext cx="2762629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SQL &amp; Synapse Analytics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A564B-8862-4CB1-AE69-BFCA804E90F3}"/>
              </a:ext>
            </a:extLst>
          </p:cNvPr>
          <p:cNvSpPr txBox="1"/>
          <p:nvPr/>
        </p:nvSpPr>
        <p:spPr>
          <a:xfrm>
            <a:off x="8592839" y="4602871"/>
            <a:ext cx="2639636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Created </a:t>
            </a:r>
            <a:r>
              <a:rPr lang="en-US" sz="1200" dirty="0" err="1">
                <a:solidFill>
                  <a:schemeClr val="bg1"/>
                </a:solidFill>
                <a:cs typeface="Arial" pitchFamily="34" charset="0"/>
              </a:rPr>
              <a:t>serveless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 tables in Azure Synapse Analytics for the computed models, optimizing performance, and ensuring smooth querying for reporting.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48" name="Diamond 17">
            <a:extLst>
              <a:ext uri="{FF2B5EF4-FFF2-40B4-BE49-F238E27FC236}">
                <a16:creationId xmlns:a16="http://schemas.microsoft.com/office/drawing/2014/main" id="{B4F30CA5-6DDB-452D-9F7E-720156B73F5A}"/>
              </a:ext>
            </a:extLst>
          </p:cNvPr>
          <p:cNvSpPr/>
          <p:nvPr/>
        </p:nvSpPr>
        <p:spPr>
          <a:xfrm rot="19753916">
            <a:off x="7413629" y="3770138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0336A7-CE3B-498D-BE5C-E357F778389D}"/>
              </a:ext>
            </a:extLst>
          </p:cNvPr>
          <p:cNvSpPr txBox="1"/>
          <p:nvPr/>
        </p:nvSpPr>
        <p:spPr>
          <a:xfrm>
            <a:off x="7528654" y="3877010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4776182" y="2652290"/>
            <a:ext cx="2639636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Ensured data integrity by converting date fields to the correct format (MM/DD/YYYY), normalizing key variables using </a:t>
            </a:r>
            <a:r>
              <a:rPr lang="en-US" sz="1200" dirty="0" err="1">
                <a:solidFill>
                  <a:schemeClr val="bg1"/>
                </a:solidFill>
                <a:cs typeface="Arial" pitchFamily="34" charset="0"/>
              </a:rPr>
              <a:t>MinMaxScaler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, and handling missing or incorrect values.</a:t>
            </a:r>
          </a:p>
        </p:txBody>
      </p:sp>
    </p:spTree>
    <p:extLst>
      <p:ext uri="{BB962C8B-B14F-4D97-AF65-F5344CB8AC3E}">
        <p14:creationId xmlns:p14="http://schemas.microsoft.com/office/powerpoint/2010/main" val="348658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217A3-EC59-9CD9-B0C9-86071AE04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A88911-D7E3-A95A-F9D1-BAA103BF9C51}"/>
              </a:ext>
            </a:extLst>
          </p:cNvPr>
          <p:cNvSpPr txBox="1"/>
          <p:nvPr/>
        </p:nvSpPr>
        <p:spPr>
          <a:xfrm>
            <a:off x="217618" y="100620"/>
            <a:ext cx="371587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Data Explore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065298-47D8-88F5-512E-68A9ACE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82" y="789661"/>
            <a:ext cx="5537721" cy="133972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26B534F-C46C-F048-F073-8780B5F3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362" y="3672670"/>
            <a:ext cx="4312024" cy="247926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BB12F35-2164-8A48-0246-C60FC1B94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983" y="2250781"/>
            <a:ext cx="5537722" cy="388674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5106EF4-72F1-B8B3-AC4E-865D0EC16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362" y="746951"/>
            <a:ext cx="3172268" cy="277817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4C902F9-3A6C-F85C-9C41-C34979404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757" y="4242443"/>
            <a:ext cx="1762371" cy="13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5EC12E55-CC2F-A9F1-3C89-2B5CC474E806}"/>
              </a:ext>
            </a:extLst>
          </p:cNvPr>
          <p:cNvSpPr/>
          <p:nvPr/>
        </p:nvSpPr>
        <p:spPr>
          <a:xfrm>
            <a:off x="347382" y="605118"/>
            <a:ext cx="11136406" cy="57823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F2409A-E52F-88B0-AE4A-357F368A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8" y="712694"/>
            <a:ext cx="10940303" cy="5567082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7FE13F60-07F7-3C62-F03E-4344A096C6FF}"/>
              </a:ext>
            </a:extLst>
          </p:cNvPr>
          <p:cNvSpPr txBox="1"/>
          <p:nvPr/>
        </p:nvSpPr>
        <p:spPr>
          <a:xfrm>
            <a:off x="347382" y="20268"/>
            <a:ext cx="497973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Correlation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0" y="20343"/>
            <a:ext cx="71552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Trends &amp;Time Series Forecasting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E998601-B215-E985-2199-C6F2CE751BFD}"/>
              </a:ext>
            </a:extLst>
          </p:cNvPr>
          <p:cNvSpPr/>
          <p:nvPr/>
        </p:nvSpPr>
        <p:spPr>
          <a:xfrm>
            <a:off x="347381" y="605118"/>
            <a:ext cx="11526371" cy="59973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3CE6C0-F094-AF89-0F8A-48CACB580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694774"/>
            <a:ext cx="11246223" cy="578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E9DAF-DA05-4973-8232-49413D8A9F4C}"/>
              </a:ext>
            </a:extLst>
          </p:cNvPr>
          <p:cNvSpPr txBox="1"/>
          <p:nvPr/>
        </p:nvSpPr>
        <p:spPr>
          <a:xfrm>
            <a:off x="0" y="201706"/>
            <a:ext cx="440582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SQL &amp; SQL &amp; Synapse Analytics 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391ACB-45F2-4FFB-10A8-752A44CB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7"/>
          <a:stretch/>
        </p:blipFill>
        <p:spPr>
          <a:xfrm>
            <a:off x="5670770" y="201706"/>
            <a:ext cx="6166789" cy="37517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55F68C3-4D9C-96FF-8329-EABC4604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5" y="1661339"/>
            <a:ext cx="5095213" cy="413434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3EC8A9E-1F4A-26D8-050F-19D0994D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770" y="4103640"/>
            <a:ext cx="6166788" cy="25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154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Elizabeth Reyes</cp:lastModifiedBy>
  <cp:revision>69</cp:revision>
  <dcterms:created xsi:type="dcterms:W3CDTF">2020-01-20T05:08:25Z</dcterms:created>
  <dcterms:modified xsi:type="dcterms:W3CDTF">2025-02-11T06:54:29Z</dcterms:modified>
</cp:coreProperties>
</file>