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72055" y="1166495"/>
            <a:ext cx="1675955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综述文章：https://www.cnblogs.com/leisure_chn/p/10623968.html</a:t>
            </a:r>
            <a:endParaRPr lang="zh-CN" altLang="en-US"/>
          </a:p>
          <a:p>
            <a:pPr algn="l"/>
            <a:r>
              <a:rPr lang="zh-CN" altLang="en-US"/>
              <a:t>https://www.cnblogs.com/wangguchangqing/p/5744941.html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安装文章：https://www.cnblogs.com/leisure_chn/p/10035365.html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Video_Codec_SDK硬件视频解码代码分析和MFC移植：https://blog.csdn.net/weixinhum/article/details/95479565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https://blog.csdn.net/smallflyingpig/article/details/80867394?depth_1-utm_source=distribute.pc_relevant.none-task&amp;utm_source=distribute.pc_relevant.none-task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官方：http://www.ffmpeg.org/ffmpeg-filters.html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FFmpeg功能命令汇总：https://www.jianshu.com/p/a035056cbbf9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WPS 文字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ouyang</dc:creator>
  <cp:lastModifiedBy>ouyang</cp:lastModifiedBy>
  <cp:revision>9</cp:revision>
  <dcterms:created xsi:type="dcterms:W3CDTF">2020-03-03T08:20:48Z</dcterms:created>
  <dcterms:modified xsi:type="dcterms:W3CDTF">2020-03-03T08:20:48Z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