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2055" y="1166495"/>
            <a:ext cx="1675955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综述文章：https://www.cnblogs.com/leisure_chn/p/10623968.html</a:t>
            </a:r>
            <a:endParaRPr lang="zh-CN" altLang="en-US"/>
          </a:p>
          <a:p>
            <a:pPr algn="l"/>
            <a:r>
              <a:rPr lang="zh-CN" altLang="en-US"/>
              <a:t>https://www.cnblogs.com/wangguchangqing/p/5744941.html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安装文章：https://www.cnblogs.com/leisure_chn/p/10035365.html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Video_Codec_SDK硬件视频解码代码分析和MFC移植：https://blog.csdn.net/weixinhum/article/details/95479565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https://blog.csdn.net/smallflyingpig/article/details/80867394?depth_1-utm_source=distribute.pc_relevant.none-task&amp;utm_source=distribute.pc_relevant.none-task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官方：http://www.ffmpeg.org/ffmpeg-filters.html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FFmpeg功能命令汇总：https://www.jianshu.com/p/a035056cbbf9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雷神的项目汇总博客：https://blog.csdn.net/leixiaohua1020/article/details/42658139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协议层（Protocol Layer）：该层处理的数据为符合特定流媒体协议规范的数据，例如http，rtmp，file等。</a:t>
            </a:r>
            <a:endParaRPr lang="zh-CN" altLang="en-US"/>
          </a:p>
          <a:p>
            <a:r>
              <a:rPr lang="zh-CN" altLang="en-US"/>
              <a:t>封装层（Format Layer）：该层处理的数据为符合特定封装格式规范的数据，例如mkv，mp4，flv，mpegts，avi等。</a:t>
            </a:r>
            <a:endParaRPr lang="zh-CN" altLang="en-US"/>
          </a:p>
          <a:p>
            <a:r>
              <a:rPr lang="zh-CN" altLang="en-US"/>
              <a:t>编码层（Codec Layer）：该层处理的数据为符合特定编码标准规范的数据，例如h264，h265，mpeg2，mpeg4等。</a:t>
            </a:r>
            <a:endParaRPr lang="zh-CN" altLang="en-US"/>
          </a:p>
          <a:p>
            <a:r>
              <a:rPr lang="zh-CN" altLang="en-US"/>
              <a:t>像素层（Pixel Layer）：该层处理的数据为符合特定像素格式规范的数据，例如yuv420p，yuv422p，yuv444p，rgb24等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文字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</dc:creator>
  <cp:lastModifiedBy>ouyang</cp:lastModifiedBy>
  <cp:revision>12</cp:revision>
  <dcterms:created xsi:type="dcterms:W3CDTF">2020-03-05T08:09:44Z</dcterms:created>
  <dcterms:modified xsi:type="dcterms:W3CDTF">2020-03-05T08:09:44Z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