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54745-B9C2-4814-BC10-EB23E449B3B1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149C6-D0D9-4363-919F-DD2212BE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8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9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7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8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st.gov/itl/ssd/software-quality-group/computer-forensics-tool-testing-program-cft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F70A03-0972-4D1E-A1E2-1D540398F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8" r="1259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9F5A8-0738-4978-9AC8-A24189AE5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CURS Deleted File Recovery 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ADDD-AC48-4ABC-B323-A8E1BA578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By Andrew Meyer, Quinton Currier, Sankar Roy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08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5D43-1573-4BB6-ACC1-1CE28DE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1000-F501-497E-9134-0E1F75AD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9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48D9-07EE-4A81-AAB0-495DEAD5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E0DF-E1C8-44E0-B5F7-F8C24B2B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47AE-EBCA-4093-BEB3-9A70C0D1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606-4BF6-45E8-924E-037851AC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8A66-BD40-412E-94FA-647A08CC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5663-0314-490C-90B0-0410DDC8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file types and extensions (.jpg, .</a:t>
            </a:r>
            <a:r>
              <a:rPr lang="en-US" dirty="0" err="1"/>
              <a:t>png</a:t>
            </a:r>
            <a:r>
              <a:rPr lang="en-US" dirty="0"/>
              <a:t>, .gif, .mp4, .mp3, etc.)</a:t>
            </a:r>
          </a:p>
          <a:p>
            <a:r>
              <a:rPr lang="en-US" dirty="0"/>
              <a:t>Less common test cases (Run data wipe tools first, larger files, etc.)</a:t>
            </a:r>
          </a:p>
          <a:p>
            <a:r>
              <a:rPr lang="en-US" dirty="0"/>
              <a:t>Run tests through more tools (Encase, FTK, other premium tools)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4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E8C6-CF90-4CF7-A75E-DEEEA58C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6A33-8EA8-410F-81C5-B120BE42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this project we were able to provide the following:</a:t>
            </a:r>
          </a:p>
          <a:p>
            <a:r>
              <a:rPr lang="en-US" dirty="0"/>
              <a:t>Lessons plans to the BGSU CS Department</a:t>
            </a:r>
          </a:p>
          <a:p>
            <a:r>
              <a:rPr lang="en-US" dirty="0"/>
              <a:t>Assist with Digital Forensics Workshop hosted by BGSU CS</a:t>
            </a:r>
          </a:p>
          <a:p>
            <a:r>
              <a:rPr lang="en-US" dirty="0"/>
              <a:t>Work with Magnet Axiom software developers about identifying file without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9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B496-59D5-408D-AE8B-B8CAC926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file recovery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00DD-57ED-47E3-ADF3-3F44EB00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growing digital world means new possibilities of using and manipulating data</a:t>
            </a:r>
          </a:p>
          <a:p>
            <a:endParaRPr lang="en-US" dirty="0"/>
          </a:p>
          <a:p>
            <a:r>
              <a:rPr lang="en-US" dirty="0"/>
              <a:t>More and more crimes are happening online, and criminals work to hide and delete data that can identify or help persecute them</a:t>
            </a:r>
          </a:p>
          <a:p>
            <a:endParaRPr lang="en-US" dirty="0"/>
          </a:p>
          <a:p>
            <a:r>
              <a:rPr lang="en-US" dirty="0"/>
              <a:t>Criminal cases are relying more on software that can </a:t>
            </a:r>
            <a:r>
              <a:rPr lang="en-US" b="1" dirty="0"/>
              <a:t>reliably</a:t>
            </a:r>
            <a:r>
              <a:rPr lang="en-US" dirty="0"/>
              <a:t> recover data that has been deleted and used in court to prove innocence or guilt</a:t>
            </a:r>
          </a:p>
        </p:txBody>
      </p:sp>
    </p:spTree>
    <p:extLst>
      <p:ext uri="{BB962C8B-B14F-4D97-AF65-F5344CB8AC3E}">
        <p14:creationId xmlns:p14="http://schemas.microsoft.com/office/powerpoint/2010/main" val="174635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9C54-6C1D-4AA4-89FA-17380535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Deleted File Recovery tool reliable?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272B-E957-4BCB-93F8-918FACA3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Institute of Standards and Technology(NIST) has a project (CFTT) that specializes in “ensuring the reliability of computer forensics tools”</a:t>
            </a:r>
            <a:r>
              <a:rPr lang="en-US" baseline="30000" dirty="0"/>
              <a:t> *</a:t>
            </a:r>
            <a:r>
              <a:rPr lang="en-US" dirty="0"/>
              <a:t> for a variety of categories.</a:t>
            </a:r>
          </a:p>
          <a:p>
            <a:endParaRPr lang="en-US" dirty="0"/>
          </a:p>
          <a:p>
            <a:r>
              <a:rPr lang="en-US" dirty="0"/>
              <a:t>The CFTT has created 4 Core standard that a software should meet to be considered reliable and provide accurate and useful results.</a:t>
            </a:r>
          </a:p>
          <a:p>
            <a:pPr lvl="1"/>
            <a:r>
              <a:rPr lang="en-US" dirty="0"/>
              <a:t>DFR-CR-01 The tool shall identify all Deleted File System Object entries accessible in residual metadata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248F0-3D6D-4EAA-B63B-05F19FBD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* https://www.nist.gov/itl/ssd/software-quality-group/computer-forensics-tool-testing-program-cftt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F3B7-08CD-4FD6-A788-48BDD35B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3923-5509-40B9-A981-476E0ED1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tested a variety of tools and file systems to cover as many scenarios as possible.</a:t>
            </a:r>
          </a:p>
          <a:p>
            <a:r>
              <a:rPr lang="en-US" b="1" dirty="0"/>
              <a:t>Autopsy</a:t>
            </a:r>
            <a:r>
              <a:rPr lang="en-US" dirty="0"/>
              <a:t>, </a:t>
            </a:r>
            <a:r>
              <a:rPr lang="en-US" b="1" dirty="0" err="1"/>
              <a:t>Testdisk</a:t>
            </a:r>
            <a:r>
              <a:rPr lang="en-US" dirty="0"/>
              <a:t>, and </a:t>
            </a:r>
            <a:r>
              <a:rPr lang="en-US" b="1" dirty="0" err="1"/>
              <a:t>Recuva</a:t>
            </a:r>
            <a:r>
              <a:rPr lang="en-US" dirty="0"/>
              <a:t> are all free software that can be downloaded by anyone.</a:t>
            </a:r>
            <a:br>
              <a:rPr lang="en-US" dirty="0"/>
            </a:br>
            <a:r>
              <a:rPr lang="en-US" b="1" dirty="0"/>
              <a:t>Magnet</a:t>
            </a:r>
            <a:r>
              <a:rPr lang="en-US" dirty="0"/>
              <a:t> </a:t>
            </a:r>
            <a:r>
              <a:rPr lang="en-US" b="1" dirty="0"/>
              <a:t>Axiom</a:t>
            </a:r>
            <a:r>
              <a:rPr lang="en-US" dirty="0"/>
              <a:t> and </a:t>
            </a:r>
            <a:r>
              <a:rPr lang="en-US" b="1" dirty="0"/>
              <a:t>FTK</a:t>
            </a:r>
            <a:r>
              <a:rPr lang="en-US" dirty="0"/>
              <a:t> </a:t>
            </a:r>
            <a:r>
              <a:rPr lang="en-US" b="1" dirty="0"/>
              <a:t>Imager</a:t>
            </a:r>
            <a:r>
              <a:rPr lang="en-US" dirty="0"/>
              <a:t> are premium softwares that requires licenses.</a:t>
            </a:r>
          </a:p>
          <a:p>
            <a:endParaRPr lang="en-US" dirty="0"/>
          </a:p>
          <a:p>
            <a:r>
              <a:rPr lang="en-US" dirty="0"/>
              <a:t>There are many different file systems that are used by different operating systems.</a:t>
            </a:r>
          </a:p>
          <a:p>
            <a:r>
              <a:rPr lang="en-US" b="1" dirty="0"/>
              <a:t>FAT </a:t>
            </a:r>
            <a:r>
              <a:rPr lang="en-US" dirty="0"/>
              <a:t>and </a:t>
            </a:r>
            <a:r>
              <a:rPr lang="en-US" b="1" dirty="0"/>
              <a:t>NTFS </a:t>
            </a:r>
            <a:r>
              <a:rPr lang="en-US" dirty="0"/>
              <a:t>are the most common in Windows computer operating systems and the ones we tested with during the time frame.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2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1A3A-869A-4F2C-B64F-C0DA3AB2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B070-5D90-47CA-8C3B-E69F653D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each tool consistently, we used small flash drives to create different scenarios of files being created and deleted. </a:t>
            </a:r>
          </a:p>
          <a:p>
            <a:r>
              <a:rPr lang="en-US" dirty="0"/>
              <a:t>We were able to create 10 different scenarios of how the files were being created, deleted, written over, and separated.</a:t>
            </a:r>
          </a:p>
          <a:p>
            <a:r>
              <a:rPr lang="en-US" dirty="0"/>
              <a:t>We then created a raw image of the drive where we captured all the information (including any deleted files) and ran them through the different softwares.</a:t>
            </a:r>
          </a:p>
        </p:txBody>
      </p:sp>
    </p:spTree>
    <p:extLst>
      <p:ext uri="{BB962C8B-B14F-4D97-AF65-F5344CB8AC3E}">
        <p14:creationId xmlns:p14="http://schemas.microsoft.com/office/powerpoint/2010/main" val="120732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E3DC-1A71-4233-9857-75D27500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D9E4-BC6E-43FB-A898-B98B2CC5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Case 1:	File A was created, then deleted.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case is an example of a standard deletion</a:t>
            </a:r>
            <a:br>
              <a:rPr lang="en-US" dirty="0"/>
            </a:br>
            <a:r>
              <a:rPr lang="en-US" dirty="0"/>
              <a:t>of a file. Either on purpose or by accident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4910A-90A7-461F-A657-0DF155949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1"/>
          <a:stretch/>
        </p:blipFill>
        <p:spPr>
          <a:xfrm>
            <a:off x="6092903" y="2797753"/>
            <a:ext cx="5081113" cy="33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0C4A-8E93-450F-AF21-DA3F3CE3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4761-8997-4459-B78A-33E2F48F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Case 4(</a:t>
            </a:r>
            <a:r>
              <a:rPr lang="en-US" dirty="0" err="1"/>
              <a:t>i</a:t>
            </a:r>
            <a:r>
              <a:rPr lang="en-US" dirty="0"/>
              <a:t>):	File A was created, File A was deleted, a smaller file B was created starting 				where A would have been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This case is an example of a file being deleted,</a:t>
            </a:r>
            <a:br>
              <a:rPr lang="en-US" dirty="0"/>
            </a:br>
            <a:r>
              <a:rPr lang="en-US" dirty="0"/>
              <a:t>then someone trying to overwrite the data to</a:t>
            </a:r>
            <a:br>
              <a:rPr lang="en-US" dirty="0"/>
            </a:br>
            <a:r>
              <a:rPr lang="en-US" dirty="0" err="1"/>
              <a:t>to</a:t>
            </a:r>
            <a:r>
              <a:rPr lang="en-US" dirty="0"/>
              <a:t> ensure it cannot be recovered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AA259-8E19-4E47-822F-3A694DDDD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9"/>
          <a:stretch/>
        </p:blipFill>
        <p:spPr>
          <a:xfrm>
            <a:off x="6126480" y="2758320"/>
            <a:ext cx="5462373" cy="35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A1EE-B642-4B05-A1F5-646FAF40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DE63-883E-47B4-BA65-16A6EAF8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we were going to use an open source software </a:t>
            </a:r>
            <a:r>
              <a:rPr lang="en-US" dirty="0" err="1"/>
              <a:t>PhotoRec</a:t>
            </a:r>
            <a:r>
              <a:rPr lang="en-US" dirty="0"/>
              <a:t> as one of our tools.</a:t>
            </a:r>
          </a:p>
          <a:p>
            <a:r>
              <a:rPr lang="en-US" dirty="0"/>
              <a:t>However, we changed it to </a:t>
            </a:r>
            <a:r>
              <a:rPr lang="en-US" dirty="0" err="1"/>
              <a:t>Testdisk</a:t>
            </a:r>
            <a:r>
              <a:rPr lang="en-US" dirty="0"/>
              <a:t> after we realized the Autopsy used part of </a:t>
            </a:r>
            <a:r>
              <a:rPr lang="en-US" dirty="0" err="1"/>
              <a:t>PhotoRec</a:t>
            </a:r>
            <a:r>
              <a:rPr lang="en-US" dirty="0"/>
              <a:t> in it’s file recovery process. We wanted to make sure we had as much variety in tools as possible without any cross </a:t>
            </a:r>
            <a:r>
              <a:rPr lang="en-US" dirty="0" err="1"/>
              <a:t>dependices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405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E348-8BB7-4F2A-9448-F61C13B5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9C05-D3F3-43DC-84CE-75A617271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files, we originally did not worry about much of the details other than the contents and what was being recovered.</a:t>
            </a:r>
          </a:p>
          <a:p>
            <a:r>
              <a:rPr lang="en-US" dirty="0"/>
              <a:t>However, with Magnet Axiom, it was unable to identify any of the files we created in our test cases because none of them had file extensions. (</a:t>
            </a:r>
            <a:r>
              <a:rPr lang="en-US" i="1" dirty="0"/>
              <a:t>file1 </a:t>
            </a:r>
            <a:r>
              <a:rPr lang="en-US" dirty="0"/>
              <a:t>vs. </a:t>
            </a:r>
            <a:r>
              <a:rPr lang="en-US" i="1" dirty="0"/>
              <a:t>file1.txt</a:t>
            </a:r>
            <a:r>
              <a:rPr lang="en-US" dirty="0"/>
              <a:t>)</a:t>
            </a:r>
          </a:p>
          <a:p>
            <a:endParaRPr lang="en-US" i="1" dirty="0"/>
          </a:p>
          <a:p>
            <a:r>
              <a:rPr lang="en-US" dirty="0"/>
              <a:t>We were able to recreate the test cases with the file extension added and rerun the tests for Magnet Axiom</a:t>
            </a:r>
          </a:p>
        </p:txBody>
      </p:sp>
    </p:spTree>
    <p:extLst>
      <p:ext uri="{BB962C8B-B14F-4D97-AF65-F5344CB8AC3E}">
        <p14:creationId xmlns:p14="http://schemas.microsoft.com/office/powerpoint/2010/main" val="39121176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3E2"/>
      </a:lt2>
      <a:accent1>
        <a:srgbClr val="2BB1C6"/>
      </a:accent1>
      <a:accent2>
        <a:srgbClr val="4E94EB"/>
      </a:accent2>
      <a:accent3>
        <a:srgbClr val="6E72EE"/>
      </a:accent3>
      <a:accent4>
        <a:srgbClr val="8A4EEB"/>
      </a:accent4>
      <a:accent5>
        <a:srgbClr val="D56EEE"/>
      </a:accent5>
      <a:accent6>
        <a:srgbClr val="EB4EC9"/>
      </a:accent6>
      <a:hlink>
        <a:srgbClr val="AE7369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546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RetrospectVTI</vt:lpstr>
      <vt:lpstr>CURS Deleted File Recovery Research Project</vt:lpstr>
      <vt:lpstr>Why is file recovery important?</vt:lpstr>
      <vt:lpstr>What makes a Deleted File Recovery tool reliable? </vt:lpstr>
      <vt:lpstr>Process</vt:lpstr>
      <vt:lpstr>Process</vt:lpstr>
      <vt:lpstr>Test Cases</vt:lpstr>
      <vt:lpstr>Test Cases</vt:lpstr>
      <vt:lpstr>Lessons Learned - Tools</vt:lpstr>
      <vt:lpstr>Lessons Learned - Process</vt:lpstr>
      <vt:lpstr>Results</vt:lpstr>
      <vt:lpstr>Results</vt:lpstr>
      <vt:lpstr>Results</vt:lpstr>
      <vt:lpstr>Future possibilities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Deleted File Recovery Research Project</dc:title>
  <dc:creator>Quinton Currier</dc:creator>
  <cp:lastModifiedBy>Quinton Currier</cp:lastModifiedBy>
  <cp:revision>5</cp:revision>
  <dcterms:created xsi:type="dcterms:W3CDTF">2019-09-03T03:20:58Z</dcterms:created>
  <dcterms:modified xsi:type="dcterms:W3CDTF">2019-09-03T03:59:46Z</dcterms:modified>
</cp:coreProperties>
</file>