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32"/>
  </p:normalViewPr>
  <p:slideViewPr>
    <p:cSldViewPr snapToGrid="0" snapToObjects="1">
      <p:cViewPr varScale="1">
        <p:scale>
          <a:sx n="80" d="100"/>
          <a:sy n="80" d="100"/>
        </p:scale>
        <p:origin x="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0F6E-2771-184D-9909-4F80712C59A6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9A32-DDB5-784D-BA11-C39EA58F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8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0F6E-2771-184D-9909-4F80712C59A6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9A32-DDB5-784D-BA11-C39EA58F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0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0F6E-2771-184D-9909-4F80712C59A6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9A32-DDB5-784D-BA11-C39EA58F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54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0F6E-2771-184D-9909-4F80712C59A6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9A32-DDB5-784D-BA11-C39EA58F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6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0F6E-2771-184D-9909-4F80712C59A6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9A32-DDB5-784D-BA11-C39EA58F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48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0F6E-2771-184D-9909-4F80712C59A6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9A32-DDB5-784D-BA11-C39EA58F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13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0F6E-2771-184D-9909-4F80712C59A6}" type="datetimeFigureOut">
              <a:rPr lang="en-US" smtClean="0"/>
              <a:t>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9A32-DDB5-784D-BA11-C39EA58F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0F6E-2771-184D-9909-4F80712C59A6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9A32-DDB5-784D-BA11-C39EA58F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8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0F6E-2771-184D-9909-4F80712C59A6}" type="datetimeFigureOut">
              <a:rPr lang="en-US" smtClean="0"/>
              <a:t>2/25/19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9A32-DDB5-784D-BA11-C39EA58F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4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0F6E-2771-184D-9909-4F80712C59A6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9A32-DDB5-784D-BA11-C39EA58F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0F6E-2771-184D-9909-4F80712C59A6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9A32-DDB5-784D-BA11-C39EA58F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9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50F6E-2771-184D-9909-4F80712C59A6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89A32-DDB5-784D-BA11-C39EA58F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06500"/>
            <a:ext cx="9906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55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2019-02-26T04:23:18Z</dcterms:created>
  <dcterms:modified xsi:type="dcterms:W3CDTF">2019-02-26T04:23:47Z</dcterms:modified>
</cp:coreProperties>
</file>