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84800-A1D0-4691-8647-08ED46DCB146}" type="datetimeFigureOut">
              <a:rPr lang="en-GB" smtClean="0"/>
              <a:t>27/10/2021</a:t>
            </a:fld>
            <a:endParaRPr lang="en-GB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D029A-747B-4C72-9A46-D06FFACB3678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26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D029A-747B-4C72-9A46-D06FFACB367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75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Evidències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holaa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4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2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Presentación en pantalla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Evidències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Evidències</dc:title>
  <cp:lastModifiedBy>Martí Quintana Bo</cp:lastModifiedBy>
  <cp:revision>1</cp:revision>
  <dcterms:modified xsi:type="dcterms:W3CDTF">2021-10-27T22:30:38Z</dcterms:modified>
</cp:coreProperties>
</file>