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2ED8B-5045-4B95-9F4E-1B0FB0BC05C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60D2C9-2BBE-44CD-B358-4F99243A6187}">
      <dgm:prSet/>
      <dgm:spPr/>
      <dgm:t>
        <a:bodyPr/>
        <a:lstStyle/>
        <a:p>
          <a:r>
            <a:rPr lang="en-US"/>
            <a:t>Frontend: Java + XML Layouts</a:t>
          </a:r>
        </a:p>
      </dgm:t>
    </dgm:pt>
    <dgm:pt modelId="{ECFE3D02-253E-48EB-A60A-8760F0CAB513}" type="parTrans" cxnId="{2EEA301E-5909-4B10-A369-6CEA4EE537AD}">
      <dgm:prSet/>
      <dgm:spPr/>
      <dgm:t>
        <a:bodyPr/>
        <a:lstStyle/>
        <a:p>
          <a:endParaRPr lang="en-US"/>
        </a:p>
      </dgm:t>
    </dgm:pt>
    <dgm:pt modelId="{562FFB7E-426F-4D1E-A436-07A9568BD950}" type="sibTrans" cxnId="{2EEA301E-5909-4B10-A369-6CEA4EE537AD}">
      <dgm:prSet/>
      <dgm:spPr/>
      <dgm:t>
        <a:bodyPr/>
        <a:lstStyle/>
        <a:p>
          <a:endParaRPr lang="en-US"/>
        </a:p>
      </dgm:t>
    </dgm:pt>
    <dgm:pt modelId="{D4C5CB78-E031-449E-A0F4-DD42B11B58F5}">
      <dgm:prSet/>
      <dgm:spPr/>
      <dgm:t>
        <a:bodyPr/>
        <a:lstStyle/>
        <a:p>
          <a:r>
            <a:rPr lang="en-US"/>
            <a:t>Backend: Firebase for cloud storage</a:t>
          </a:r>
        </a:p>
      </dgm:t>
    </dgm:pt>
    <dgm:pt modelId="{8987FD0C-6D67-4101-8676-C097AFA02BCD}" type="parTrans" cxnId="{9C94E3FD-D2D3-4AA2-975D-6E24F8F2A410}">
      <dgm:prSet/>
      <dgm:spPr/>
      <dgm:t>
        <a:bodyPr/>
        <a:lstStyle/>
        <a:p>
          <a:endParaRPr lang="en-US"/>
        </a:p>
      </dgm:t>
    </dgm:pt>
    <dgm:pt modelId="{F18D6B69-AE78-4A0D-83F4-8A24DFD4E88D}" type="sibTrans" cxnId="{9C94E3FD-D2D3-4AA2-975D-6E24F8F2A410}">
      <dgm:prSet/>
      <dgm:spPr/>
      <dgm:t>
        <a:bodyPr/>
        <a:lstStyle/>
        <a:p>
          <a:endParaRPr lang="en-US"/>
        </a:p>
      </dgm:t>
    </dgm:pt>
    <dgm:pt modelId="{55AE9BBE-AE7C-4844-8E9A-7E9EB71D58B8}">
      <dgm:prSet/>
      <dgm:spPr/>
      <dgm:t>
        <a:bodyPr/>
        <a:lstStyle/>
        <a:p>
          <a:r>
            <a:rPr lang="en-US"/>
            <a:t>Navigation: Multi-screen via buttons</a:t>
          </a:r>
        </a:p>
      </dgm:t>
    </dgm:pt>
    <dgm:pt modelId="{1902FCC2-92B7-4D20-AC95-621C65A63364}" type="parTrans" cxnId="{CDF485DA-5D47-4C51-A8C9-D4B5AFA8C2BF}">
      <dgm:prSet/>
      <dgm:spPr/>
      <dgm:t>
        <a:bodyPr/>
        <a:lstStyle/>
        <a:p>
          <a:endParaRPr lang="en-US"/>
        </a:p>
      </dgm:t>
    </dgm:pt>
    <dgm:pt modelId="{9E288A0F-7EFB-46AD-BF88-AA8BE788CE7F}" type="sibTrans" cxnId="{CDF485DA-5D47-4C51-A8C9-D4B5AFA8C2BF}">
      <dgm:prSet/>
      <dgm:spPr/>
      <dgm:t>
        <a:bodyPr/>
        <a:lstStyle/>
        <a:p>
          <a:endParaRPr lang="en-US"/>
        </a:p>
      </dgm:t>
    </dgm:pt>
    <dgm:pt modelId="{F389D245-52FF-4992-8749-7D26F7F40DCA}">
      <dgm:prSet/>
      <dgm:spPr/>
      <dgm:t>
        <a:bodyPr/>
        <a:lstStyle/>
        <a:p>
          <a:r>
            <a:rPr lang="en-US"/>
            <a:t>Tech Stack: Android Studio, Firebase Realtime Database, Firebase Firestore Database</a:t>
          </a:r>
        </a:p>
      </dgm:t>
    </dgm:pt>
    <dgm:pt modelId="{179F0EC0-15D2-4296-B0DD-C3F3F872C682}" type="parTrans" cxnId="{884BAD8E-C3E7-4EE9-950D-1215E8299609}">
      <dgm:prSet/>
      <dgm:spPr/>
      <dgm:t>
        <a:bodyPr/>
        <a:lstStyle/>
        <a:p>
          <a:endParaRPr lang="en-US"/>
        </a:p>
      </dgm:t>
    </dgm:pt>
    <dgm:pt modelId="{E29E8491-6CE8-4064-8ED3-E463495FCB7D}" type="sibTrans" cxnId="{884BAD8E-C3E7-4EE9-950D-1215E8299609}">
      <dgm:prSet/>
      <dgm:spPr/>
      <dgm:t>
        <a:bodyPr/>
        <a:lstStyle/>
        <a:p>
          <a:endParaRPr lang="en-US"/>
        </a:p>
      </dgm:t>
    </dgm:pt>
    <dgm:pt modelId="{AF4B1413-0D74-44A2-9BB1-179BB71F9887}" type="pres">
      <dgm:prSet presAssocID="{7B82ED8B-5045-4B95-9F4E-1B0FB0BC05CC}" presName="root" presStyleCnt="0">
        <dgm:presLayoutVars>
          <dgm:dir/>
          <dgm:resizeHandles val="exact"/>
        </dgm:presLayoutVars>
      </dgm:prSet>
      <dgm:spPr/>
    </dgm:pt>
    <dgm:pt modelId="{31A1E966-C9F5-4DED-8DB5-4B0042546267}" type="pres">
      <dgm:prSet presAssocID="{7B82ED8B-5045-4B95-9F4E-1B0FB0BC05CC}" presName="container" presStyleCnt="0">
        <dgm:presLayoutVars>
          <dgm:dir/>
          <dgm:resizeHandles val="exact"/>
        </dgm:presLayoutVars>
      </dgm:prSet>
      <dgm:spPr/>
    </dgm:pt>
    <dgm:pt modelId="{8498FB6B-5160-42E7-BB59-6EFBF9CC91A3}" type="pres">
      <dgm:prSet presAssocID="{1660D2C9-2BBE-44CD-B358-4F99243A6187}" presName="compNode" presStyleCnt="0"/>
      <dgm:spPr/>
    </dgm:pt>
    <dgm:pt modelId="{9B560DA1-51DF-4B97-B91F-C1407C083FFF}" type="pres">
      <dgm:prSet presAssocID="{1660D2C9-2BBE-44CD-B358-4F99243A6187}" presName="iconBgRect" presStyleLbl="bgShp" presStyleIdx="0" presStyleCnt="4"/>
      <dgm:spPr/>
    </dgm:pt>
    <dgm:pt modelId="{A33CB1FC-8630-4969-9CB7-48C92C0782FA}" type="pres">
      <dgm:prSet presAssocID="{1660D2C9-2BBE-44CD-B358-4F99243A61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691C5FB-AF32-432C-B56D-5255FDCE5457}" type="pres">
      <dgm:prSet presAssocID="{1660D2C9-2BBE-44CD-B358-4F99243A6187}" presName="spaceRect" presStyleCnt="0"/>
      <dgm:spPr/>
    </dgm:pt>
    <dgm:pt modelId="{9A90CBF6-7313-4B0E-AE51-8D947C480489}" type="pres">
      <dgm:prSet presAssocID="{1660D2C9-2BBE-44CD-B358-4F99243A6187}" presName="textRect" presStyleLbl="revTx" presStyleIdx="0" presStyleCnt="4">
        <dgm:presLayoutVars>
          <dgm:chMax val="1"/>
          <dgm:chPref val="1"/>
        </dgm:presLayoutVars>
      </dgm:prSet>
      <dgm:spPr/>
    </dgm:pt>
    <dgm:pt modelId="{ED6EF4E0-37E6-4F4E-9E0C-F43BB52762F4}" type="pres">
      <dgm:prSet presAssocID="{562FFB7E-426F-4D1E-A436-07A9568BD950}" presName="sibTrans" presStyleLbl="sibTrans2D1" presStyleIdx="0" presStyleCnt="0"/>
      <dgm:spPr/>
    </dgm:pt>
    <dgm:pt modelId="{8C21BC4A-15D3-4381-B47A-13C4D664B078}" type="pres">
      <dgm:prSet presAssocID="{D4C5CB78-E031-449E-A0F4-DD42B11B58F5}" presName="compNode" presStyleCnt="0"/>
      <dgm:spPr/>
    </dgm:pt>
    <dgm:pt modelId="{0955E2AF-9D47-404E-9D76-41D8B3ADEDE6}" type="pres">
      <dgm:prSet presAssocID="{D4C5CB78-E031-449E-A0F4-DD42B11B58F5}" presName="iconBgRect" presStyleLbl="bgShp" presStyleIdx="1" presStyleCnt="4"/>
      <dgm:spPr/>
    </dgm:pt>
    <dgm:pt modelId="{2AF2B8A2-2A2D-4385-B0FF-B6A72A4DC3C8}" type="pres">
      <dgm:prSet presAssocID="{D4C5CB78-E031-449E-A0F4-DD42B11B58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A36BCBB-953C-41F5-B0D9-76EA2798EB53}" type="pres">
      <dgm:prSet presAssocID="{D4C5CB78-E031-449E-A0F4-DD42B11B58F5}" presName="spaceRect" presStyleCnt="0"/>
      <dgm:spPr/>
    </dgm:pt>
    <dgm:pt modelId="{99C6FDD9-3CFE-4386-ACDA-7E6CD2D20208}" type="pres">
      <dgm:prSet presAssocID="{D4C5CB78-E031-449E-A0F4-DD42B11B58F5}" presName="textRect" presStyleLbl="revTx" presStyleIdx="1" presStyleCnt="4">
        <dgm:presLayoutVars>
          <dgm:chMax val="1"/>
          <dgm:chPref val="1"/>
        </dgm:presLayoutVars>
      </dgm:prSet>
      <dgm:spPr/>
    </dgm:pt>
    <dgm:pt modelId="{80B84AEE-1F3E-4804-8370-F74EB12E85C5}" type="pres">
      <dgm:prSet presAssocID="{F18D6B69-AE78-4A0D-83F4-8A24DFD4E88D}" presName="sibTrans" presStyleLbl="sibTrans2D1" presStyleIdx="0" presStyleCnt="0"/>
      <dgm:spPr/>
    </dgm:pt>
    <dgm:pt modelId="{EB17ED40-362E-483F-9A2B-2B78EA433A00}" type="pres">
      <dgm:prSet presAssocID="{55AE9BBE-AE7C-4844-8E9A-7E9EB71D58B8}" presName="compNode" presStyleCnt="0"/>
      <dgm:spPr/>
    </dgm:pt>
    <dgm:pt modelId="{AB34EAB4-2425-4CFC-8A04-C2ADAD41C13F}" type="pres">
      <dgm:prSet presAssocID="{55AE9BBE-AE7C-4844-8E9A-7E9EB71D58B8}" presName="iconBgRect" presStyleLbl="bgShp" presStyleIdx="2" presStyleCnt="4"/>
      <dgm:spPr/>
    </dgm:pt>
    <dgm:pt modelId="{E45B91E7-1685-4ED8-9D6B-A55D1E7F9F48}" type="pres">
      <dgm:prSet presAssocID="{55AE9BBE-AE7C-4844-8E9A-7E9EB71D58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E5396787-CB31-44DB-82C3-73F4612B2A7C}" type="pres">
      <dgm:prSet presAssocID="{55AE9BBE-AE7C-4844-8E9A-7E9EB71D58B8}" presName="spaceRect" presStyleCnt="0"/>
      <dgm:spPr/>
    </dgm:pt>
    <dgm:pt modelId="{E31D0BF1-86EE-4C92-9784-B38B67A5532F}" type="pres">
      <dgm:prSet presAssocID="{55AE9BBE-AE7C-4844-8E9A-7E9EB71D58B8}" presName="textRect" presStyleLbl="revTx" presStyleIdx="2" presStyleCnt="4">
        <dgm:presLayoutVars>
          <dgm:chMax val="1"/>
          <dgm:chPref val="1"/>
        </dgm:presLayoutVars>
      </dgm:prSet>
      <dgm:spPr/>
    </dgm:pt>
    <dgm:pt modelId="{55C4CE35-CE74-4986-A7F7-9B3405ED2195}" type="pres">
      <dgm:prSet presAssocID="{9E288A0F-7EFB-46AD-BF88-AA8BE788CE7F}" presName="sibTrans" presStyleLbl="sibTrans2D1" presStyleIdx="0" presStyleCnt="0"/>
      <dgm:spPr/>
    </dgm:pt>
    <dgm:pt modelId="{B6766920-B8D7-415B-A63D-1D581B26F398}" type="pres">
      <dgm:prSet presAssocID="{F389D245-52FF-4992-8749-7D26F7F40DCA}" presName="compNode" presStyleCnt="0"/>
      <dgm:spPr/>
    </dgm:pt>
    <dgm:pt modelId="{E0888D11-278B-48CD-B089-21D744FF4036}" type="pres">
      <dgm:prSet presAssocID="{F389D245-52FF-4992-8749-7D26F7F40DCA}" presName="iconBgRect" presStyleLbl="bgShp" presStyleIdx="3" presStyleCnt="4"/>
      <dgm:spPr/>
    </dgm:pt>
    <dgm:pt modelId="{9686A095-021E-4C5F-8CFF-093B1853E878}" type="pres">
      <dgm:prSet presAssocID="{F389D245-52FF-4992-8749-7D26F7F40D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FEC514-020B-4EC0-9A73-E4E7856A1E09}" type="pres">
      <dgm:prSet presAssocID="{F389D245-52FF-4992-8749-7D26F7F40DCA}" presName="spaceRect" presStyleCnt="0"/>
      <dgm:spPr/>
    </dgm:pt>
    <dgm:pt modelId="{E7836109-51C9-40AE-B4A5-CB899641239D}" type="pres">
      <dgm:prSet presAssocID="{F389D245-52FF-4992-8749-7D26F7F40D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383D0B-0CC9-4D8C-8A31-8F0890F43537}" type="presOf" srcId="{7B82ED8B-5045-4B95-9F4E-1B0FB0BC05CC}" destId="{AF4B1413-0D74-44A2-9BB1-179BB71F9887}" srcOrd="0" destOrd="0" presId="urn:microsoft.com/office/officeart/2018/2/layout/IconCircleList"/>
    <dgm:cxn modelId="{81D5BE0D-89DA-47D1-A98B-A9A906095662}" type="presOf" srcId="{562FFB7E-426F-4D1E-A436-07A9568BD950}" destId="{ED6EF4E0-37E6-4F4E-9E0C-F43BB52762F4}" srcOrd="0" destOrd="0" presId="urn:microsoft.com/office/officeart/2018/2/layout/IconCircleList"/>
    <dgm:cxn modelId="{2EEA301E-5909-4B10-A369-6CEA4EE537AD}" srcId="{7B82ED8B-5045-4B95-9F4E-1B0FB0BC05CC}" destId="{1660D2C9-2BBE-44CD-B358-4F99243A6187}" srcOrd="0" destOrd="0" parTransId="{ECFE3D02-253E-48EB-A60A-8760F0CAB513}" sibTransId="{562FFB7E-426F-4D1E-A436-07A9568BD950}"/>
    <dgm:cxn modelId="{58986D88-3EA7-4A42-B151-472F26556733}" type="presOf" srcId="{F389D245-52FF-4992-8749-7D26F7F40DCA}" destId="{E7836109-51C9-40AE-B4A5-CB899641239D}" srcOrd="0" destOrd="0" presId="urn:microsoft.com/office/officeart/2018/2/layout/IconCircleList"/>
    <dgm:cxn modelId="{7602068C-2656-4E1C-ADE8-5E305B298C13}" type="presOf" srcId="{9E288A0F-7EFB-46AD-BF88-AA8BE788CE7F}" destId="{55C4CE35-CE74-4986-A7F7-9B3405ED2195}" srcOrd="0" destOrd="0" presId="urn:microsoft.com/office/officeart/2018/2/layout/IconCircleList"/>
    <dgm:cxn modelId="{884BAD8E-C3E7-4EE9-950D-1215E8299609}" srcId="{7B82ED8B-5045-4B95-9F4E-1B0FB0BC05CC}" destId="{F389D245-52FF-4992-8749-7D26F7F40DCA}" srcOrd="3" destOrd="0" parTransId="{179F0EC0-15D2-4296-B0DD-C3F3F872C682}" sibTransId="{E29E8491-6CE8-4064-8ED3-E463495FCB7D}"/>
    <dgm:cxn modelId="{B04E7497-A977-49F1-87D0-74BB7DEEC4A1}" type="presOf" srcId="{F18D6B69-AE78-4A0D-83F4-8A24DFD4E88D}" destId="{80B84AEE-1F3E-4804-8370-F74EB12E85C5}" srcOrd="0" destOrd="0" presId="urn:microsoft.com/office/officeart/2018/2/layout/IconCircleList"/>
    <dgm:cxn modelId="{C81AEBA3-3C9B-4E26-B4B3-C10B5579A880}" type="presOf" srcId="{55AE9BBE-AE7C-4844-8E9A-7E9EB71D58B8}" destId="{E31D0BF1-86EE-4C92-9784-B38B67A5532F}" srcOrd="0" destOrd="0" presId="urn:microsoft.com/office/officeart/2018/2/layout/IconCircleList"/>
    <dgm:cxn modelId="{E34466AA-4E88-473D-9F2E-6687390A82E6}" type="presOf" srcId="{1660D2C9-2BBE-44CD-B358-4F99243A6187}" destId="{9A90CBF6-7313-4B0E-AE51-8D947C480489}" srcOrd="0" destOrd="0" presId="urn:microsoft.com/office/officeart/2018/2/layout/IconCircleList"/>
    <dgm:cxn modelId="{CDF485DA-5D47-4C51-A8C9-D4B5AFA8C2BF}" srcId="{7B82ED8B-5045-4B95-9F4E-1B0FB0BC05CC}" destId="{55AE9BBE-AE7C-4844-8E9A-7E9EB71D58B8}" srcOrd="2" destOrd="0" parTransId="{1902FCC2-92B7-4D20-AC95-621C65A63364}" sibTransId="{9E288A0F-7EFB-46AD-BF88-AA8BE788CE7F}"/>
    <dgm:cxn modelId="{16C3DBDF-EA7C-4434-8884-9EF6D4EA8E67}" type="presOf" srcId="{D4C5CB78-E031-449E-A0F4-DD42B11B58F5}" destId="{99C6FDD9-3CFE-4386-ACDA-7E6CD2D20208}" srcOrd="0" destOrd="0" presId="urn:microsoft.com/office/officeart/2018/2/layout/IconCircleList"/>
    <dgm:cxn modelId="{9C94E3FD-D2D3-4AA2-975D-6E24F8F2A410}" srcId="{7B82ED8B-5045-4B95-9F4E-1B0FB0BC05CC}" destId="{D4C5CB78-E031-449E-A0F4-DD42B11B58F5}" srcOrd="1" destOrd="0" parTransId="{8987FD0C-6D67-4101-8676-C097AFA02BCD}" sibTransId="{F18D6B69-AE78-4A0D-83F4-8A24DFD4E88D}"/>
    <dgm:cxn modelId="{7D2BD878-00C0-49A2-A6D4-C685AE9B2641}" type="presParOf" srcId="{AF4B1413-0D74-44A2-9BB1-179BB71F9887}" destId="{31A1E966-C9F5-4DED-8DB5-4B0042546267}" srcOrd="0" destOrd="0" presId="urn:microsoft.com/office/officeart/2018/2/layout/IconCircleList"/>
    <dgm:cxn modelId="{E9A90868-A82D-4889-B202-B59E28B5C4D3}" type="presParOf" srcId="{31A1E966-C9F5-4DED-8DB5-4B0042546267}" destId="{8498FB6B-5160-42E7-BB59-6EFBF9CC91A3}" srcOrd="0" destOrd="0" presId="urn:microsoft.com/office/officeart/2018/2/layout/IconCircleList"/>
    <dgm:cxn modelId="{3889209E-1C16-4547-9D13-DD3D5CA2A9BC}" type="presParOf" srcId="{8498FB6B-5160-42E7-BB59-6EFBF9CC91A3}" destId="{9B560DA1-51DF-4B97-B91F-C1407C083FFF}" srcOrd="0" destOrd="0" presId="urn:microsoft.com/office/officeart/2018/2/layout/IconCircleList"/>
    <dgm:cxn modelId="{17C733D4-AC63-4810-BD2E-4689E70B8EDB}" type="presParOf" srcId="{8498FB6B-5160-42E7-BB59-6EFBF9CC91A3}" destId="{A33CB1FC-8630-4969-9CB7-48C92C0782FA}" srcOrd="1" destOrd="0" presId="urn:microsoft.com/office/officeart/2018/2/layout/IconCircleList"/>
    <dgm:cxn modelId="{0E8B2735-5001-4C74-B6CD-7FA213B101B6}" type="presParOf" srcId="{8498FB6B-5160-42E7-BB59-6EFBF9CC91A3}" destId="{F691C5FB-AF32-432C-B56D-5255FDCE5457}" srcOrd="2" destOrd="0" presId="urn:microsoft.com/office/officeart/2018/2/layout/IconCircleList"/>
    <dgm:cxn modelId="{C782256D-81CD-44F6-B52C-01B24973ED9B}" type="presParOf" srcId="{8498FB6B-5160-42E7-BB59-6EFBF9CC91A3}" destId="{9A90CBF6-7313-4B0E-AE51-8D947C480489}" srcOrd="3" destOrd="0" presId="urn:microsoft.com/office/officeart/2018/2/layout/IconCircleList"/>
    <dgm:cxn modelId="{29953314-18BC-4105-A40F-0473BBC45CA0}" type="presParOf" srcId="{31A1E966-C9F5-4DED-8DB5-4B0042546267}" destId="{ED6EF4E0-37E6-4F4E-9E0C-F43BB52762F4}" srcOrd="1" destOrd="0" presId="urn:microsoft.com/office/officeart/2018/2/layout/IconCircleList"/>
    <dgm:cxn modelId="{FEC9E22A-61E5-47EE-8AF6-2009CC4CB639}" type="presParOf" srcId="{31A1E966-C9F5-4DED-8DB5-4B0042546267}" destId="{8C21BC4A-15D3-4381-B47A-13C4D664B078}" srcOrd="2" destOrd="0" presId="urn:microsoft.com/office/officeart/2018/2/layout/IconCircleList"/>
    <dgm:cxn modelId="{B70E5815-E934-481C-9573-51F89187C1AF}" type="presParOf" srcId="{8C21BC4A-15D3-4381-B47A-13C4D664B078}" destId="{0955E2AF-9D47-404E-9D76-41D8B3ADEDE6}" srcOrd="0" destOrd="0" presId="urn:microsoft.com/office/officeart/2018/2/layout/IconCircleList"/>
    <dgm:cxn modelId="{84458E0E-E75A-42DB-A616-32807129066C}" type="presParOf" srcId="{8C21BC4A-15D3-4381-B47A-13C4D664B078}" destId="{2AF2B8A2-2A2D-4385-B0FF-B6A72A4DC3C8}" srcOrd="1" destOrd="0" presId="urn:microsoft.com/office/officeart/2018/2/layout/IconCircleList"/>
    <dgm:cxn modelId="{661E467E-14DF-4BEF-AFAC-EA9280E3676F}" type="presParOf" srcId="{8C21BC4A-15D3-4381-B47A-13C4D664B078}" destId="{1A36BCBB-953C-41F5-B0D9-76EA2798EB53}" srcOrd="2" destOrd="0" presId="urn:microsoft.com/office/officeart/2018/2/layout/IconCircleList"/>
    <dgm:cxn modelId="{C5338BE4-7E7E-40D8-A4A2-89DFA2F0C7A3}" type="presParOf" srcId="{8C21BC4A-15D3-4381-B47A-13C4D664B078}" destId="{99C6FDD9-3CFE-4386-ACDA-7E6CD2D20208}" srcOrd="3" destOrd="0" presId="urn:microsoft.com/office/officeart/2018/2/layout/IconCircleList"/>
    <dgm:cxn modelId="{252A128F-5FFF-4F90-ACA8-B1081BCF9EC4}" type="presParOf" srcId="{31A1E966-C9F5-4DED-8DB5-4B0042546267}" destId="{80B84AEE-1F3E-4804-8370-F74EB12E85C5}" srcOrd="3" destOrd="0" presId="urn:microsoft.com/office/officeart/2018/2/layout/IconCircleList"/>
    <dgm:cxn modelId="{C08D111E-6A3F-4CCD-B7F0-D0F43A6553A0}" type="presParOf" srcId="{31A1E966-C9F5-4DED-8DB5-4B0042546267}" destId="{EB17ED40-362E-483F-9A2B-2B78EA433A00}" srcOrd="4" destOrd="0" presId="urn:microsoft.com/office/officeart/2018/2/layout/IconCircleList"/>
    <dgm:cxn modelId="{E4DC2560-3915-494E-BFDB-73A616F0CCD7}" type="presParOf" srcId="{EB17ED40-362E-483F-9A2B-2B78EA433A00}" destId="{AB34EAB4-2425-4CFC-8A04-C2ADAD41C13F}" srcOrd="0" destOrd="0" presId="urn:microsoft.com/office/officeart/2018/2/layout/IconCircleList"/>
    <dgm:cxn modelId="{D3C0EA3E-1DEE-46D5-BBD2-964A0C11D6F6}" type="presParOf" srcId="{EB17ED40-362E-483F-9A2B-2B78EA433A00}" destId="{E45B91E7-1685-4ED8-9D6B-A55D1E7F9F48}" srcOrd="1" destOrd="0" presId="urn:microsoft.com/office/officeart/2018/2/layout/IconCircleList"/>
    <dgm:cxn modelId="{5B040597-F392-4BBE-94BF-72B2CBB83AC0}" type="presParOf" srcId="{EB17ED40-362E-483F-9A2B-2B78EA433A00}" destId="{E5396787-CB31-44DB-82C3-73F4612B2A7C}" srcOrd="2" destOrd="0" presId="urn:microsoft.com/office/officeart/2018/2/layout/IconCircleList"/>
    <dgm:cxn modelId="{DA740F35-D73A-4861-9A2D-F157E488F415}" type="presParOf" srcId="{EB17ED40-362E-483F-9A2B-2B78EA433A00}" destId="{E31D0BF1-86EE-4C92-9784-B38B67A5532F}" srcOrd="3" destOrd="0" presId="urn:microsoft.com/office/officeart/2018/2/layout/IconCircleList"/>
    <dgm:cxn modelId="{767C9A4B-99EE-4C2F-8C8C-930B48636958}" type="presParOf" srcId="{31A1E966-C9F5-4DED-8DB5-4B0042546267}" destId="{55C4CE35-CE74-4986-A7F7-9B3405ED2195}" srcOrd="5" destOrd="0" presId="urn:microsoft.com/office/officeart/2018/2/layout/IconCircleList"/>
    <dgm:cxn modelId="{7D7006B7-393F-4ED1-ADD3-769C2010BDD2}" type="presParOf" srcId="{31A1E966-C9F5-4DED-8DB5-4B0042546267}" destId="{B6766920-B8D7-415B-A63D-1D581B26F398}" srcOrd="6" destOrd="0" presId="urn:microsoft.com/office/officeart/2018/2/layout/IconCircleList"/>
    <dgm:cxn modelId="{30F9B5AE-5B45-45EA-B341-620EF363ED53}" type="presParOf" srcId="{B6766920-B8D7-415B-A63D-1D581B26F398}" destId="{E0888D11-278B-48CD-B089-21D744FF4036}" srcOrd="0" destOrd="0" presId="urn:microsoft.com/office/officeart/2018/2/layout/IconCircleList"/>
    <dgm:cxn modelId="{3037E64C-A755-4236-A899-432BBFD0C27E}" type="presParOf" srcId="{B6766920-B8D7-415B-A63D-1D581B26F398}" destId="{9686A095-021E-4C5F-8CFF-093B1853E878}" srcOrd="1" destOrd="0" presId="urn:microsoft.com/office/officeart/2018/2/layout/IconCircleList"/>
    <dgm:cxn modelId="{1F73B22D-FE12-487D-9533-C4F523FD28BD}" type="presParOf" srcId="{B6766920-B8D7-415B-A63D-1D581B26F398}" destId="{F3FEC514-020B-4EC0-9A73-E4E7856A1E09}" srcOrd="2" destOrd="0" presId="urn:microsoft.com/office/officeart/2018/2/layout/IconCircleList"/>
    <dgm:cxn modelId="{F91E22EF-F8A9-454E-B4C5-71031F68E1F8}" type="presParOf" srcId="{B6766920-B8D7-415B-A63D-1D581B26F398}" destId="{E7836109-51C9-40AE-B4A5-CB89964123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3E4CE-C005-4CAB-8D30-5F0DB06C41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6D6A5F-8FDA-41B4-9725-A619A934F2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 email not ending in @admin.com or @supplier.com</a:t>
          </a:r>
        </a:p>
      </dgm:t>
    </dgm:pt>
    <dgm:pt modelId="{4C65A4E2-325C-4D47-AD05-3E461FE545EF}" type="parTrans" cxnId="{E62D1B80-7898-4C24-AF48-D55E2772CF77}">
      <dgm:prSet/>
      <dgm:spPr/>
      <dgm:t>
        <a:bodyPr/>
        <a:lstStyle/>
        <a:p>
          <a:endParaRPr lang="en-US"/>
        </a:p>
      </dgm:t>
    </dgm:pt>
    <dgm:pt modelId="{D0904ACA-9497-4456-A786-30C55405378D}" type="sibTrans" cxnId="{E62D1B80-7898-4C24-AF48-D55E2772CF77}">
      <dgm:prSet/>
      <dgm:spPr/>
      <dgm:t>
        <a:bodyPr/>
        <a:lstStyle/>
        <a:p>
          <a:endParaRPr lang="en-US"/>
        </a:p>
      </dgm:t>
    </dgm:pt>
    <dgm:pt modelId="{903AA749-D430-43F4-91F9-844C75B599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Retail product browsing</a:t>
          </a:r>
        </a:p>
      </dgm:t>
    </dgm:pt>
    <dgm:pt modelId="{01F711C3-F53A-4F92-9D6B-C9150EE29AB8}" type="parTrans" cxnId="{10FB3158-243B-4B8A-8AA7-3DD66A4CA385}">
      <dgm:prSet/>
      <dgm:spPr/>
      <dgm:t>
        <a:bodyPr/>
        <a:lstStyle/>
        <a:p>
          <a:endParaRPr lang="en-US"/>
        </a:p>
      </dgm:t>
    </dgm:pt>
    <dgm:pt modelId="{530A3CF7-2E15-48F1-93A1-914BE0CC1835}" type="sibTrans" cxnId="{10FB3158-243B-4B8A-8AA7-3DD66A4CA385}">
      <dgm:prSet/>
      <dgm:spPr/>
      <dgm:t>
        <a:bodyPr/>
        <a:lstStyle/>
        <a:p>
          <a:endParaRPr lang="en-US"/>
        </a:p>
      </dgm:t>
    </dgm:pt>
    <dgm:pt modelId="{457A9535-C393-4C03-98B1-E71195997F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Purchasing functions, shopping cart, viewing cart, checking out etc.</a:t>
          </a:r>
        </a:p>
      </dgm:t>
    </dgm:pt>
    <dgm:pt modelId="{605C63B2-89D1-4D1B-BA03-B94D28F6D314}" type="parTrans" cxnId="{39D4BD1E-83F1-4A55-A63C-B25B1E6A0402}">
      <dgm:prSet/>
      <dgm:spPr/>
      <dgm:t>
        <a:bodyPr/>
        <a:lstStyle/>
        <a:p>
          <a:endParaRPr lang="en-US"/>
        </a:p>
      </dgm:t>
    </dgm:pt>
    <dgm:pt modelId="{909BE5F4-09EF-4BC2-8CF8-42F44513C8B9}" type="sibTrans" cxnId="{39D4BD1E-83F1-4A55-A63C-B25B1E6A0402}">
      <dgm:prSet/>
      <dgm:spPr/>
      <dgm:t>
        <a:bodyPr/>
        <a:lstStyle/>
        <a:p>
          <a:endParaRPr lang="en-US"/>
        </a:p>
      </dgm:t>
    </dgm:pt>
    <dgm:pt modelId="{27A00E78-5080-4429-A665-5B87A1B37335}" type="pres">
      <dgm:prSet presAssocID="{9983E4CE-C005-4CAB-8D30-5F0DB06C41D0}" presName="root" presStyleCnt="0">
        <dgm:presLayoutVars>
          <dgm:dir/>
          <dgm:resizeHandles val="exact"/>
        </dgm:presLayoutVars>
      </dgm:prSet>
      <dgm:spPr/>
    </dgm:pt>
    <dgm:pt modelId="{102121C5-CB75-458B-8FF6-D5D43374307F}" type="pres">
      <dgm:prSet presAssocID="{E66D6A5F-8FDA-41B4-9725-A619A934F2BB}" presName="compNode" presStyleCnt="0"/>
      <dgm:spPr/>
    </dgm:pt>
    <dgm:pt modelId="{85E7092B-4546-496E-A9D9-8A1FF18DA9E3}" type="pres">
      <dgm:prSet presAssocID="{E66D6A5F-8FDA-41B4-9725-A619A934F2BB}" presName="iconBgRect" presStyleLbl="bgShp" presStyleIdx="0" presStyleCnt="3"/>
      <dgm:spPr/>
    </dgm:pt>
    <dgm:pt modelId="{07EB5651-BF84-4316-8B2A-030A0BF625FF}" type="pres">
      <dgm:prSet presAssocID="{E66D6A5F-8FDA-41B4-9725-A619A934F2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1E5616E8-8739-4235-A1E6-F706A1A09B07}" type="pres">
      <dgm:prSet presAssocID="{E66D6A5F-8FDA-41B4-9725-A619A934F2BB}" presName="spaceRect" presStyleCnt="0"/>
      <dgm:spPr/>
    </dgm:pt>
    <dgm:pt modelId="{39541B1F-CA42-49B7-92C1-345ACED6838F}" type="pres">
      <dgm:prSet presAssocID="{E66D6A5F-8FDA-41B4-9725-A619A934F2BB}" presName="textRect" presStyleLbl="revTx" presStyleIdx="0" presStyleCnt="3">
        <dgm:presLayoutVars>
          <dgm:chMax val="1"/>
          <dgm:chPref val="1"/>
        </dgm:presLayoutVars>
      </dgm:prSet>
      <dgm:spPr/>
    </dgm:pt>
    <dgm:pt modelId="{4D3A45AE-3B3F-4A73-838F-B39A3E3EC634}" type="pres">
      <dgm:prSet presAssocID="{D0904ACA-9497-4456-A786-30C55405378D}" presName="sibTrans" presStyleCnt="0"/>
      <dgm:spPr/>
    </dgm:pt>
    <dgm:pt modelId="{FE57AC07-1D7B-4FB3-ACFF-526E8FEB34A8}" type="pres">
      <dgm:prSet presAssocID="{903AA749-D430-43F4-91F9-844C75B59955}" presName="compNode" presStyleCnt="0"/>
      <dgm:spPr/>
    </dgm:pt>
    <dgm:pt modelId="{FC534218-0521-49F1-80E7-B9488C6A5E74}" type="pres">
      <dgm:prSet presAssocID="{903AA749-D430-43F4-91F9-844C75B59955}" presName="iconBgRect" presStyleLbl="bgShp" presStyleIdx="1" presStyleCnt="3"/>
      <dgm:spPr/>
    </dgm:pt>
    <dgm:pt modelId="{427CB4D1-F0B5-4DF7-AEB1-499D6EFD5D56}" type="pres">
      <dgm:prSet presAssocID="{903AA749-D430-43F4-91F9-844C75B599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D74744B1-BA1C-4949-B691-D892790EAB63}" type="pres">
      <dgm:prSet presAssocID="{903AA749-D430-43F4-91F9-844C75B59955}" presName="spaceRect" presStyleCnt="0"/>
      <dgm:spPr/>
    </dgm:pt>
    <dgm:pt modelId="{BEE23467-1FDC-4EC4-AE32-7A5F15E1CDB8}" type="pres">
      <dgm:prSet presAssocID="{903AA749-D430-43F4-91F9-844C75B59955}" presName="textRect" presStyleLbl="revTx" presStyleIdx="1" presStyleCnt="3">
        <dgm:presLayoutVars>
          <dgm:chMax val="1"/>
          <dgm:chPref val="1"/>
        </dgm:presLayoutVars>
      </dgm:prSet>
      <dgm:spPr/>
    </dgm:pt>
    <dgm:pt modelId="{861BD75E-9990-4A19-9EB0-029C1F1D8CC9}" type="pres">
      <dgm:prSet presAssocID="{530A3CF7-2E15-48F1-93A1-914BE0CC1835}" presName="sibTrans" presStyleCnt="0"/>
      <dgm:spPr/>
    </dgm:pt>
    <dgm:pt modelId="{4856F9D2-8BFB-4451-8624-70019CB204FB}" type="pres">
      <dgm:prSet presAssocID="{457A9535-C393-4C03-98B1-E71195997F74}" presName="compNode" presStyleCnt="0"/>
      <dgm:spPr/>
    </dgm:pt>
    <dgm:pt modelId="{128B7494-1D04-4E07-8497-DB65EDEA7FAD}" type="pres">
      <dgm:prSet presAssocID="{457A9535-C393-4C03-98B1-E71195997F74}" presName="iconBgRect" presStyleLbl="bgShp" presStyleIdx="2" presStyleCnt="3"/>
      <dgm:spPr/>
    </dgm:pt>
    <dgm:pt modelId="{F7328058-DE3B-41D9-85BF-EDDC3EAE6593}" type="pres">
      <dgm:prSet presAssocID="{457A9535-C393-4C03-98B1-E71195997F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B486CA47-4021-4DE3-8F86-1504FA2F0894}" type="pres">
      <dgm:prSet presAssocID="{457A9535-C393-4C03-98B1-E71195997F74}" presName="spaceRect" presStyleCnt="0"/>
      <dgm:spPr/>
    </dgm:pt>
    <dgm:pt modelId="{5EC86AA6-BF6C-4565-B2A8-25393E39E5E7}" type="pres">
      <dgm:prSet presAssocID="{457A9535-C393-4C03-98B1-E71195997F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D4BD1E-83F1-4A55-A63C-B25B1E6A0402}" srcId="{9983E4CE-C005-4CAB-8D30-5F0DB06C41D0}" destId="{457A9535-C393-4C03-98B1-E71195997F74}" srcOrd="2" destOrd="0" parTransId="{605C63B2-89D1-4D1B-BA03-B94D28F6D314}" sibTransId="{909BE5F4-09EF-4BC2-8CF8-42F44513C8B9}"/>
    <dgm:cxn modelId="{45592B25-B9AE-413A-A28E-4758B2DE7B93}" type="presOf" srcId="{903AA749-D430-43F4-91F9-844C75B59955}" destId="{BEE23467-1FDC-4EC4-AE32-7A5F15E1CDB8}" srcOrd="0" destOrd="0" presId="urn:microsoft.com/office/officeart/2018/5/layout/IconCircleLabelList"/>
    <dgm:cxn modelId="{89B6DD38-E7B8-40CA-BA23-85D03A10A1AC}" type="presOf" srcId="{9983E4CE-C005-4CAB-8D30-5F0DB06C41D0}" destId="{27A00E78-5080-4429-A665-5B87A1B37335}" srcOrd="0" destOrd="0" presId="urn:microsoft.com/office/officeart/2018/5/layout/IconCircleLabelList"/>
    <dgm:cxn modelId="{10FB3158-243B-4B8A-8AA7-3DD66A4CA385}" srcId="{9983E4CE-C005-4CAB-8D30-5F0DB06C41D0}" destId="{903AA749-D430-43F4-91F9-844C75B59955}" srcOrd="1" destOrd="0" parTransId="{01F711C3-F53A-4F92-9D6B-C9150EE29AB8}" sibTransId="{530A3CF7-2E15-48F1-93A1-914BE0CC1835}"/>
    <dgm:cxn modelId="{E62D1B80-7898-4C24-AF48-D55E2772CF77}" srcId="{9983E4CE-C005-4CAB-8D30-5F0DB06C41D0}" destId="{E66D6A5F-8FDA-41B4-9725-A619A934F2BB}" srcOrd="0" destOrd="0" parTransId="{4C65A4E2-325C-4D47-AD05-3E461FE545EF}" sibTransId="{D0904ACA-9497-4456-A786-30C55405378D}"/>
    <dgm:cxn modelId="{4FACF881-7C4B-4869-9369-414295E6A302}" type="presOf" srcId="{E66D6A5F-8FDA-41B4-9725-A619A934F2BB}" destId="{39541B1F-CA42-49B7-92C1-345ACED6838F}" srcOrd="0" destOrd="0" presId="urn:microsoft.com/office/officeart/2018/5/layout/IconCircleLabelList"/>
    <dgm:cxn modelId="{27A211E6-BCD3-4A02-B31F-AD68EAEE612D}" type="presOf" srcId="{457A9535-C393-4C03-98B1-E71195997F74}" destId="{5EC86AA6-BF6C-4565-B2A8-25393E39E5E7}" srcOrd="0" destOrd="0" presId="urn:microsoft.com/office/officeart/2018/5/layout/IconCircleLabelList"/>
    <dgm:cxn modelId="{0E1D98CE-2316-4CB1-BB0C-24FF6D0A4F08}" type="presParOf" srcId="{27A00E78-5080-4429-A665-5B87A1B37335}" destId="{102121C5-CB75-458B-8FF6-D5D43374307F}" srcOrd="0" destOrd="0" presId="urn:microsoft.com/office/officeart/2018/5/layout/IconCircleLabelList"/>
    <dgm:cxn modelId="{7C354F81-B49E-42F0-BE09-0B029E0C4477}" type="presParOf" srcId="{102121C5-CB75-458B-8FF6-D5D43374307F}" destId="{85E7092B-4546-496E-A9D9-8A1FF18DA9E3}" srcOrd="0" destOrd="0" presId="urn:microsoft.com/office/officeart/2018/5/layout/IconCircleLabelList"/>
    <dgm:cxn modelId="{F90EE076-DEC8-48DD-AB75-9F32752A6247}" type="presParOf" srcId="{102121C5-CB75-458B-8FF6-D5D43374307F}" destId="{07EB5651-BF84-4316-8B2A-030A0BF625FF}" srcOrd="1" destOrd="0" presId="urn:microsoft.com/office/officeart/2018/5/layout/IconCircleLabelList"/>
    <dgm:cxn modelId="{FEC323BD-CAF7-4BC7-B2FB-1DE742303E56}" type="presParOf" srcId="{102121C5-CB75-458B-8FF6-D5D43374307F}" destId="{1E5616E8-8739-4235-A1E6-F706A1A09B07}" srcOrd="2" destOrd="0" presId="urn:microsoft.com/office/officeart/2018/5/layout/IconCircleLabelList"/>
    <dgm:cxn modelId="{72BB8683-CDE3-45D8-861C-9388BA8F98D8}" type="presParOf" srcId="{102121C5-CB75-458B-8FF6-D5D43374307F}" destId="{39541B1F-CA42-49B7-92C1-345ACED6838F}" srcOrd="3" destOrd="0" presId="urn:microsoft.com/office/officeart/2018/5/layout/IconCircleLabelList"/>
    <dgm:cxn modelId="{82FE48F5-C75D-459F-98FB-74452C190F32}" type="presParOf" srcId="{27A00E78-5080-4429-A665-5B87A1B37335}" destId="{4D3A45AE-3B3F-4A73-838F-B39A3E3EC634}" srcOrd="1" destOrd="0" presId="urn:microsoft.com/office/officeart/2018/5/layout/IconCircleLabelList"/>
    <dgm:cxn modelId="{38EF7A03-076A-4E22-ACEE-A6D2A73BADA1}" type="presParOf" srcId="{27A00E78-5080-4429-A665-5B87A1B37335}" destId="{FE57AC07-1D7B-4FB3-ACFF-526E8FEB34A8}" srcOrd="2" destOrd="0" presId="urn:microsoft.com/office/officeart/2018/5/layout/IconCircleLabelList"/>
    <dgm:cxn modelId="{79EF267D-EB4E-4BE7-8487-442E5E4F0B10}" type="presParOf" srcId="{FE57AC07-1D7B-4FB3-ACFF-526E8FEB34A8}" destId="{FC534218-0521-49F1-80E7-B9488C6A5E74}" srcOrd="0" destOrd="0" presId="urn:microsoft.com/office/officeart/2018/5/layout/IconCircleLabelList"/>
    <dgm:cxn modelId="{4D7DBA79-0891-4FD3-8069-B174F832C94E}" type="presParOf" srcId="{FE57AC07-1D7B-4FB3-ACFF-526E8FEB34A8}" destId="{427CB4D1-F0B5-4DF7-AEB1-499D6EFD5D56}" srcOrd="1" destOrd="0" presId="urn:microsoft.com/office/officeart/2018/5/layout/IconCircleLabelList"/>
    <dgm:cxn modelId="{8CDA1CC0-F177-4D21-91DE-14B11419B216}" type="presParOf" srcId="{FE57AC07-1D7B-4FB3-ACFF-526E8FEB34A8}" destId="{D74744B1-BA1C-4949-B691-D892790EAB63}" srcOrd="2" destOrd="0" presId="urn:microsoft.com/office/officeart/2018/5/layout/IconCircleLabelList"/>
    <dgm:cxn modelId="{489F48CD-27B9-456A-9FE4-23C2DB0D7CD3}" type="presParOf" srcId="{FE57AC07-1D7B-4FB3-ACFF-526E8FEB34A8}" destId="{BEE23467-1FDC-4EC4-AE32-7A5F15E1CDB8}" srcOrd="3" destOrd="0" presId="urn:microsoft.com/office/officeart/2018/5/layout/IconCircleLabelList"/>
    <dgm:cxn modelId="{CF6EC27C-98B2-4E14-8154-FD3A0505D7EB}" type="presParOf" srcId="{27A00E78-5080-4429-A665-5B87A1B37335}" destId="{861BD75E-9990-4A19-9EB0-029C1F1D8CC9}" srcOrd="3" destOrd="0" presId="urn:microsoft.com/office/officeart/2018/5/layout/IconCircleLabelList"/>
    <dgm:cxn modelId="{911FED1A-CF2F-413F-8244-FF4A7F056ABB}" type="presParOf" srcId="{27A00E78-5080-4429-A665-5B87A1B37335}" destId="{4856F9D2-8BFB-4451-8624-70019CB204FB}" srcOrd="4" destOrd="0" presId="urn:microsoft.com/office/officeart/2018/5/layout/IconCircleLabelList"/>
    <dgm:cxn modelId="{D539E8CF-BB01-4F42-992C-09FDBB70CECC}" type="presParOf" srcId="{4856F9D2-8BFB-4451-8624-70019CB204FB}" destId="{128B7494-1D04-4E07-8497-DB65EDEA7FAD}" srcOrd="0" destOrd="0" presId="urn:microsoft.com/office/officeart/2018/5/layout/IconCircleLabelList"/>
    <dgm:cxn modelId="{831AF44B-E232-4D99-92CC-AB1A84E1183C}" type="presParOf" srcId="{4856F9D2-8BFB-4451-8624-70019CB204FB}" destId="{F7328058-DE3B-41D9-85BF-EDDC3EAE6593}" srcOrd="1" destOrd="0" presId="urn:microsoft.com/office/officeart/2018/5/layout/IconCircleLabelList"/>
    <dgm:cxn modelId="{7D5FDE8E-A194-4C00-BDCF-63907455A439}" type="presParOf" srcId="{4856F9D2-8BFB-4451-8624-70019CB204FB}" destId="{B486CA47-4021-4DE3-8F86-1504FA2F0894}" srcOrd="2" destOrd="0" presId="urn:microsoft.com/office/officeart/2018/5/layout/IconCircleLabelList"/>
    <dgm:cxn modelId="{C8F893E1-6B3A-4891-BEF8-9BAF9A2DF60C}" type="presParOf" srcId="{4856F9D2-8BFB-4451-8624-70019CB204FB}" destId="{5EC86AA6-BF6C-4565-B2A8-25393E39E5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4F1620-9356-4F4A-89AA-1F8866E4DA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057794-F92E-4525-8A65-16D3B388A57C}">
      <dgm:prSet/>
      <dgm:spPr/>
      <dgm:t>
        <a:bodyPr/>
        <a:lstStyle/>
        <a:p>
          <a:r>
            <a:rPr lang="en-US"/>
            <a:t>Registered email using @supplier.com</a:t>
          </a:r>
        </a:p>
      </dgm:t>
    </dgm:pt>
    <dgm:pt modelId="{41B42228-4253-4D92-9C16-3C86D2F3FE57}" type="parTrans" cxnId="{5F0C1819-A258-41EA-9A3B-45351E5B8152}">
      <dgm:prSet/>
      <dgm:spPr/>
      <dgm:t>
        <a:bodyPr/>
        <a:lstStyle/>
        <a:p>
          <a:endParaRPr lang="en-US"/>
        </a:p>
      </dgm:t>
    </dgm:pt>
    <dgm:pt modelId="{1EB904B1-60DF-4353-ABAC-82493EE7F8A5}" type="sibTrans" cxnId="{5F0C1819-A258-41EA-9A3B-45351E5B8152}">
      <dgm:prSet/>
      <dgm:spPr/>
      <dgm:t>
        <a:bodyPr/>
        <a:lstStyle/>
        <a:p>
          <a:endParaRPr lang="en-US"/>
        </a:p>
      </dgm:t>
    </dgm:pt>
    <dgm:pt modelId="{95049CBE-BD89-420D-BDA2-52CA7965B518}">
      <dgm:prSet/>
      <dgm:spPr/>
      <dgm:t>
        <a:bodyPr/>
        <a:lstStyle/>
        <a:p>
          <a:r>
            <a:rPr lang="en-US"/>
            <a:t>Add products to the inventory</a:t>
          </a:r>
        </a:p>
      </dgm:t>
    </dgm:pt>
    <dgm:pt modelId="{34678375-6DA8-4E23-BFDE-3336B8BA0B6E}" type="parTrans" cxnId="{4EBE1A6E-5BBD-477D-A5E8-94BD9BA982AD}">
      <dgm:prSet/>
      <dgm:spPr/>
      <dgm:t>
        <a:bodyPr/>
        <a:lstStyle/>
        <a:p>
          <a:endParaRPr lang="en-US"/>
        </a:p>
      </dgm:t>
    </dgm:pt>
    <dgm:pt modelId="{B6A2906A-6BF8-4614-BC2F-6BDB274A4372}" type="sibTrans" cxnId="{4EBE1A6E-5BBD-477D-A5E8-94BD9BA982AD}">
      <dgm:prSet/>
      <dgm:spPr/>
      <dgm:t>
        <a:bodyPr/>
        <a:lstStyle/>
        <a:p>
          <a:endParaRPr lang="en-US"/>
        </a:p>
      </dgm:t>
    </dgm:pt>
    <dgm:pt modelId="{356005D0-41AB-4FB7-A9CD-AF1B94D9AF33}">
      <dgm:prSet/>
      <dgm:spPr/>
      <dgm:t>
        <a:bodyPr/>
        <a:lstStyle/>
        <a:p>
          <a:r>
            <a:rPr lang="en-US"/>
            <a:t>View/Delete products in stock</a:t>
          </a:r>
        </a:p>
      </dgm:t>
    </dgm:pt>
    <dgm:pt modelId="{1915C0D4-9ADF-46FE-A005-F1F11FAB1E73}" type="parTrans" cxnId="{C6075ED1-9B95-4B69-831E-5C5DEB5B07D7}">
      <dgm:prSet/>
      <dgm:spPr/>
      <dgm:t>
        <a:bodyPr/>
        <a:lstStyle/>
        <a:p>
          <a:endParaRPr lang="en-US"/>
        </a:p>
      </dgm:t>
    </dgm:pt>
    <dgm:pt modelId="{01BD06FA-1889-4094-81C8-3597E05FBBB2}" type="sibTrans" cxnId="{C6075ED1-9B95-4B69-831E-5C5DEB5B07D7}">
      <dgm:prSet/>
      <dgm:spPr/>
      <dgm:t>
        <a:bodyPr/>
        <a:lstStyle/>
        <a:p>
          <a:endParaRPr lang="en-US"/>
        </a:p>
      </dgm:t>
    </dgm:pt>
    <dgm:pt modelId="{85A9D73C-F5E6-49CA-B06D-C11648886B49}">
      <dgm:prSet/>
      <dgm:spPr/>
      <dgm:t>
        <a:bodyPr/>
        <a:lstStyle/>
        <a:p>
          <a:r>
            <a:rPr lang="en-US"/>
            <a:t>Update product names and quantities</a:t>
          </a:r>
        </a:p>
      </dgm:t>
    </dgm:pt>
    <dgm:pt modelId="{74A38D13-7B45-490E-9158-FA62F901EFC5}" type="parTrans" cxnId="{7DDCBBF2-A417-4946-A141-7EF85EDB78AD}">
      <dgm:prSet/>
      <dgm:spPr/>
      <dgm:t>
        <a:bodyPr/>
        <a:lstStyle/>
        <a:p>
          <a:endParaRPr lang="en-US"/>
        </a:p>
      </dgm:t>
    </dgm:pt>
    <dgm:pt modelId="{2978BE33-F0F9-44C8-8D0B-013EDE566CFF}" type="sibTrans" cxnId="{7DDCBBF2-A417-4946-A141-7EF85EDB78AD}">
      <dgm:prSet/>
      <dgm:spPr/>
      <dgm:t>
        <a:bodyPr/>
        <a:lstStyle/>
        <a:p>
          <a:endParaRPr lang="en-US"/>
        </a:p>
      </dgm:t>
    </dgm:pt>
    <dgm:pt modelId="{948F8A24-6208-49A8-BEC1-9BD56E5010E7}">
      <dgm:prSet/>
      <dgm:spPr/>
      <dgm:t>
        <a:bodyPr/>
        <a:lstStyle/>
        <a:p>
          <a:r>
            <a:rPr lang="en-US"/>
            <a:t>Firebase integration for real time inventory syncing</a:t>
          </a:r>
        </a:p>
      </dgm:t>
    </dgm:pt>
    <dgm:pt modelId="{61418822-036C-4568-B555-76113381B2F3}" type="parTrans" cxnId="{72AA5D37-21A4-4AEF-B9EF-AB865BEEDA55}">
      <dgm:prSet/>
      <dgm:spPr/>
      <dgm:t>
        <a:bodyPr/>
        <a:lstStyle/>
        <a:p>
          <a:endParaRPr lang="en-US"/>
        </a:p>
      </dgm:t>
    </dgm:pt>
    <dgm:pt modelId="{3334751F-5EF5-4872-B220-34B21F621EBE}" type="sibTrans" cxnId="{72AA5D37-21A4-4AEF-B9EF-AB865BEEDA55}">
      <dgm:prSet/>
      <dgm:spPr/>
      <dgm:t>
        <a:bodyPr/>
        <a:lstStyle/>
        <a:p>
          <a:endParaRPr lang="en-US"/>
        </a:p>
      </dgm:t>
    </dgm:pt>
    <dgm:pt modelId="{6CA59319-DEC4-4ED4-9BC1-0EE5CA19E9CC}" type="pres">
      <dgm:prSet presAssocID="{1D4F1620-9356-4F4A-89AA-1F8866E4DAAC}" presName="root" presStyleCnt="0">
        <dgm:presLayoutVars>
          <dgm:dir/>
          <dgm:resizeHandles val="exact"/>
        </dgm:presLayoutVars>
      </dgm:prSet>
      <dgm:spPr/>
    </dgm:pt>
    <dgm:pt modelId="{679FC04A-E516-465D-AFCD-C2F306E3A45D}" type="pres">
      <dgm:prSet presAssocID="{4C057794-F92E-4525-8A65-16D3B388A57C}" presName="compNode" presStyleCnt="0"/>
      <dgm:spPr/>
    </dgm:pt>
    <dgm:pt modelId="{4C047DFC-AE1E-40CA-9A93-B894BF33A25B}" type="pres">
      <dgm:prSet presAssocID="{4C057794-F92E-4525-8A65-16D3B388A57C}" presName="bgRect" presStyleLbl="bgShp" presStyleIdx="0" presStyleCnt="5"/>
      <dgm:spPr/>
    </dgm:pt>
    <dgm:pt modelId="{D1EF8543-6E9F-4831-8E17-74EBC7B4D989}" type="pres">
      <dgm:prSet presAssocID="{4C057794-F92E-4525-8A65-16D3B388A57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81DA4D7-7708-4420-8023-805B08418306}" type="pres">
      <dgm:prSet presAssocID="{4C057794-F92E-4525-8A65-16D3B388A57C}" presName="spaceRect" presStyleCnt="0"/>
      <dgm:spPr/>
    </dgm:pt>
    <dgm:pt modelId="{622B2AE8-4123-42D8-9E99-A817987B098E}" type="pres">
      <dgm:prSet presAssocID="{4C057794-F92E-4525-8A65-16D3B388A57C}" presName="parTx" presStyleLbl="revTx" presStyleIdx="0" presStyleCnt="5">
        <dgm:presLayoutVars>
          <dgm:chMax val="0"/>
          <dgm:chPref val="0"/>
        </dgm:presLayoutVars>
      </dgm:prSet>
      <dgm:spPr/>
    </dgm:pt>
    <dgm:pt modelId="{743A365F-8E37-457D-B3C3-0F6834A496C1}" type="pres">
      <dgm:prSet presAssocID="{1EB904B1-60DF-4353-ABAC-82493EE7F8A5}" presName="sibTrans" presStyleCnt="0"/>
      <dgm:spPr/>
    </dgm:pt>
    <dgm:pt modelId="{E72A5798-0095-4FBF-AB12-4A92F0921207}" type="pres">
      <dgm:prSet presAssocID="{95049CBE-BD89-420D-BDA2-52CA7965B518}" presName="compNode" presStyleCnt="0"/>
      <dgm:spPr/>
    </dgm:pt>
    <dgm:pt modelId="{FD26F3F4-1667-4F16-ABCD-E676B6A6EB3A}" type="pres">
      <dgm:prSet presAssocID="{95049CBE-BD89-420D-BDA2-52CA7965B518}" presName="bgRect" presStyleLbl="bgShp" presStyleIdx="1" presStyleCnt="5"/>
      <dgm:spPr/>
    </dgm:pt>
    <dgm:pt modelId="{56AB627F-3E63-4881-9CF4-CA636B8856C8}" type="pres">
      <dgm:prSet presAssocID="{95049CBE-BD89-420D-BDA2-52CA7965B51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2C972A3D-4CD1-45C8-9CBE-E4BADA3B126A}" type="pres">
      <dgm:prSet presAssocID="{95049CBE-BD89-420D-BDA2-52CA7965B518}" presName="spaceRect" presStyleCnt="0"/>
      <dgm:spPr/>
    </dgm:pt>
    <dgm:pt modelId="{2CF38AD3-C4FD-4F9D-8E57-0E6123B2BE6F}" type="pres">
      <dgm:prSet presAssocID="{95049CBE-BD89-420D-BDA2-52CA7965B518}" presName="parTx" presStyleLbl="revTx" presStyleIdx="1" presStyleCnt="5">
        <dgm:presLayoutVars>
          <dgm:chMax val="0"/>
          <dgm:chPref val="0"/>
        </dgm:presLayoutVars>
      </dgm:prSet>
      <dgm:spPr/>
    </dgm:pt>
    <dgm:pt modelId="{4D4A3F85-D510-45A6-89D1-CE7722D2E436}" type="pres">
      <dgm:prSet presAssocID="{B6A2906A-6BF8-4614-BC2F-6BDB274A4372}" presName="sibTrans" presStyleCnt="0"/>
      <dgm:spPr/>
    </dgm:pt>
    <dgm:pt modelId="{AE6BF594-4DAF-442D-8AE5-72D787F6FC06}" type="pres">
      <dgm:prSet presAssocID="{356005D0-41AB-4FB7-A9CD-AF1B94D9AF33}" presName="compNode" presStyleCnt="0"/>
      <dgm:spPr/>
    </dgm:pt>
    <dgm:pt modelId="{5CC6D86E-539E-4C3F-8619-1132EFC687E5}" type="pres">
      <dgm:prSet presAssocID="{356005D0-41AB-4FB7-A9CD-AF1B94D9AF33}" presName="bgRect" presStyleLbl="bgShp" presStyleIdx="2" presStyleCnt="5"/>
      <dgm:spPr/>
    </dgm:pt>
    <dgm:pt modelId="{C528F0B2-AB3D-4AF1-BFF6-B279977B8529}" type="pres">
      <dgm:prSet presAssocID="{356005D0-41AB-4FB7-A9CD-AF1B94D9AF3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AC5A31CD-9472-4062-AB76-4F71A3E5AC55}" type="pres">
      <dgm:prSet presAssocID="{356005D0-41AB-4FB7-A9CD-AF1B94D9AF33}" presName="spaceRect" presStyleCnt="0"/>
      <dgm:spPr/>
    </dgm:pt>
    <dgm:pt modelId="{46FD77F1-D2D2-484C-860F-D8FB09DACA6A}" type="pres">
      <dgm:prSet presAssocID="{356005D0-41AB-4FB7-A9CD-AF1B94D9AF33}" presName="parTx" presStyleLbl="revTx" presStyleIdx="2" presStyleCnt="5">
        <dgm:presLayoutVars>
          <dgm:chMax val="0"/>
          <dgm:chPref val="0"/>
        </dgm:presLayoutVars>
      </dgm:prSet>
      <dgm:spPr/>
    </dgm:pt>
    <dgm:pt modelId="{3C7B567E-010E-4BE3-99CB-36F6F0133A7B}" type="pres">
      <dgm:prSet presAssocID="{01BD06FA-1889-4094-81C8-3597E05FBBB2}" presName="sibTrans" presStyleCnt="0"/>
      <dgm:spPr/>
    </dgm:pt>
    <dgm:pt modelId="{D233A5BB-2C08-4739-9E93-3779CE5ACB9C}" type="pres">
      <dgm:prSet presAssocID="{85A9D73C-F5E6-49CA-B06D-C11648886B49}" presName="compNode" presStyleCnt="0"/>
      <dgm:spPr/>
    </dgm:pt>
    <dgm:pt modelId="{C3BBA65C-E401-4616-8452-AB335340B4C5}" type="pres">
      <dgm:prSet presAssocID="{85A9D73C-F5E6-49CA-B06D-C11648886B49}" presName="bgRect" presStyleLbl="bgShp" presStyleIdx="3" presStyleCnt="5"/>
      <dgm:spPr/>
    </dgm:pt>
    <dgm:pt modelId="{CC890A4D-98C7-40AE-A114-897D02E8283B}" type="pres">
      <dgm:prSet presAssocID="{85A9D73C-F5E6-49CA-B06D-C11648886B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DA9130-7B71-49E5-B933-DEADD5B350AD}" type="pres">
      <dgm:prSet presAssocID="{85A9D73C-F5E6-49CA-B06D-C11648886B49}" presName="spaceRect" presStyleCnt="0"/>
      <dgm:spPr/>
    </dgm:pt>
    <dgm:pt modelId="{DF208677-892D-469F-9D54-41F8B22A3F0E}" type="pres">
      <dgm:prSet presAssocID="{85A9D73C-F5E6-49CA-B06D-C11648886B49}" presName="parTx" presStyleLbl="revTx" presStyleIdx="3" presStyleCnt="5">
        <dgm:presLayoutVars>
          <dgm:chMax val="0"/>
          <dgm:chPref val="0"/>
        </dgm:presLayoutVars>
      </dgm:prSet>
      <dgm:spPr/>
    </dgm:pt>
    <dgm:pt modelId="{2E7B9614-57C4-43FA-922F-190A517282C1}" type="pres">
      <dgm:prSet presAssocID="{2978BE33-F0F9-44C8-8D0B-013EDE566CFF}" presName="sibTrans" presStyleCnt="0"/>
      <dgm:spPr/>
    </dgm:pt>
    <dgm:pt modelId="{932C6B41-B2DB-4233-9B57-D2E794828434}" type="pres">
      <dgm:prSet presAssocID="{948F8A24-6208-49A8-BEC1-9BD56E5010E7}" presName="compNode" presStyleCnt="0"/>
      <dgm:spPr/>
    </dgm:pt>
    <dgm:pt modelId="{83F96296-F167-454C-8502-A9F55E8B2B12}" type="pres">
      <dgm:prSet presAssocID="{948F8A24-6208-49A8-BEC1-9BD56E5010E7}" presName="bgRect" presStyleLbl="bgShp" presStyleIdx="4" presStyleCnt="5"/>
      <dgm:spPr/>
    </dgm:pt>
    <dgm:pt modelId="{C4DBFD57-D599-4552-A80E-E4C7E95A5431}" type="pres">
      <dgm:prSet presAssocID="{948F8A24-6208-49A8-BEC1-9BD56E5010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CB5658-42DD-4BDA-842A-BB512F416EF6}" type="pres">
      <dgm:prSet presAssocID="{948F8A24-6208-49A8-BEC1-9BD56E5010E7}" presName="spaceRect" presStyleCnt="0"/>
      <dgm:spPr/>
    </dgm:pt>
    <dgm:pt modelId="{32677E43-6D82-45AE-8CDE-FE9BA9D3EC59}" type="pres">
      <dgm:prSet presAssocID="{948F8A24-6208-49A8-BEC1-9BD56E5010E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BF6E04-3954-4D87-B9A9-E266F0EC1A5F}" type="presOf" srcId="{356005D0-41AB-4FB7-A9CD-AF1B94D9AF33}" destId="{46FD77F1-D2D2-484C-860F-D8FB09DACA6A}" srcOrd="0" destOrd="0" presId="urn:microsoft.com/office/officeart/2018/2/layout/IconVerticalSolidList"/>
    <dgm:cxn modelId="{6EEDBD04-2903-4FD4-BBEA-CAF74B3A3240}" type="presOf" srcId="{85A9D73C-F5E6-49CA-B06D-C11648886B49}" destId="{DF208677-892D-469F-9D54-41F8B22A3F0E}" srcOrd="0" destOrd="0" presId="urn:microsoft.com/office/officeart/2018/2/layout/IconVerticalSolidList"/>
    <dgm:cxn modelId="{5F0C1819-A258-41EA-9A3B-45351E5B8152}" srcId="{1D4F1620-9356-4F4A-89AA-1F8866E4DAAC}" destId="{4C057794-F92E-4525-8A65-16D3B388A57C}" srcOrd="0" destOrd="0" parTransId="{41B42228-4253-4D92-9C16-3C86D2F3FE57}" sibTransId="{1EB904B1-60DF-4353-ABAC-82493EE7F8A5}"/>
    <dgm:cxn modelId="{72AA5D37-21A4-4AEF-B9EF-AB865BEEDA55}" srcId="{1D4F1620-9356-4F4A-89AA-1F8866E4DAAC}" destId="{948F8A24-6208-49A8-BEC1-9BD56E5010E7}" srcOrd="4" destOrd="0" parTransId="{61418822-036C-4568-B555-76113381B2F3}" sibTransId="{3334751F-5EF5-4872-B220-34B21F621EBE}"/>
    <dgm:cxn modelId="{4EBE1A6E-5BBD-477D-A5E8-94BD9BA982AD}" srcId="{1D4F1620-9356-4F4A-89AA-1F8866E4DAAC}" destId="{95049CBE-BD89-420D-BDA2-52CA7965B518}" srcOrd="1" destOrd="0" parTransId="{34678375-6DA8-4E23-BFDE-3336B8BA0B6E}" sibTransId="{B6A2906A-6BF8-4614-BC2F-6BDB274A4372}"/>
    <dgm:cxn modelId="{4E7F1990-7E1B-4C01-84E2-3B34736DF3FF}" type="presOf" srcId="{948F8A24-6208-49A8-BEC1-9BD56E5010E7}" destId="{32677E43-6D82-45AE-8CDE-FE9BA9D3EC59}" srcOrd="0" destOrd="0" presId="urn:microsoft.com/office/officeart/2018/2/layout/IconVerticalSolidList"/>
    <dgm:cxn modelId="{3819BB9D-24CB-4965-8DAF-F33CB54461FB}" type="presOf" srcId="{1D4F1620-9356-4F4A-89AA-1F8866E4DAAC}" destId="{6CA59319-DEC4-4ED4-9BC1-0EE5CA19E9CC}" srcOrd="0" destOrd="0" presId="urn:microsoft.com/office/officeart/2018/2/layout/IconVerticalSolidList"/>
    <dgm:cxn modelId="{801509CC-27DB-404C-A253-70E45F46C989}" type="presOf" srcId="{95049CBE-BD89-420D-BDA2-52CA7965B518}" destId="{2CF38AD3-C4FD-4F9D-8E57-0E6123B2BE6F}" srcOrd="0" destOrd="0" presId="urn:microsoft.com/office/officeart/2018/2/layout/IconVerticalSolidList"/>
    <dgm:cxn modelId="{C6075ED1-9B95-4B69-831E-5C5DEB5B07D7}" srcId="{1D4F1620-9356-4F4A-89AA-1F8866E4DAAC}" destId="{356005D0-41AB-4FB7-A9CD-AF1B94D9AF33}" srcOrd="2" destOrd="0" parTransId="{1915C0D4-9ADF-46FE-A005-F1F11FAB1E73}" sibTransId="{01BD06FA-1889-4094-81C8-3597E05FBBB2}"/>
    <dgm:cxn modelId="{9612A2E6-CD02-407C-884C-8208CB9D5EF5}" type="presOf" srcId="{4C057794-F92E-4525-8A65-16D3B388A57C}" destId="{622B2AE8-4123-42D8-9E99-A817987B098E}" srcOrd="0" destOrd="0" presId="urn:microsoft.com/office/officeart/2018/2/layout/IconVerticalSolidList"/>
    <dgm:cxn modelId="{7DDCBBF2-A417-4946-A141-7EF85EDB78AD}" srcId="{1D4F1620-9356-4F4A-89AA-1F8866E4DAAC}" destId="{85A9D73C-F5E6-49CA-B06D-C11648886B49}" srcOrd="3" destOrd="0" parTransId="{74A38D13-7B45-490E-9158-FA62F901EFC5}" sibTransId="{2978BE33-F0F9-44C8-8D0B-013EDE566CFF}"/>
    <dgm:cxn modelId="{2155D08F-80D0-4B63-8ECB-F2A682D0552E}" type="presParOf" srcId="{6CA59319-DEC4-4ED4-9BC1-0EE5CA19E9CC}" destId="{679FC04A-E516-465D-AFCD-C2F306E3A45D}" srcOrd="0" destOrd="0" presId="urn:microsoft.com/office/officeart/2018/2/layout/IconVerticalSolidList"/>
    <dgm:cxn modelId="{C3B8DAF9-8C1F-43B3-9368-6FA259F7F805}" type="presParOf" srcId="{679FC04A-E516-465D-AFCD-C2F306E3A45D}" destId="{4C047DFC-AE1E-40CA-9A93-B894BF33A25B}" srcOrd="0" destOrd="0" presId="urn:microsoft.com/office/officeart/2018/2/layout/IconVerticalSolidList"/>
    <dgm:cxn modelId="{6FD1F839-CCDF-4F28-907D-E3595D3C804F}" type="presParOf" srcId="{679FC04A-E516-465D-AFCD-C2F306E3A45D}" destId="{D1EF8543-6E9F-4831-8E17-74EBC7B4D989}" srcOrd="1" destOrd="0" presId="urn:microsoft.com/office/officeart/2018/2/layout/IconVerticalSolidList"/>
    <dgm:cxn modelId="{EF457750-9FF6-4D46-864D-CC668B80B27E}" type="presParOf" srcId="{679FC04A-E516-465D-AFCD-C2F306E3A45D}" destId="{D81DA4D7-7708-4420-8023-805B08418306}" srcOrd="2" destOrd="0" presId="urn:microsoft.com/office/officeart/2018/2/layout/IconVerticalSolidList"/>
    <dgm:cxn modelId="{E92DD9B2-93AA-4153-B2D8-E6256338E85D}" type="presParOf" srcId="{679FC04A-E516-465D-AFCD-C2F306E3A45D}" destId="{622B2AE8-4123-42D8-9E99-A817987B098E}" srcOrd="3" destOrd="0" presId="urn:microsoft.com/office/officeart/2018/2/layout/IconVerticalSolidList"/>
    <dgm:cxn modelId="{DC408299-F8A6-4EF5-BC8F-D0DCA604EF99}" type="presParOf" srcId="{6CA59319-DEC4-4ED4-9BC1-0EE5CA19E9CC}" destId="{743A365F-8E37-457D-B3C3-0F6834A496C1}" srcOrd="1" destOrd="0" presId="urn:microsoft.com/office/officeart/2018/2/layout/IconVerticalSolidList"/>
    <dgm:cxn modelId="{967B0ECE-939A-4880-8B19-A4DF27CBA8D7}" type="presParOf" srcId="{6CA59319-DEC4-4ED4-9BC1-0EE5CA19E9CC}" destId="{E72A5798-0095-4FBF-AB12-4A92F0921207}" srcOrd="2" destOrd="0" presId="urn:microsoft.com/office/officeart/2018/2/layout/IconVerticalSolidList"/>
    <dgm:cxn modelId="{14BA27E3-28DF-46EB-A392-28EA5C62A24A}" type="presParOf" srcId="{E72A5798-0095-4FBF-AB12-4A92F0921207}" destId="{FD26F3F4-1667-4F16-ABCD-E676B6A6EB3A}" srcOrd="0" destOrd="0" presId="urn:microsoft.com/office/officeart/2018/2/layout/IconVerticalSolidList"/>
    <dgm:cxn modelId="{E7BAD9D8-7DEF-4E67-81AF-C9BAEF66F026}" type="presParOf" srcId="{E72A5798-0095-4FBF-AB12-4A92F0921207}" destId="{56AB627F-3E63-4881-9CF4-CA636B8856C8}" srcOrd="1" destOrd="0" presId="urn:microsoft.com/office/officeart/2018/2/layout/IconVerticalSolidList"/>
    <dgm:cxn modelId="{D745859B-9DA0-42A2-90AE-F44D607194BA}" type="presParOf" srcId="{E72A5798-0095-4FBF-AB12-4A92F0921207}" destId="{2C972A3D-4CD1-45C8-9CBE-E4BADA3B126A}" srcOrd="2" destOrd="0" presId="urn:microsoft.com/office/officeart/2018/2/layout/IconVerticalSolidList"/>
    <dgm:cxn modelId="{939F0173-7106-4EE7-9A56-C838645AA245}" type="presParOf" srcId="{E72A5798-0095-4FBF-AB12-4A92F0921207}" destId="{2CF38AD3-C4FD-4F9D-8E57-0E6123B2BE6F}" srcOrd="3" destOrd="0" presId="urn:microsoft.com/office/officeart/2018/2/layout/IconVerticalSolidList"/>
    <dgm:cxn modelId="{FCA5FD1A-1438-4F7F-B9DE-4D6A025D8AB9}" type="presParOf" srcId="{6CA59319-DEC4-4ED4-9BC1-0EE5CA19E9CC}" destId="{4D4A3F85-D510-45A6-89D1-CE7722D2E436}" srcOrd="3" destOrd="0" presId="urn:microsoft.com/office/officeart/2018/2/layout/IconVerticalSolidList"/>
    <dgm:cxn modelId="{FDD790D9-991C-4C47-BFA3-2AAAD217B380}" type="presParOf" srcId="{6CA59319-DEC4-4ED4-9BC1-0EE5CA19E9CC}" destId="{AE6BF594-4DAF-442D-8AE5-72D787F6FC06}" srcOrd="4" destOrd="0" presId="urn:microsoft.com/office/officeart/2018/2/layout/IconVerticalSolidList"/>
    <dgm:cxn modelId="{2F080991-A95E-4101-86DF-EB0BFB736BC3}" type="presParOf" srcId="{AE6BF594-4DAF-442D-8AE5-72D787F6FC06}" destId="{5CC6D86E-539E-4C3F-8619-1132EFC687E5}" srcOrd="0" destOrd="0" presId="urn:microsoft.com/office/officeart/2018/2/layout/IconVerticalSolidList"/>
    <dgm:cxn modelId="{6D5FFBBE-47B9-48BD-8919-D402DBF1F615}" type="presParOf" srcId="{AE6BF594-4DAF-442D-8AE5-72D787F6FC06}" destId="{C528F0B2-AB3D-4AF1-BFF6-B279977B8529}" srcOrd="1" destOrd="0" presId="urn:microsoft.com/office/officeart/2018/2/layout/IconVerticalSolidList"/>
    <dgm:cxn modelId="{F7A03A38-A967-43C3-8B81-0EAC9525C5F9}" type="presParOf" srcId="{AE6BF594-4DAF-442D-8AE5-72D787F6FC06}" destId="{AC5A31CD-9472-4062-AB76-4F71A3E5AC55}" srcOrd="2" destOrd="0" presId="urn:microsoft.com/office/officeart/2018/2/layout/IconVerticalSolidList"/>
    <dgm:cxn modelId="{FFCE6848-3C56-43EC-A1C0-1024DAFEE86D}" type="presParOf" srcId="{AE6BF594-4DAF-442D-8AE5-72D787F6FC06}" destId="{46FD77F1-D2D2-484C-860F-D8FB09DACA6A}" srcOrd="3" destOrd="0" presId="urn:microsoft.com/office/officeart/2018/2/layout/IconVerticalSolidList"/>
    <dgm:cxn modelId="{46E89ED3-5FF6-4629-BF99-BAA7283B88A3}" type="presParOf" srcId="{6CA59319-DEC4-4ED4-9BC1-0EE5CA19E9CC}" destId="{3C7B567E-010E-4BE3-99CB-36F6F0133A7B}" srcOrd="5" destOrd="0" presId="urn:microsoft.com/office/officeart/2018/2/layout/IconVerticalSolidList"/>
    <dgm:cxn modelId="{0104E279-09FC-45A6-B162-2C45F21798DF}" type="presParOf" srcId="{6CA59319-DEC4-4ED4-9BC1-0EE5CA19E9CC}" destId="{D233A5BB-2C08-4739-9E93-3779CE5ACB9C}" srcOrd="6" destOrd="0" presId="urn:microsoft.com/office/officeart/2018/2/layout/IconVerticalSolidList"/>
    <dgm:cxn modelId="{E5A5222B-1D48-4CD8-BEF7-B5ABDC586281}" type="presParOf" srcId="{D233A5BB-2C08-4739-9E93-3779CE5ACB9C}" destId="{C3BBA65C-E401-4616-8452-AB335340B4C5}" srcOrd="0" destOrd="0" presId="urn:microsoft.com/office/officeart/2018/2/layout/IconVerticalSolidList"/>
    <dgm:cxn modelId="{1173B36A-5D26-46F2-8995-69A903B94102}" type="presParOf" srcId="{D233A5BB-2C08-4739-9E93-3779CE5ACB9C}" destId="{CC890A4D-98C7-40AE-A114-897D02E8283B}" srcOrd="1" destOrd="0" presId="urn:microsoft.com/office/officeart/2018/2/layout/IconVerticalSolidList"/>
    <dgm:cxn modelId="{52199125-EE0A-43B7-88D9-3F0E21D65AF9}" type="presParOf" srcId="{D233A5BB-2C08-4739-9E93-3779CE5ACB9C}" destId="{9EDA9130-7B71-49E5-B933-DEADD5B350AD}" srcOrd="2" destOrd="0" presId="urn:microsoft.com/office/officeart/2018/2/layout/IconVerticalSolidList"/>
    <dgm:cxn modelId="{3E726395-EFB8-4ED6-BF3B-2F9E80049BCF}" type="presParOf" srcId="{D233A5BB-2C08-4739-9E93-3779CE5ACB9C}" destId="{DF208677-892D-469F-9D54-41F8B22A3F0E}" srcOrd="3" destOrd="0" presId="urn:microsoft.com/office/officeart/2018/2/layout/IconVerticalSolidList"/>
    <dgm:cxn modelId="{C71C01B3-2A14-4E2E-94B6-F982DE4F47E5}" type="presParOf" srcId="{6CA59319-DEC4-4ED4-9BC1-0EE5CA19E9CC}" destId="{2E7B9614-57C4-43FA-922F-190A517282C1}" srcOrd="7" destOrd="0" presId="urn:microsoft.com/office/officeart/2018/2/layout/IconVerticalSolidList"/>
    <dgm:cxn modelId="{19A2F4E5-E3D0-4942-A966-19BEA84EDACD}" type="presParOf" srcId="{6CA59319-DEC4-4ED4-9BC1-0EE5CA19E9CC}" destId="{932C6B41-B2DB-4233-9B57-D2E794828434}" srcOrd="8" destOrd="0" presId="urn:microsoft.com/office/officeart/2018/2/layout/IconVerticalSolidList"/>
    <dgm:cxn modelId="{A4F5891D-7214-4E7C-81E8-97B894E61033}" type="presParOf" srcId="{932C6B41-B2DB-4233-9B57-D2E794828434}" destId="{83F96296-F167-454C-8502-A9F55E8B2B12}" srcOrd="0" destOrd="0" presId="urn:microsoft.com/office/officeart/2018/2/layout/IconVerticalSolidList"/>
    <dgm:cxn modelId="{BEA48567-1A41-4C22-B484-0A1A2A4A5889}" type="presParOf" srcId="{932C6B41-B2DB-4233-9B57-D2E794828434}" destId="{C4DBFD57-D599-4552-A80E-E4C7E95A5431}" srcOrd="1" destOrd="0" presId="urn:microsoft.com/office/officeart/2018/2/layout/IconVerticalSolidList"/>
    <dgm:cxn modelId="{6C436228-1D98-4486-AB75-1F388FC35F3C}" type="presParOf" srcId="{932C6B41-B2DB-4233-9B57-D2E794828434}" destId="{E7CB5658-42DD-4BDA-842A-BB512F416EF6}" srcOrd="2" destOrd="0" presId="urn:microsoft.com/office/officeart/2018/2/layout/IconVerticalSolidList"/>
    <dgm:cxn modelId="{430B8284-E908-493F-9419-2B0DD6AEA4B8}" type="presParOf" srcId="{932C6B41-B2DB-4233-9B57-D2E794828434}" destId="{32677E43-6D82-45AE-8CDE-FE9BA9D3EC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3F46ED-FF27-424D-8167-047479C806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A3E3E0-02EB-4FA5-ADD7-EB9075BD5D8F}">
      <dgm:prSet/>
      <dgm:spPr/>
      <dgm:t>
        <a:bodyPr/>
        <a:lstStyle/>
        <a:p>
          <a:r>
            <a:rPr lang="en-US"/>
            <a:t>Registered email ends with @admin.com</a:t>
          </a:r>
        </a:p>
      </dgm:t>
    </dgm:pt>
    <dgm:pt modelId="{027204B9-7F8F-4BE9-9D9F-B26788578671}" type="parTrans" cxnId="{A0D02A16-067E-4E8C-A297-DB7F5771B613}">
      <dgm:prSet/>
      <dgm:spPr/>
      <dgm:t>
        <a:bodyPr/>
        <a:lstStyle/>
        <a:p>
          <a:endParaRPr lang="en-US"/>
        </a:p>
      </dgm:t>
    </dgm:pt>
    <dgm:pt modelId="{8CC9B98E-0A61-45D5-AF76-68832ACD9217}" type="sibTrans" cxnId="{A0D02A16-067E-4E8C-A297-DB7F5771B613}">
      <dgm:prSet/>
      <dgm:spPr/>
      <dgm:t>
        <a:bodyPr/>
        <a:lstStyle/>
        <a:p>
          <a:endParaRPr lang="en-US"/>
        </a:p>
      </dgm:t>
    </dgm:pt>
    <dgm:pt modelId="{ADF5E8AA-1124-4734-A7AF-A298FBD161FB}">
      <dgm:prSet/>
      <dgm:spPr/>
      <dgm:t>
        <a:bodyPr/>
        <a:lstStyle/>
        <a:p>
          <a:r>
            <a:rPr lang="en-US" dirty="0"/>
            <a:t>View all registered users (via </a:t>
          </a:r>
          <a:r>
            <a:rPr lang="en-US" dirty="0" err="1"/>
            <a:t>Firestore</a:t>
          </a:r>
          <a:r>
            <a:rPr lang="en-US" dirty="0"/>
            <a:t>)</a:t>
          </a:r>
        </a:p>
      </dgm:t>
    </dgm:pt>
    <dgm:pt modelId="{3CD426CE-4420-4144-B9AF-2D45C521FCD7}" type="parTrans" cxnId="{FBCB45F0-FC63-4B59-8860-F994DE4941E1}">
      <dgm:prSet/>
      <dgm:spPr/>
      <dgm:t>
        <a:bodyPr/>
        <a:lstStyle/>
        <a:p>
          <a:endParaRPr lang="en-US"/>
        </a:p>
      </dgm:t>
    </dgm:pt>
    <dgm:pt modelId="{E2F512D3-54E6-411F-BB51-D21F31D3DB71}" type="sibTrans" cxnId="{FBCB45F0-FC63-4B59-8860-F994DE4941E1}">
      <dgm:prSet/>
      <dgm:spPr/>
      <dgm:t>
        <a:bodyPr/>
        <a:lstStyle/>
        <a:p>
          <a:endParaRPr lang="en-US"/>
        </a:p>
      </dgm:t>
    </dgm:pt>
    <dgm:pt modelId="{ADAF2957-304A-4E5A-8D5C-68BCA7BC7745}">
      <dgm:prSet/>
      <dgm:spPr/>
      <dgm:t>
        <a:bodyPr/>
        <a:lstStyle/>
        <a:p>
          <a:r>
            <a:rPr lang="en-US" dirty="0"/>
            <a:t>Reset passwords via email</a:t>
          </a:r>
        </a:p>
      </dgm:t>
    </dgm:pt>
    <dgm:pt modelId="{FCDFAC06-EE2E-475F-ACDD-153C47D117A1}" type="parTrans" cxnId="{A926E0DF-D6F2-417E-86FB-F60E02122E61}">
      <dgm:prSet/>
      <dgm:spPr/>
      <dgm:t>
        <a:bodyPr/>
        <a:lstStyle/>
        <a:p>
          <a:endParaRPr lang="en-US"/>
        </a:p>
      </dgm:t>
    </dgm:pt>
    <dgm:pt modelId="{F63280A9-2506-4CED-A9A8-BAB352D4C788}" type="sibTrans" cxnId="{A926E0DF-D6F2-417E-86FB-F60E02122E61}">
      <dgm:prSet/>
      <dgm:spPr/>
      <dgm:t>
        <a:bodyPr/>
        <a:lstStyle/>
        <a:p>
          <a:endParaRPr lang="en-US"/>
        </a:p>
      </dgm:t>
    </dgm:pt>
    <dgm:pt modelId="{030FDB35-9D8A-4385-BC88-4539B4AA1F51}">
      <dgm:prSet/>
      <dgm:spPr/>
      <dgm:t>
        <a:bodyPr/>
        <a:lstStyle/>
        <a:p>
          <a:r>
            <a:rPr lang="en-US" dirty="0"/>
            <a:t>Delete users from Firebase</a:t>
          </a:r>
        </a:p>
      </dgm:t>
    </dgm:pt>
    <dgm:pt modelId="{FBC03911-19F6-4629-9D6A-E47EF8B513B8}" type="parTrans" cxnId="{E73D8988-B60F-48D1-B1FD-D739679E7FD7}">
      <dgm:prSet/>
      <dgm:spPr/>
      <dgm:t>
        <a:bodyPr/>
        <a:lstStyle/>
        <a:p>
          <a:endParaRPr lang="en-US"/>
        </a:p>
      </dgm:t>
    </dgm:pt>
    <dgm:pt modelId="{8B42F6FD-D6A9-46A8-88EC-7B435BA648CB}" type="sibTrans" cxnId="{E73D8988-B60F-48D1-B1FD-D739679E7FD7}">
      <dgm:prSet/>
      <dgm:spPr/>
      <dgm:t>
        <a:bodyPr/>
        <a:lstStyle/>
        <a:p>
          <a:endParaRPr lang="en-US"/>
        </a:p>
      </dgm:t>
    </dgm:pt>
    <dgm:pt modelId="{E2A9C10C-A3A2-4D47-87B2-F4127321FB2B}">
      <dgm:prSet/>
      <dgm:spPr/>
      <dgm:t>
        <a:bodyPr/>
        <a:lstStyle/>
        <a:p>
          <a:r>
            <a:rPr lang="en-US" dirty="0"/>
            <a:t>A simple control panel</a:t>
          </a:r>
        </a:p>
      </dgm:t>
    </dgm:pt>
    <dgm:pt modelId="{C6A2D9D1-1ED0-4214-99A8-58CDB552E85E}" type="parTrans" cxnId="{B409CF63-77FC-41FB-B589-E7F8518FF759}">
      <dgm:prSet/>
      <dgm:spPr/>
      <dgm:t>
        <a:bodyPr/>
        <a:lstStyle/>
        <a:p>
          <a:endParaRPr lang="en-US"/>
        </a:p>
      </dgm:t>
    </dgm:pt>
    <dgm:pt modelId="{E0695367-2EBE-431D-AD49-EA4BDCBD857F}" type="sibTrans" cxnId="{B409CF63-77FC-41FB-B589-E7F8518FF759}">
      <dgm:prSet/>
      <dgm:spPr/>
      <dgm:t>
        <a:bodyPr/>
        <a:lstStyle/>
        <a:p>
          <a:endParaRPr lang="en-US"/>
        </a:p>
      </dgm:t>
    </dgm:pt>
    <dgm:pt modelId="{AC9FE733-1B52-4599-B90D-2DB1249080B5}" type="pres">
      <dgm:prSet presAssocID="{D63F46ED-FF27-424D-8167-047479C80636}" presName="linear" presStyleCnt="0">
        <dgm:presLayoutVars>
          <dgm:animLvl val="lvl"/>
          <dgm:resizeHandles val="exact"/>
        </dgm:presLayoutVars>
      </dgm:prSet>
      <dgm:spPr/>
    </dgm:pt>
    <dgm:pt modelId="{E5D4A957-6EA1-4570-B2C7-3D0058E510D9}" type="pres">
      <dgm:prSet presAssocID="{1EA3E3E0-02EB-4FA5-ADD7-EB9075BD5D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5B0C3D6-BC82-43C2-BA08-DE986B7A53AF}" type="pres">
      <dgm:prSet presAssocID="{8CC9B98E-0A61-45D5-AF76-68832ACD9217}" presName="spacer" presStyleCnt="0"/>
      <dgm:spPr/>
    </dgm:pt>
    <dgm:pt modelId="{448D44FE-317D-48B9-A6B8-B4BD53F6E67F}" type="pres">
      <dgm:prSet presAssocID="{ADF5E8AA-1124-4734-A7AF-A298FBD161F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3EFDAA-42AD-49B8-BE93-ACABC73AC606}" type="pres">
      <dgm:prSet presAssocID="{E2F512D3-54E6-411F-BB51-D21F31D3DB71}" presName="spacer" presStyleCnt="0"/>
      <dgm:spPr/>
    </dgm:pt>
    <dgm:pt modelId="{7C2DCD7D-D0A5-4FF7-8692-0EFA2E6F878F}" type="pres">
      <dgm:prSet presAssocID="{ADAF2957-304A-4E5A-8D5C-68BCA7BC774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75D543-6D61-4C59-9C8C-EB7B59A2C335}" type="pres">
      <dgm:prSet presAssocID="{F63280A9-2506-4CED-A9A8-BAB352D4C788}" presName="spacer" presStyleCnt="0"/>
      <dgm:spPr/>
    </dgm:pt>
    <dgm:pt modelId="{676AB583-8B7B-4FFD-9179-D5F0E38ED0D8}" type="pres">
      <dgm:prSet presAssocID="{030FDB35-9D8A-4385-BC88-4539B4AA1F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D43F9D0-E095-4FC9-9875-B828BA86DD11}" type="pres">
      <dgm:prSet presAssocID="{8B42F6FD-D6A9-46A8-88EC-7B435BA648CB}" presName="spacer" presStyleCnt="0"/>
      <dgm:spPr/>
    </dgm:pt>
    <dgm:pt modelId="{C5BEB89E-4501-4C7F-BE3E-4A5FF4871563}" type="pres">
      <dgm:prSet presAssocID="{E2A9C10C-A3A2-4D47-87B2-F4127321FB2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0D02A16-067E-4E8C-A297-DB7F5771B613}" srcId="{D63F46ED-FF27-424D-8167-047479C80636}" destId="{1EA3E3E0-02EB-4FA5-ADD7-EB9075BD5D8F}" srcOrd="0" destOrd="0" parTransId="{027204B9-7F8F-4BE9-9D9F-B26788578671}" sibTransId="{8CC9B98E-0A61-45D5-AF76-68832ACD9217}"/>
    <dgm:cxn modelId="{AC65563A-FD26-4EA3-A3AC-BD2975D6DE75}" type="presOf" srcId="{030FDB35-9D8A-4385-BC88-4539B4AA1F51}" destId="{676AB583-8B7B-4FFD-9179-D5F0E38ED0D8}" srcOrd="0" destOrd="0" presId="urn:microsoft.com/office/officeart/2005/8/layout/vList2"/>
    <dgm:cxn modelId="{6F7D503D-8CD4-48DD-BD87-E3081467549A}" type="presOf" srcId="{D63F46ED-FF27-424D-8167-047479C80636}" destId="{AC9FE733-1B52-4599-B90D-2DB1249080B5}" srcOrd="0" destOrd="0" presId="urn:microsoft.com/office/officeart/2005/8/layout/vList2"/>
    <dgm:cxn modelId="{10436740-EDE2-4C46-A57E-CD746B188BC2}" type="presOf" srcId="{1EA3E3E0-02EB-4FA5-ADD7-EB9075BD5D8F}" destId="{E5D4A957-6EA1-4570-B2C7-3D0058E510D9}" srcOrd="0" destOrd="0" presId="urn:microsoft.com/office/officeart/2005/8/layout/vList2"/>
    <dgm:cxn modelId="{3099BA61-8BD9-4D48-821D-1BA32D3C9D8C}" type="presOf" srcId="{E2A9C10C-A3A2-4D47-87B2-F4127321FB2B}" destId="{C5BEB89E-4501-4C7F-BE3E-4A5FF4871563}" srcOrd="0" destOrd="0" presId="urn:microsoft.com/office/officeart/2005/8/layout/vList2"/>
    <dgm:cxn modelId="{B409CF63-77FC-41FB-B589-E7F8518FF759}" srcId="{D63F46ED-FF27-424D-8167-047479C80636}" destId="{E2A9C10C-A3A2-4D47-87B2-F4127321FB2B}" srcOrd="4" destOrd="0" parTransId="{C6A2D9D1-1ED0-4214-99A8-58CDB552E85E}" sibTransId="{E0695367-2EBE-431D-AD49-EA4BDCBD857F}"/>
    <dgm:cxn modelId="{E73D8988-B60F-48D1-B1FD-D739679E7FD7}" srcId="{D63F46ED-FF27-424D-8167-047479C80636}" destId="{030FDB35-9D8A-4385-BC88-4539B4AA1F51}" srcOrd="3" destOrd="0" parTransId="{FBC03911-19F6-4629-9D6A-E47EF8B513B8}" sibTransId="{8B42F6FD-D6A9-46A8-88EC-7B435BA648CB}"/>
    <dgm:cxn modelId="{A926E0DF-D6F2-417E-86FB-F60E02122E61}" srcId="{D63F46ED-FF27-424D-8167-047479C80636}" destId="{ADAF2957-304A-4E5A-8D5C-68BCA7BC7745}" srcOrd="2" destOrd="0" parTransId="{FCDFAC06-EE2E-475F-ACDD-153C47D117A1}" sibTransId="{F63280A9-2506-4CED-A9A8-BAB352D4C788}"/>
    <dgm:cxn modelId="{C90F81EA-EB8D-40CC-93F2-F0938224C5C7}" type="presOf" srcId="{ADAF2957-304A-4E5A-8D5C-68BCA7BC7745}" destId="{7C2DCD7D-D0A5-4FF7-8692-0EFA2E6F878F}" srcOrd="0" destOrd="0" presId="urn:microsoft.com/office/officeart/2005/8/layout/vList2"/>
    <dgm:cxn modelId="{FBCB45F0-FC63-4B59-8860-F994DE4941E1}" srcId="{D63F46ED-FF27-424D-8167-047479C80636}" destId="{ADF5E8AA-1124-4734-A7AF-A298FBD161FB}" srcOrd="1" destOrd="0" parTransId="{3CD426CE-4420-4144-B9AF-2D45C521FCD7}" sibTransId="{E2F512D3-54E6-411F-BB51-D21F31D3DB71}"/>
    <dgm:cxn modelId="{C28B0CF7-AABE-4A26-84B9-F6B2E5DE4A8A}" type="presOf" srcId="{ADF5E8AA-1124-4734-A7AF-A298FBD161FB}" destId="{448D44FE-317D-48B9-A6B8-B4BD53F6E67F}" srcOrd="0" destOrd="0" presId="urn:microsoft.com/office/officeart/2005/8/layout/vList2"/>
    <dgm:cxn modelId="{F5C7C3B5-D6B3-4BA9-9D61-B7AB8F03A4D0}" type="presParOf" srcId="{AC9FE733-1B52-4599-B90D-2DB1249080B5}" destId="{E5D4A957-6EA1-4570-B2C7-3D0058E510D9}" srcOrd="0" destOrd="0" presId="urn:microsoft.com/office/officeart/2005/8/layout/vList2"/>
    <dgm:cxn modelId="{D2B69545-F672-44C6-BFC3-FC05F2F6FFD7}" type="presParOf" srcId="{AC9FE733-1B52-4599-B90D-2DB1249080B5}" destId="{35B0C3D6-BC82-43C2-BA08-DE986B7A53AF}" srcOrd="1" destOrd="0" presId="urn:microsoft.com/office/officeart/2005/8/layout/vList2"/>
    <dgm:cxn modelId="{978410DB-502F-449C-A774-E323E285E74A}" type="presParOf" srcId="{AC9FE733-1B52-4599-B90D-2DB1249080B5}" destId="{448D44FE-317D-48B9-A6B8-B4BD53F6E67F}" srcOrd="2" destOrd="0" presId="urn:microsoft.com/office/officeart/2005/8/layout/vList2"/>
    <dgm:cxn modelId="{A5E88224-554D-419D-B61E-FC81FEDEB6CE}" type="presParOf" srcId="{AC9FE733-1B52-4599-B90D-2DB1249080B5}" destId="{673EFDAA-42AD-49B8-BE93-ACABC73AC606}" srcOrd="3" destOrd="0" presId="urn:microsoft.com/office/officeart/2005/8/layout/vList2"/>
    <dgm:cxn modelId="{45CA3864-0831-4717-8661-ADF6F334AE8B}" type="presParOf" srcId="{AC9FE733-1B52-4599-B90D-2DB1249080B5}" destId="{7C2DCD7D-D0A5-4FF7-8692-0EFA2E6F878F}" srcOrd="4" destOrd="0" presId="urn:microsoft.com/office/officeart/2005/8/layout/vList2"/>
    <dgm:cxn modelId="{3ABC544F-55FC-4F37-B3BA-E83D3943F4C0}" type="presParOf" srcId="{AC9FE733-1B52-4599-B90D-2DB1249080B5}" destId="{0275D543-6D61-4C59-9C8C-EB7B59A2C335}" srcOrd="5" destOrd="0" presId="urn:microsoft.com/office/officeart/2005/8/layout/vList2"/>
    <dgm:cxn modelId="{876BE21F-B923-452C-8221-41FC6454FD20}" type="presParOf" srcId="{AC9FE733-1B52-4599-B90D-2DB1249080B5}" destId="{676AB583-8B7B-4FFD-9179-D5F0E38ED0D8}" srcOrd="6" destOrd="0" presId="urn:microsoft.com/office/officeart/2005/8/layout/vList2"/>
    <dgm:cxn modelId="{B29A8E88-1191-4C58-88C1-D5E7BEE8AD29}" type="presParOf" srcId="{AC9FE733-1B52-4599-B90D-2DB1249080B5}" destId="{FD43F9D0-E095-4FC9-9875-B828BA86DD11}" srcOrd="7" destOrd="0" presId="urn:microsoft.com/office/officeart/2005/8/layout/vList2"/>
    <dgm:cxn modelId="{3C315F43-F426-4CA5-8D36-20AC099E0693}" type="presParOf" srcId="{AC9FE733-1B52-4599-B90D-2DB1249080B5}" destId="{C5BEB89E-4501-4C7F-BE3E-4A5FF48715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17FF54-81AE-4225-A62D-FF28BEE8A8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87E5E3-DE70-47A0-A9CC-5332D6AFC14A}">
      <dgm:prSet/>
      <dgm:spPr/>
      <dgm:t>
        <a:bodyPr/>
        <a:lstStyle/>
        <a:p>
          <a:r>
            <a:rPr lang="en-US"/>
            <a:t>Handling multiple activities for different roles</a:t>
          </a:r>
        </a:p>
      </dgm:t>
    </dgm:pt>
    <dgm:pt modelId="{6AFAC11D-14D2-4529-BA8E-7105C75E563D}" type="parTrans" cxnId="{9A9D9DBB-4C83-4D0F-8F80-92FBD9839CA6}">
      <dgm:prSet/>
      <dgm:spPr/>
      <dgm:t>
        <a:bodyPr/>
        <a:lstStyle/>
        <a:p>
          <a:endParaRPr lang="en-US"/>
        </a:p>
      </dgm:t>
    </dgm:pt>
    <dgm:pt modelId="{D0425C46-5E7D-4BE8-93C7-A505C643A944}" type="sibTrans" cxnId="{9A9D9DBB-4C83-4D0F-8F80-92FBD9839CA6}">
      <dgm:prSet/>
      <dgm:spPr/>
      <dgm:t>
        <a:bodyPr/>
        <a:lstStyle/>
        <a:p>
          <a:endParaRPr lang="en-US"/>
        </a:p>
      </dgm:t>
    </dgm:pt>
    <dgm:pt modelId="{B7650BCC-27EA-4994-A510-118F2E9F9FD5}">
      <dgm:prSet/>
      <dgm:spPr/>
      <dgm:t>
        <a:bodyPr/>
        <a:lstStyle/>
        <a:p>
          <a:r>
            <a:rPr lang="en-US"/>
            <a:t>Setting up Firebase databases correctly</a:t>
          </a:r>
        </a:p>
      </dgm:t>
    </dgm:pt>
    <dgm:pt modelId="{535655B8-BE21-4E52-9D58-3040B4D76DFA}" type="parTrans" cxnId="{F204D474-B2C9-4495-BA43-32C39BA0FB7E}">
      <dgm:prSet/>
      <dgm:spPr/>
      <dgm:t>
        <a:bodyPr/>
        <a:lstStyle/>
        <a:p>
          <a:endParaRPr lang="en-US"/>
        </a:p>
      </dgm:t>
    </dgm:pt>
    <dgm:pt modelId="{9F809E27-436D-40A4-88F2-34D6B06B9002}" type="sibTrans" cxnId="{F204D474-B2C9-4495-BA43-32C39BA0FB7E}">
      <dgm:prSet/>
      <dgm:spPr/>
      <dgm:t>
        <a:bodyPr/>
        <a:lstStyle/>
        <a:p>
          <a:endParaRPr lang="en-US"/>
        </a:p>
      </dgm:t>
    </dgm:pt>
    <dgm:pt modelId="{EFAB093D-813D-4C00-99E2-36BE6369729D}">
      <dgm:prSet/>
      <dgm:spPr/>
      <dgm:t>
        <a:bodyPr/>
        <a:lstStyle/>
        <a:p>
          <a:r>
            <a:rPr lang="en-US"/>
            <a:t>Ensuring clean, simple layouts across devices</a:t>
          </a:r>
        </a:p>
      </dgm:t>
    </dgm:pt>
    <dgm:pt modelId="{1C61B719-2361-4331-A3E7-88124FC49879}" type="parTrans" cxnId="{3D5B8F68-AC3B-4B3F-A20C-85DBDB7774BC}">
      <dgm:prSet/>
      <dgm:spPr/>
      <dgm:t>
        <a:bodyPr/>
        <a:lstStyle/>
        <a:p>
          <a:endParaRPr lang="en-US"/>
        </a:p>
      </dgm:t>
    </dgm:pt>
    <dgm:pt modelId="{E4DB3FE4-0374-45D2-97C9-10F08569FAC7}" type="sibTrans" cxnId="{3D5B8F68-AC3B-4B3F-A20C-85DBDB7774BC}">
      <dgm:prSet/>
      <dgm:spPr/>
      <dgm:t>
        <a:bodyPr/>
        <a:lstStyle/>
        <a:p>
          <a:endParaRPr lang="en-US"/>
        </a:p>
      </dgm:t>
    </dgm:pt>
    <dgm:pt modelId="{46861E83-71E4-48CD-8809-8DAD0466B197}">
      <dgm:prSet/>
      <dgm:spPr/>
      <dgm:t>
        <a:bodyPr/>
        <a:lstStyle/>
        <a:p>
          <a:r>
            <a:rPr lang="en-US"/>
            <a:t>Keeping navigation smooth between screens</a:t>
          </a:r>
        </a:p>
      </dgm:t>
    </dgm:pt>
    <dgm:pt modelId="{9B6F54D7-1418-4620-998F-F6527E376177}" type="parTrans" cxnId="{2FE6C973-6C50-499F-AE88-78B4237041DD}">
      <dgm:prSet/>
      <dgm:spPr/>
      <dgm:t>
        <a:bodyPr/>
        <a:lstStyle/>
        <a:p>
          <a:endParaRPr lang="en-US"/>
        </a:p>
      </dgm:t>
    </dgm:pt>
    <dgm:pt modelId="{EA49239F-5D7E-40E8-BC01-6F1A8D43B3B9}" type="sibTrans" cxnId="{2FE6C973-6C50-499F-AE88-78B4237041DD}">
      <dgm:prSet/>
      <dgm:spPr/>
      <dgm:t>
        <a:bodyPr/>
        <a:lstStyle/>
        <a:p>
          <a:endParaRPr lang="en-US"/>
        </a:p>
      </dgm:t>
    </dgm:pt>
    <dgm:pt modelId="{08B11C94-62A9-483F-9FE4-D506909EB70D}" type="pres">
      <dgm:prSet presAssocID="{F117FF54-81AE-4225-A62D-FF28BEE8A857}" presName="root" presStyleCnt="0">
        <dgm:presLayoutVars>
          <dgm:dir/>
          <dgm:resizeHandles val="exact"/>
        </dgm:presLayoutVars>
      </dgm:prSet>
      <dgm:spPr/>
    </dgm:pt>
    <dgm:pt modelId="{84DA8032-EBBD-46D1-B883-FD6132102B79}" type="pres">
      <dgm:prSet presAssocID="{0B87E5E3-DE70-47A0-A9CC-5332D6AFC14A}" presName="compNode" presStyleCnt="0"/>
      <dgm:spPr/>
    </dgm:pt>
    <dgm:pt modelId="{4DF9DA07-91DA-4FC0-B3E8-F5AB04948776}" type="pres">
      <dgm:prSet presAssocID="{0B87E5E3-DE70-47A0-A9CC-5332D6AFC14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74B74F7-6E35-4352-AC1A-E84CB35BBE29}" type="pres">
      <dgm:prSet presAssocID="{0B87E5E3-DE70-47A0-A9CC-5332D6AFC14A}" presName="spaceRect" presStyleCnt="0"/>
      <dgm:spPr/>
    </dgm:pt>
    <dgm:pt modelId="{7E7EFB05-ABBE-4DEF-9ED9-D1A874D65CD6}" type="pres">
      <dgm:prSet presAssocID="{0B87E5E3-DE70-47A0-A9CC-5332D6AFC14A}" presName="textRect" presStyleLbl="revTx" presStyleIdx="0" presStyleCnt="4">
        <dgm:presLayoutVars>
          <dgm:chMax val="1"/>
          <dgm:chPref val="1"/>
        </dgm:presLayoutVars>
      </dgm:prSet>
      <dgm:spPr/>
    </dgm:pt>
    <dgm:pt modelId="{BEA36F25-461B-4741-AE51-B4A55B78FC8F}" type="pres">
      <dgm:prSet presAssocID="{D0425C46-5E7D-4BE8-93C7-A505C643A944}" presName="sibTrans" presStyleCnt="0"/>
      <dgm:spPr/>
    </dgm:pt>
    <dgm:pt modelId="{5D1198CD-0008-4912-B727-963047787670}" type="pres">
      <dgm:prSet presAssocID="{B7650BCC-27EA-4994-A510-118F2E9F9FD5}" presName="compNode" presStyleCnt="0"/>
      <dgm:spPr/>
    </dgm:pt>
    <dgm:pt modelId="{5FC974F7-797C-4466-80E9-DCBF3FFD452C}" type="pres">
      <dgm:prSet presAssocID="{B7650BCC-27EA-4994-A510-118F2E9F9F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2C034FD-6D1D-4275-A83B-F6CE888102AB}" type="pres">
      <dgm:prSet presAssocID="{B7650BCC-27EA-4994-A510-118F2E9F9FD5}" presName="spaceRect" presStyleCnt="0"/>
      <dgm:spPr/>
    </dgm:pt>
    <dgm:pt modelId="{D498A594-6881-4810-A6BA-4161F80E9587}" type="pres">
      <dgm:prSet presAssocID="{B7650BCC-27EA-4994-A510-118F2E9F9FD5}" presName="textRect" presStyleLbl="revTx" presStyleIdx="1" presStyleCnt="4">
        <dgm:presLayoutVars>
          <dgm:chMax val="1"/>
          <dgm:chPref val="1"/>
        </dgm:presLayoutVars>
      </dgm:prSet>
      <dgm:spPr/>
    </dgm:pt>
    <dgm:pt modelId="{CC5A408A-8E9E-4D5B-8811-E563F0DA0A26}" type="pres">
      <dgm:prSet presAssocID="{9F809E27-436D-40A4-88F2-34D6B06B9002}" presName="sibTrans" presStyleCnt="0"/>
      <dgm:spPr/>
    </dgm:pt>
    <dgm:pt modelId="{A65C46C6-1A4B-40FE-86D6-628C0B15FB89}" type="pres">
      <dgm:prSet presAssocID="{EFAB093D-813D-4C00-99E2-36BE6369729D}" presName="compNode" presStyleCnt="0"/>
      <dgm:spPr/>
    </dgm:pt>
    <dgm:pt modelId="{6F03186D-1A77-4579-84AD-5708FA6B180A}" type="pres">
      <dgm:prSet presAssocID="{EFAB093D-813D-4C00-99E2-36BE6369729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345BE6E9-BFCE-4818-AADB-03E06099D812}" type="pres">
      <dgm:prSet presAssocID="{EFAB093D-813D-4C00-99E2-36BE6369729D}" presName="spaceRect" presStyleCnt="0"/>
      <dgm:spPr/>
    </dgm:pt>
    <dgm:pt modelId="{9614F94F-DC6A-4F95-89AE-DCB592E66292}" type="pres">
      <dgm:prSet presAssocID="{EFAB093D-813D-4C00-99E2-36BE6369729D}" presName="textRect" presStyleLbl="revTx" presStyleIdx="2" presStyleCnt="4">
        <dgm:presLayoutVars>
          <dgm:chMax val="1"/>
          <dgm:chPref val="1"/>
        </dgm:presLayoutVars>
      </dgm:prSet>
      <dgm:spPr/>
    </dgm:pt>
    <dgm:pt modelId="{1AEB7F47-CED0-47E6-A7F9-6EC973703AC3}" type="pres">
      <dgm:prSet presAssocID="{E4DB3FE4-0374-45D2-97C9-10F08569FAC7}" presName="sibTrans" presStyleCnt="0"/>
      <dgm:spPr/>
    </dgm:pt>
    <dgm:pt modelId="{AB2CBF0F-8DCA-4282-99A6-DF6D8ED298F5}" type="pres">
      <dgm:prSet presAssocID="{46861E83-71E4-48CD-8809-8DAD0466B197}" presName="compNode" presStyleCnt="0"/>
      <dgm:spPr/>
    </dgm:pt>
    <dgm:pt modelId="{C86ACBA5-C6AC-48A6-A4A3-E4D532B77C2D}" type="pres">
      <dgm:prSet presAssocID="{46861E83-71E4-48CD-8809-8DAD0466B19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8B7F1BA-F8C5-4E6E-8639-ADC54FFAEE7B}" type="pres">
      <dgm:prSet presAssocID="{46861E83-71E4-48CD-8809-8DAD0466B197}" presName="spaceRect" presStyleCnt="0"/>
      <dgm:spPr/>
    </dgm:pt>
    <dgm:pt modelId="{C6C39A00-9625-4B3A-B04A-F18C4D464139}" type="pres">
      <dgm:prSet presAssocID="{46861E83-71E4-48CD-8809-8DAD0466B19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41763C-E615-47DC-97EF-B9BBB44F1A59}" type="presOf" srcId="{0B87E5E3-DE70-47A0-A9CC-5332D6AFC14A}" destId="{7E7EFB05-ABBE-4DEF-9ED9-D1A874D65CD6}" srcOrd="0" destOrd="0" presId="urn:microsoft.com/office/officeart/2018/2/layout/IconLabelList"/>
    <dgm:cxn modelId="{3D5B8F68-AC3B-4B3F-A20C-85DBDB7774BC}" srcId="{F117FF54-81AE-4225-A62D-FF28BEE8A857}" destId="{EFAB093D-813D-4C00-99E2-36BE6369729D}" srcOrd="2" destOrd="0" parTransId="{1C61B719-2361-4331-A3E7-88124FC49879}" sibTransId="{E4DB3FE4-0374-45D2-97C9-10F08569FAC7}"/>
    <dgm:cxn modelId="{2FE6C973-6C50-499F-AE88-78B4237041DD}" srcId="{F117FF54-81AE-4225-A62D-FF28BEE8A857}" destId="{46861E83-71E4-48CD-8809-8DAD0466B197}" srcOrd="3" destOrd="0" parTransId="{9B6F54D7-1418-4620-998F-F6527E376177}" sibTransId="{EA49239F-5D7E-40E8-BC01-6F1A8D43B3B9}"/>
    <dgm:cxn modelId="{F204D474-B2C9-4495-BA43-32C39BA0FB7E}" srcId="{F117FF54-81AE-4225-A62D-FF28BEE8A857}" destId="{B7650BCC-27EA-4994-A510-118F2E9F9FD5}" srcOrd="1" destOrd="0" parTransId="{535655B8-BE21-4E52-9D58-3040B4D76DFA}" sibTransId="{9F809E27-436D-40A4-88F2-34D6B06B9002}"/>
    <dgm:cxn modelId="{FEBF0A9A-28FB-410C-BD7F-A0C350A4905E}" type="presOf" srcId="{F117FF54-81AE-4225-A62D-FF28BEE8A857}" destId="{08B11C94-62A9-483F-9FE4-D506909EB70D}" srcOrd="0" destOrd="0" presId="urn:microsoft.com/office/officeart/2018/2/layout/IconLabelList"/>
    <dgm:cxn modelId="{2C6000A5-D347-4AE6-BACE-242209D8571B}" type="presOf" srcId="{46861E83-71E4-48CD-8809-8DAD0466B197}" destId="{C6C39A00-9625-4B3A-B04A-F18C4D464139}" srcOrd="0" destOrd="0" presId="urn:microsoft.com/office/officeart/2018/2/layout/IconLabelList"/>
    <dgm:cxn modelId="{18F89CBA-3D9D-4D66-A39A-04008359D30A}" type="presOf" srcId="{B7650BCC-27EA-4994-A510-118F2E9F9FD5}" destId="{D498A594-6881-4810-A6BA-4161F80E9587}" srcOrd="0" destOrd="0" presId="urn:microsoft.com/office/officeart/2018/2/layout/IconLabelList"/>
    <dgm:cxn modelId="{9A9D9DBB-4C83-4D0F-8F80-92FBD9839CA6}" srcId="{F117FF54-81AE-4225-A62D-FF28BEE8A857}" destId="{0B87E5E3-DE70-47A0-A9CC-5332D6AFC14A}" srcOrd="0" destOrd="0" parTransId="{6AFAC11D-14D2-4529-BA8E-7105C75E563D}" sibTransId="{D0425C46-5E7D-4BE8-93C7-A505C643A944}"/>
    <dgm:cxn modelId="{E01B52CF-15DE-4066-B498-B215382FD6FE}" type="presOf" srcId="{EFAB093D-813D-4C00-99E2-36BE6369729D}" destId="{9614F94F-DC6A-4F95-89AE-DCB592E66292}" srcOrd="0" destOrd="0" presId="urn:microsoft.com/office/officeart/2018/2/layout/IconLabelList"/>
    <dgm:cxn modelId="{9D0E0CE0-F7E0-4065-BC87-3B6F0EB89DDD}" type="presParOf" srcId="{08B11C94-62A9-483F-9FE4-D506909EB70D}" destId="{84DA8032-EBBD-46D1-B883-FD6132102B79}" srcOrd="0" destOrd="0" presId="urn:microsoft.com/office/officeart/2018/2/layout/IconLabelList"/>
    <dgm:cxn modelId="{3BCB1427-089D-478B-B49F-6B1C9C3B5ABF}" type="presParOf" srcId="{84DA8032-EBBD-46D1-B883-FD6132102B79}" destId="{4DF9DA07-91DA-4FC0-B3E8-F5AB04948776}" srcOrd="0" destOrd="0" presId="urn:microsoft.com/office/officeart/2018/2/layout/IconLabelList"/>
    <dgm:cxn modelId="{E757FC9C-EFE1-4731-B2A0-C411CC5B7A32}" type="presParOf" srcId="{84DA8032-EBBD-46D1-B883-FD6132102B79}" destId="{574B74F7-6E35-4352-AC1A-E84CB35BBE29}" srcOrd="1" destOrd="0" presId="urn:microsoft.com/office/officeart/2018/2/layout/IconLabelList"/>
    <dgm:cxn modelId="{E138FA4B-19B9-48E2-B836-2FF205983434}" type="presParOf" srcId="{84DA8032-EBBD-46D1-B883-FD6132102B79}" destId="{7E7EFB05-ABBE-4DEF-9ED9-D1A874D65CD6}" srcOrd="2" destOrd="0" presId="urn:microsoft.com/office/officeart/2018/2/layout/IconLabelList"/>
    <dgm:cxn modelId="{12479543-CBAE-4725-83F1-68F7926BD8FF}" type="presParOf" srcId="{08B11C94-62A9-483F-9FE4-D506909EB70D}" destId="{BEA36F25-461B-4741-AE51-B4A55B78FC8F}" srcOrd="1" destOrd="0" presId="urn:microsoft.com/office/officeart/2018/2/layout/IconLabelList"/>
    <dgm:cxn modelId="{7B1C0C31-6FA9-42E8-A3A2-4F91C64EBF0B}" type="presParOf" srcId="{08B11C94-62A9-483F-9FE4-D506909EB70D}" destId="{5D1198CD-0008-4912-B727-963047787670}" srcOrd="2" destOrd="0" presId="urn:microsoft.com/office/officeart/2018/2/layout/IconLabelList"/>
    <dgm:cxn modelId="{2A0A47EB-2675-431F-8774-AC45CBCB6F1E}" type="presParOf" srcId="{5D1198CD-0008-4912-B727-963047787670}" destId="{5FC974F7-797C-4466-80E9-DCBF3FFD452C}" srcOrd="0" destOrd="0" presId="urn:microsoft.com/office/officeart/2018/2/layout/IconLabelList"/>
    <dgm:cxn modelId="{AC9C573E-7C4D-4625-8963-395B848A8F57}" type="presParOf" srcId="{5D1198CD-0008-4912-B727-963047787670}" destId="{B2C034FD-6D1D-4275-A83B-F6CE888102AB}" srcOrd="1" destOrd="0" presId="urn:microsoft.com/office/officeart/2018/2/layout/IconLabelList"/>
    <dgm:cxn modelId="{040F2A0B-2A95-43F8-9BC2-9FB123799122}" type="presParOf" srcId="{5D1198CD-0008-4912-B727-963047787670}" destId="{D498A594-6881-4810-A6BA-4161F80E9587}" srcOrd="2" destOrd="0" presId="urn:microsoft.com/office/officeart/2018/2/layout/IconLabelList"/>
    <dgm:cxn modelId="{6D085A82-C43B-4912-A155-E2CAA3D325C8}" type="presParOf" srcId="{08B11C94-62A9-483F-9FE4-D506909EB70D}" destId="{CC5A408A-8E9E-4D5B-8811-E563F0DA0A26}" srcOrd="3" destOrd="0" presId="urn:microsoft.com/office/officeart/2018/2/layout/IconLabelList"/>
    <dgm:cxn modelId="{A9AA4417-A9C5-498F-B16E-22B5F09B864E}" type="presParOf" srcId="{08B11C94-62A9-483F-9FE4-D506909EB70D}" destId="{A65C46C6-1A4B-40FE-86D6-628C0B15FB89}" srcOrd="4" destOrd="0" presId="urn:microsoft.com/office/officeart/2018/2/layout/IconLabelList"/>
    <dgm:cxn modelId="{FB2C9104-821B-4AE0-8071-A5E81202A1EC}" type="presParOf" srcId="{A65C46C6-1A4B-40FE-86D6-628C0B15FB89}" destId="{6F03186D-1A77-4579-84AD-5708FA6B180A}" srcOrd="0" destOrd="0" presId="urn:microsoft.com/office/officeart/2018/2/layout/IconLabelList"/>
    <dgm:cxn modelId="{C78172A9-7819-4CFC-9D92-1EE17E46F111}" type="presParOf" srcId="{A65C46C6-1A4B-40FE-86D6-628C0B15FB89}" destId="{345BE6E9-BFCE-4818-AADB-03E06099D812}" srcOrd="1" destOrd="0" presId="urn:microsoft.com/office/officeart/2018/2/layout/IconLabelList"/>
    <dgm:cxn modelId="{863CAE1D-C3DA-40EC-A102-B0A4718461EE}" type="presParOf" srcId="{A65C46C6-1A4B-40FE-86D6-628C0B15FB89}" destId="{9614F94F-DC6A-4F95-89AE-DCB592E66292}" srcOrd="2" destOrd="0" presId="urn:microsoft.com/office/officeart/2018/2/layout/IconLabelList"/>
    <dgm:cxn modelId="{54CA57CB-6872-4348-BCBF-62B25A36BA89}" type="presParOf" srcId="{08B11C94-62A9-483F-9FE4-D506909EB70D}" destId="{1AEB7F47-CED0-47E6-A7F9-6EC973703AC3}" srcOrd="5" destOrd="0" presId="urn:microsoft.com/office/officeart/2018/2/layout/IconLabelList"/>
    <dgm:cxn modelId="{550CBD57-8A04-4180-84A7-0105BFEA4588}" type="presParOf" srcId="{08B11C94-62A9-483F-9FE4-D506909EB70D}" destId="{AB2CBF0F-8DCA-4282-99A6-DF6D8ED298F5}" srcOrd="6" destOrd="0" presId="urn:microsoft.com/office/officeart/2018/2/layout/IconLabelList"/>
    <dgm:cxn modelId="{CA8A67FE-E6B3-4650-ACFB-4C7183A9985B}" type="presParOf" srcId="{AB2CBF0F-8DCA-4282-99A6-DF6D8ED298F5}" destId="{C86ACBA5-C6AC-48A6-A4A3-E4D532B77C2D}" srcOrd="0" destOrd="0" presId="urn:microsoft.com/office/officeart/2018/2/layout/IconLabelList"/>
    <dgm:cxn modelId="{E8FC5C34-F4A3-4C72-9AF6-FCF9C1B86680}" type="presParOf" srcId="{AB2CBF0F-8DCA-4282-99A6-DF6D8ED298F5}" destId="{E8B7F1BA-F8C5-4E6E-8639-ADC54FFAEE7B}" srcOrd="1" destOrd="0" presId="urn:microsoft.com/office/officeart/2018/2/layout/IconLabelList"/>
    <dgm:cxn modelId="{8DCCE4F8-0C5B-45C2-B6AF-30337D08B566}" type="presParOf" srcId="{AB2CBF0F-8DCA-4282-99A6-DF6D8ED298F5}" destId="{C6C39A00-9625-4B3A-B04A-F18C4D4641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339A85-DFF6-4B68-B55E-56D31F150E7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BB52CA-59A1-4368-8BA8-4F193B578F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What we’ll show</a:t>
          </a:r>
        </a:p>
      </dgm:t>
    </dgm:pt>
    <dgm:pt modelId="{CCC556A7-A6C4-47ED-A7B0-49A475F85BED}" type="parTrans" cxnId="{9D606384-92C4-4459-95F6-DB9DB0502B42}">
      <dgm:prSet/>
      <dgm:spPr/>
      <dgm:t>
        <a:bodyPr/>
        <a:lstStyle/>
        <a:p>
          <a:endParaRPr lang="en-US"/>
        </a:p>
      </dgm:t>
    </dgm:pt>
    <dgm:pt modelId="{84D9567F-A904-44B3-8B6F-4049C7731C64}" type="sibTrans" cxnId="{9D606384-92C4-4459-95F6-DB9DB0502B42}">
      <dgm:prSet/>
      <dgm:spPr/>
      <dgm:t>
        <a:bodyPr/>
        <a:lstStyle/>
        <a:p>
          <a:endParaRPr lang="en-US"/>
        </a:p>
      </dgm:t>
    </dgm:pt>
    <dgm:pt modelId="{F3477441-EAF0-43A1-97A5-39B332063C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Login and registration flow with role access</a:t>
          </a:r>
        </a:p>
      </dgm:t>
    </dgm:pt>
    <dgm:pt modelId="{3ADD75D0-9A2D-4DCB-B364-A936E5A89F17}" type="parTrans" cxnId="{BC225FB1-0A80-4599-A843-CB812624EBBA}">
      <dgm:prSet/>
      <dgm:spPr/>
      <dgm:t>
        <a:bodyPr/>
        <a:lstStyle/>
        <a:p>
          <a:endParaRPr lang="en-US"/>
        </a:p>
      </dgm:t>
    </dgm:pt>
    <dgm:pt modelId="{3D58B8DE-B0E1-4B74-94F9-2B93215C02DC}" type="sibTrans" cxnId="{BC225FB1-0A80-4599-A843-CB812624EBBA}">
      <dgm:prSet/>
      <dgm:spPr/>
      <dgm:t>
        <a:bodyPr/>
        <a:lstStyle/>
        <a:p>
          <a:endParaRPr lang="en-US"/>
        </a:p>
      </dgm:t>
    </dgm:pt>
    <dgm:pt modelId="{D9D97F89-D61E-4110-B4E5-646C122990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Admin panel</a:t>
          </a:r>
        </a:p>
      </dgm:t>
    </dgm:pt>
    <dgm:pt modelId="{59E5B9F9-C15F-4882-A7ED-BF449987E065}" type="parTrans" cxnId="{37E78162-4263-4D02-8447-BC599DC01719}">
      <dgm:prSet/>
      <dgm:spPr/>
      <dgm:t>
        <a:bodyPr/>
        <a:lstStyle/>
        <a:p>
          <a:endParaRPr lang="en-US"/>
        </a:p>
      </dgm:t>
    </dgm:pt>
    <dgm:pt modelId="{044FAEF1-6B04-4F5B-AA7F-63507260CD4A}" type="sibTrans" cxnId="{37E78162-4263-4D02-8447-BC599DC01719}">
      <dgm:prSet/>
      <dgm:spPr/>
      <dgm:t>
        <a:bodyPr/>
        <a:lstStyle/>
        <a:p>
          <a:endParaRPr lang="en-US"/>
        </a:p>
      </dgm:t>
    </dgm:pt>
    <dgm:pt modelId="{291AF773-670F-4A95-8E64-A2C13BA1A0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Supplier screens</a:t>
          </a:r>
        </a:p>
      </dgm:t>
    </dgm:pt>
    <dgm:pt modelId="{478185B6-79CD-4744-93B7-C6AAADA0C21C}" type="parTrans" cxnId="{7D8FB712-308D-439F-910F-41DBB5C7A7D5}">
      <dgm:prSet/>
      <dgm:spPr/>
      <dgm:t>
        <a:bodyPr/>
        <a:lstStyle/>
        <a:p>
          <a:endParaRPr lang="en-US"/>
        </a:p>
      </dgm:t>
    </dgm:pt>
    <dgm:pt modelId="{180BFA9D-BE2C-4B30-9152-F11FF24BFDE1}" type="sibTrans" cxnId="{7D8FB712-308D-439F-910F-41DBB5C7A7D5}">
      <dgm:prSet/>
      <dgm:spPr/>
      <dgm:t>
        <a:bodyPr/>
        <a:lstStyle/>
        <a:p>
          <a:endParaRPr lang="en-US"/>
        </a:p>
      </dgm:t>
    </dgm:pt>
    <dgm:pt modelId="{51CB901A-DEBC-47E4-A810-BF73C52805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Customer screens</a:t>
          </a:r>
        </a:p>
      </dgm:t>
    </dgm:pt>
    <dgm:pt modelId="{DF57985B-2C75-4F05-8CCF-A2BE1C768F8D}" type="parTrans" cxnId="{60F66B79-C2BD-4C0B-A9FA-B43DBC568EEE}">
      <dgm:prSet/>
      <dgm:spPr/>
      <dgm:t>
        <a:bodyPr/>
        <a:lstStyle/>
        <a:p>
          <a:endParaRPr lang="en-US"/>
        </a:p>
      </dgm:t>
    </dgm:pt>
    <dgm:pt modelId="{9AFD2B30-49A0-41BA-AFE6-3B5CBAB74572}" type="sibTrans" cxnId="{60F66B79-C2BD-4C0B-A9FA-B43DBC568EEE}">
      <dgm:prSet/>
      <dgm:spPr/>
      <dgm:t>
        <a:bodyPr/>
        <a:lstStyle/>
        <a:p>
          <a:endParaRPr lang="en-US"/>
        </a:p>
      </dgm:t>
    </dgm:pt>
    <dgm:pt modelId="{4BC180D7-4821-4648-AD59-1CFA6D81593D}" type="pres">
      <dgm:prSet presAssocID="{DF339A85-DFF6-4B68-B55E-56D31F150E76}" presName="root" presStyleCnt="0">
        <dgm:presLayoutVars>
          <dgm:dir/>
          <dgm:resizeHandles val="exact"/>
        </dgm:presLayoutVars>
      </dgm:prSet>
      <dgm:spPr/>
    </dgm:pt>
    <dgm:pt modelId="{0D4F643C-07BE-42BA-8111-1069F090AC5B}" type="pres">
      <dgm:prSet presAssocID="{5CBB52CA-59A1-4368-8BA8-4F193B578F35}" presName="compNode" presStyleCnt="0"/>
      <dgm:spPr/>
    </dgm:pt>
    <dgm:pt modelId="{DB2BD8B0-5E61-44EA-AAD9-60C79C6B8321}" type="pres">
      <dgm:prSet presAssocID="{5CBB52CA-59A1-4368-8BA8-4F193B578F35}" presName="iconBgRect" presStyleLbl="bgShp" presStyleIdx="0" presStyleCnt="5"/>
      <dgm:spPr/>
    </dgm:pt>
    <dgm:pt modelId="{FF61F5EB-51FD-4BE1-BA92-D8F831F5AF59}" type="pres">
      <dgm:prSet presAssocID="{5CBB52CA-59A1-4368-8BA8-4F193B578F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67BD15F-E4CA-429C-8CBA-4C7491689B3D}" type="pres">
      <dgm:prSet presAssocID="{5CBB52CA-59A1-4368-8BA8-4F193B578F35}" presName="spaceRect" presStyleCnt="0"/>
      <dgm:spPr/>
    </dgm:pt>
    <dgm:pt modelId="{D40CC7C0-C502-4754-AF5C-EB7F0A10FE81}" type="pres">
      <dgm:prSet presAssocID="{5CBB52CA-59A1-4368-8BA8-4F193B578F35}" presName="textRect" presStyleLbl="revTx" presStyleIdx="0" presStyleCnt="5">
        <dgm:presLayoutVars>
          <dgm:chMax val="1"/>
          <dgm:chPref val="1"/>
        </dgm:presLayoutVars>
      </dgm:prSet>
      <dgm:spPr/>
    </dgm:pt>
    <dgm:pt modelId="{39AA8B9F-69D5-4878-B020-4D26B32D5E74}" type="pres">
      <dgm:prSet presAssocID="{84D9567F-A904-44B3-8B6F-4049C7731C64}" presName="sibTrans" presStyleCnt="0"/>
      <dgm:spPr/>
    </dgm:pt>
    <dgm:pt modelId="{0BF808C8-331F-47A5-958E-288ED084833A}" type="pres">
      <dgm:prSet presAssocID="{F3477441-EAF0-43A1-97A5-39B332063C78}" presName="compNode" presStyleCnt="0"/>
      <dgm:spPr/>
    </dgm:pt>
    <dgm:pt modelId="{A1044150-CED6-41DF-9DF7-0A68E0D8BE38}" type="pres">
      <dgm:prSet presAssocID="{F3477441-EAF0-43A1-97A5-39B332063C78}" presName="iconBgRect" presStyleLbl="bgShp" presStyleIdx="1" presStyleCnt="5"/>
      <dgm:spPr/>
    </dgm:pt>
    <dgm:pt modelId="{ADFD2338-625B-4A69-9F95-6D7434AC56C4}" type="pres">
      <dgm:prSet presAssocID="{F3477441-EAF0-43A1-97A5-39B332063C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DFD3CEC-EABF-4B2A-9CCE-9125A2A3C900}" type="pres">
      <dgm:prSet presAssocID="{F3477441-EAF0-43A1-97A5-39B332063C78}" presName="spaceRect" presStyleCnt="0"/>
      <dgm:spPr/>
    </dgm:pt>
    <dgm:pt modelId="{4102ADC2-806E-4F29-9B85-AD6E34B227BE}" type="pres">
      <dgm:prSet presAssocID="{F3477441-EAF0-43A1-97A5-39B332063C78}" presName="textRect" presStyleLbl="revTx" presStyleIdx="1" presStyleCnt="5">
        <dgm:presLayoutVars>
          <dgm:chMax val="1"/>
          <dgm:chPref val="1"/>
        </dgm:presLayoutVars>
      </dgm:prSet>
      <dgm:spPr/>
    </dgm:pt>
    <dgm:pt modelId="{02FED43F-1935-4BA3-A049-6DB4318B2B3E}" type="pres">
      <dgm:prSet presAssocID="{3D58B8DE-B0E1-4B74-94F9-2B93215C02DC}" presName="sibTrans" presStyleCnt="0"/>
      <dgm:spPr/>
    </dgm:pt>
    <dgm:pt modelId="{66C4562D-8A31-4499-873F-F702C84DA30B}" type="pres">
      <dgm:prSet presAssocID="{D9D97F89-D61E-4110-B4E5-646C1229902B}" presName="compNode" presStyleCnt="0"/>
      <dgm:spPr/>
    </dgm:pt>
    <dgm:pt modelId="{09BC6EDE-0D5D-422C-AE06-61D34D5893F4}" type="pres">
      <dgm:prSet presAssocID="{D9D97F89-D61E-4110-B4E5-646C1229902B}" presName="iconBgRect" presStyleLbl="bgShp" presStyleIdx="2" presStyleCnt="5"/>
      <dgm:spPr/>
    </dgm:pt>
    <dgm:pt modelId="{120C79D5-3DDD-41FB-82B6-60F86C156796}" type="pres">
      <dgm:prSet presAssocID="{D9D97F89-D61E-4110-B4E5-646C122990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5BB506F-8071-4EF6-8615-49E20326DFBC}" type="pres">
      <dgm:prSet presAssocID="{D9D97F89-D61E-4110-B4E5-646C1229902B}" presName="spaceRect" presStyleCnt="0"/>
      <dgm:spPr/>
    </dgm:pt>
    <dgm:pt modelId="{D5E06A19-8E59-468B-9280-B8F2693F831A}" type="pres">
      <dgm:prSet presAssocID="{D9D97F89-D61E-4110-B4E5-646C1229902B}" presName="textRect" presStyleLbl="revTx" presStyleIdx="2" presStyleCnt="5">
        <dgm:presLayoutVars>
          <dgm:chMax val="1"/>
          <dgm:chPref val="1"/>
        </dgm:presLayoutVars>
      </dgm:prSet>
      <dgm:spPr/>
    </dgm:pt>
    <dgm:pt modelId="{DDE82934-221F-4D0E-AF2C-E899A7183520}" type="pres">
      <dgm:prSet presAssocID="{044FAEF1-6B04-4F5B-AA7F-63507260CD4A}" presName="sibTrans" presStyleCnt="0"/>
      <dgm:spPr/>
    </dgm:pt>
    <dgm:pt modelId="{8F2093F4-2D1D-4AAF-9BEB-6FF9761DED9F}" type="pres">
      <dgm:prSet presAssocID="{291AF773-670F-4A95-8E64-A2C13BA1A0FC}" presName="compNode" presStyleCnt="0"/>
      <dgm:spPr/>
    </dgm:pt>
    <dgm:pt modelId="{91A3B7EF-3EC1-43E1-BA2D-DBBDF253F4FF}" type="pres">
      <dgm:prSet presAssocID="{291AF773-670F-4A95-8E64-A2C13BA1A0FC}" presName="iconBgRect" presStyleLbl="bgShp" presStyleIdx="3" presStyleCnt="5"/>
      <dgm:spPr/>
    </dgm:pt>
    <dgm:pt modelId="{0D1706D7-F69A-4250-9738-B241972F904E}" type="pres">
      <dgm:prSet presAssocID="{291AF773-670F-4A95-8E64-A2C13BA1A0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F152166-05E4-44DF-87CD-F806CA79CC35}" type="pres">
      <dgm:prSet presAssocID="{291AF773-670F-4A95-8E64-A2C13BA1A0FC}" presName="spaceRect" presStyleCnt="0"/>
      <dgm:spPr/>
    </dgm:pt>
    <dgm:pt modelId="{2A9A7F00-44E2-446E-9474-33C5EB9AF651}" type="pres">
      <dgm:prSet presAssocID="{291AF773-670F-4A95-8E64-A2C13BA1A0FC}" presName="textRect" presStyleLbl="revTx" presStyleIdx="3" presStyleCnt="5">
        <dgm:presLayoutVars>
          <dgm:chMax val="1"/>
          <dgm:chPref val="1"/>
        </dgm:presLayoutVars>
      </dgm:prSet>
      <dgm:spPr/>
    </dgm:pt>
    <dgm:pt modelId="{01752D57-0969-4469-A8E6-641B1EE5702C}" type="pres">
      <dgm:prSet presAssocID="{180BFA9D-BE2C-4B30-9152-F11FF24BFDE1}" presName="sibTrans" presStyleCnt="0"/>
      <dgm:spPr/>
    </dgm:pt>
    <dgm:pt modelId="{58186BC3-3682-41EA-BA82-179E844D832C}" type="pres">
      <dgm:prSet presAssocID="{51CB901A-DEBC-47E4-A810-BF73C52805EE}" presName="compNode" presStyleCnt="0"/>
      <dgm:spPr/>
    </dgm:pt>
    <dgm:pt modelId="{BB905054-8C8F-474A-88EE-CFC82295DF66}" type="pres">
      <dgm:prSet presAssocID="{51CB901A-DEBC-47E4-A810-BF73C52805EE}" presName="iconBgRect" presStyleLbl="bgShp" presStyleIdx="4" presStyleCnt="5"/>
      <dgm:spPr/>
    </dgm:pt>
    <dgm:pt modelId="{42606B80-373F-4C97-9B4F-589AC50B6C0D}" type="pres">
      <dgm:prSet presAssocID="{51CB901A-DEBC-47E4-A810-BF73C52805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F05EF14-A469-4DA4-8C65-2F14FB32F43B}" type="pres">
      <dgm:prSet presAssocID="{51CB901A-DEBC-47E4-A810-BF73C52805EE}" presName="spaceRect" presStyleCnt="0"/>
      <dgm:spPr/>
    </dgm:pt>
    <dgm:pt modelId="{EC800BE6-7F3F-451F-9CAE-438E877866CC}" type="pres">
      <dgm:prSet presAssocID="{51CB901A-DEBC-47E4-A810-BF73C52805E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D8FB712-308D-439F-910F-41DBB5C7A7D5}" srcId="{DF339A85-DFF6-4B68-B55E-56D31F150E76}" destId="{291AF773-670F-4A95-8E64-A2C13BA1A0FC}" srcOrd="3" destOrd="0" parTransId="{478185B6-79CD-4744-93B7-C6AAADA0C21C}" sibTransId="{180BFA9D-BE2C-4B30-9152-F11FF24BFDE1}"/>
    <dgm:cxn modelId="{8EF70D13-FBF0-41E6-AF3C-D9025D4CA41E}" type="presOf" srcId="{D9D97F89-D61E-4110-B4E5-646C1229902B}" destId="{D5E06A19-8E59-468B-9280-B8F2693F831A}" srcOrd="0" destOrd="0" presId="urn:microsoft.com/office/officeart/2018/5/layout/IconCircleLabelList"/>
    <dgm:cxn modelId="{A8552534-6B4A-457B-BC71-2D25C48516C3}" type="presOf" srcId="{291AF773-670F-4A95-8E64-A2C13BA1A0FC}" destId="{2A9A7F00-44E2-446E-9474-33C5EB9AF651}" srcOrd="0" destOrd="0" presId="urn:microsoft.com/office/officeart/2018/5/layout/IconCircleLabelList"/>
    <dgm:cxn modelId="{3D18E737-432C-4DF1-A942-9FDF534D056E}" type="presOf" srcId="{51CB901A-DEBC-47E4-A810-BF73C52805EE}" destId="{EC800BE6-7F3F-451F-9CAE-438E877866CC}" srcOrd="0" destOrd="0" presId="urn:microsoft.com/office/officeart/2018/5/layout/IconCircleLabelList"/>
    <dgm:cxn modelId="{37E78162-4263-4D02-8447-BC599DC01719}" srcId="{DF339A85-DFF6-4B68-B55E-56D31F150E76}" destId="{D9D97F89-D61E-4110-B4E5-646C1229902B}" srcOrd="2" destOrd="0" parTransId="{59E5B9F9-C15F-4882-A7ED-BF449987E065}" sibTransId="{044FAEF1-6B04-4F5B-AA7F-63507260CD4A}"/>
    <dgm:cxn modelId="{B3B37345-D1D4-4F08-9312-D1CDB97B2AF3}" type="presOf" srcId="{5CBB52CA-59A1-4368-8BA8-4F193B578F35}" destId="{D40CC7C0-C502-4754-AF5C-EB7F0A10FE81}" srcOrd="0" destOrd="0" presId="urn:microsoft.com/office/officeart/2018/5/layout/IconCircleLabelList"/>
    <dgm:cxn modelId="{F7933367-751A-4AEF-8437-FA567C7D30F4}" type="presOf" srcId="{DF339A85-DFF6-4B68-B55E-56D31F150E76}" destId="{4BC180D7-4821-4648-AD59-1CFA6D81593D}" srcOrd="0" destOrd="0" presId="urn:microsoft.com/office/officeart/2018/5/layout/IconCircleLabelList"/>
    <dgm:cxn modelId="{60F66B79-C2BD-4C0B-A9FA-B43DBC568EEE}" srcId="{DF339A85-DFF6-4B68-B55E-56D31F150E76}" destId="{51CB901A-DEBC-47E4-A810-BF73C52805EE}" srcOrd="4" destOrd="0" parTransId="{DF57985B-2C75-4F05-8CCF-A2BE1C768F8D}" sibTransId="{9AFD2B30-49A0-41BA-AFE6-3B5CBAB74572}"/>
    <dgm:cxn modelId="{9D606384-92C4-4459-95F6-DB9DB0502B42}" srcId="{DF339A85-DFF6-4B68-B55E-56D31F150E76}" destId="{5CBB52CA-59A1-4368-8BA8-4F193B578F35}" srcOrd="0" destOrd="0" parTransId="{CCC556A7-A6C4-47ED-A7B0-49A475F85BED}" sibTransId="{84D9567F-A904-44B3-8B6F-4049C7731C64}"/>
    <dgm:cxn modelId="{571C4095-3B04-4000-8AA9-BD355E60CFDD}" type="presOf" srcId="{F3477441-EAF0-43A1-97A5-39B332063C78}" destId="{4102ADC2-806E-4F29-9B85-AD6E34B227BE}" srcOrd="0" destOrd="0" presId="urn:microsoft.com/office/officeart/2018/5/layout/IconCircleLabelList"/>
    <dgm:cxn modelId="{BC225FB1-0A80-4599-A843-CB812624EBBA}" srcId="{DF339A85-DFF6-4B68-B55E-56D31F150E76}" destId="{F3477441-EAF0-43A1-97A5-39B332063C78}" srcOrd="1" destOrd="0" parTransId="{3ADD75D0-9A2D-4DCB-B364-A936E5A89F17}" sibTransId="{3D58B8DE-B0E1-4B74-94F9-2B93215C02DC}"/>
    <dgm:cxn modelId="{578DC78D-900F-4652-93F9-563550B9AFB6}" type="presParOf" srcId="{4BC180D7-4821-4648-AD59-1CFA6D81593D}" destId="{0D4F643C-07BE-42BA-8111-1069F090AC5B}" srcOrd="0" destOrd="0" presId="urn:microsoft.com/office/officeart/2018/5/layout/IconCircleLabelList"/>
    <dgm:cxn modelId="{B0C6F1FD-F65A-43D8-A9DC-D8A273F91F86}" type="presParOf" srcId="{0D4F643C-07BE-42BA-8111-1069F090AC5B}" destId="{DB2BD8B0-5E61-44EA-AAD9-60C79C6B8321}" srcOrd="0" destOrd="0" presId="urn:microsoft.com/office/officeart/2018/5/layout/IconCircleLabelList"/>
    <dgm:cxn modelId="{2B724C01-FBBD-49B6-B627-E1F317B7B38B}" type="presParOf" srcId="{0D4F643C-07BE-42BA-8111-1069F090AC5B}" destId="{FF61F5EB-51FD-4BE1-BA92-D8F831F5AF59}" srcOrd="1" destOrd="0" presId="urn:microsoft.com/office/officeart/2018/5/layout/IconCircleLabelList"/>
    <dgm:cxn modelId="{06B49145-4ADA-48E0-B431-0236937AA3D8}" type="presParOf" srcId="{0D4F643C-07BE-42BA-8111-1069F090AC5B}" destId="{367BD15F-E4CA-429C-8CBA-4C7491689B3D}" srcOrd="2" destOrd="0" presId="urn:microsoft.com/office/officeart/2018/5/layout/IconCircleLabelList"/>
    <dgm:cxn modelId="{47DA5DFF-758F-4B29-8626-9C6A6111DB12}" type="presParOf" srcId="{0D4F643C-07BE-42BA-8111-1069F090AC5B}" destId="{D40CC7C0-C502-4754-AF5C-EB7F0A10FE81}" srcOrd="3" destOrd="0" presId="urn:microsoft.com/office/officeart/2018/5/layout/IconCircleLabelList"/>
    <dgm:cxn modelId="{ABEBAE01-8F41-4440-B571-1DFF454301BB}" type="presParOf" srcId="{4BC180D7-4821-4648-AD59-1CFA6D81593D}" destId="{39AA8B9F-69D5-4878-B020-4D26B32D5E74}" srcOrd="1" destOrd="0" presId="urn:microsoft.com/office/officeart/2018/5/layout/IconCircleLabelList"/>
    <dgm:cxn modelId="{B5CA4298-870F-4B78-A1CA-D79C764ECF7D}" type="presParOf" srcId="{4BC180D7-4821-4648-AD59-1CFA6D81593D}" destId="{0BF808C8-331F-47A5-958E-288ED084833A}" srcOrd="2" destOrd="0" presId="urn:microsoft.com/office/officeart/2018/5/layout/IconCircleLabelList"/>
    <dgm:cxn modelId="{3626E4E2-FEED-4735-80BE-4262C96A9E7C}" type="presParOf" srcId="{0BF808C8-331F-47A5-958E-288ED084833A}" destId="{A1044150-CED6-41DF-9DF7-0A68E0D8BE38}" srcOrd="0" destOrd="0" presId="urn:microsoft.com/office/officeart/2018/5/layout/IconCircleLabelList"/>
    <dgm:cxn modelId="{FFD66B7D-CC99-480E-B7AA-4D8122DF874F}" type="presParOf" srcId="{0BF808C8-331F-47A5-958E-288ED084833A}" destId="{ADFD2338-625B-4A69-9F95-6D7434AC56C4}" srcOrd="1" destOrd="0" presId="urn:microsoft.com/office/officeart/2018/5/layout/IconCircleLabelList"/>
    <dgm:cxn modelId="{29EB9282-F984-4C6E-904B-DF4AD121266A}" type="presParOf" srcId="{0BF808C8-331F-47A5-958E-288ED084833A}" destId="{7DFD3CEC-EABF-4B2A-9CCE-9125A2A3C900}" srcOrd="2" destOrd="0" presId="urn:microsoft.com/office/officeart/2018/5/layout/IconCircleLabelList"/>
    <dgm:cxn modelId="{F69C9CC5-0307-4A61-BD3B-DC83C889CD00}" type="presParOf" srcId="{0BF808C8-331F-47A5-958E-288ED084833A}" destId="{4102ADC2-806E-4F29-9B85-AD6E34B227BE}" srcOrd="3" destOrd="0" presId="urn:microsoft.com/office/officeart/2018/5/layout/IconCircleLabelList"/>
    <dgm:cxn modelId="{A02B509E-A658-41E4-AB51-BDC7557E95A6}" type="presParOf" srcId="{4BC180D7-4821-4648-AD59-1CFA6D81593D}" destId="{02FED43F-1935-4BA3-A049-6DB4318B2B3E}" srcOrd="3" destOrd="0" presId="urn:microsoft.com/office/officeart/2018/5/layout/IconCircleLabelList"/>
    <dgm:cxn modelId="{D68D0373-C120-4183-AED1-3F6E31090534}" type="presParOf" srcId="{4BC180D7-4821-4648-AD59-1CFA6D81593D}" destId="{66C4562D-8A31-4499-873F-F702C84DA30B}" srcOrd="4" destOrd="0" presId="urn:microsoft.com/office/officeart/2018/5/layout/IconCircleLabelList"/>
    <dgm:cxn modelId="{843B06DC-C294-4EBD-9532-414314096126}" type="presParOf" srcId="{66C4562D-8A31-4499-873F-F702C84DA30B}" destId="{09BC6EDE-0D5D-422C-AE06-61D34D5893F4}" srcOrd="0" destOrd="0" presId="urn:microsoft.com/office/officeart/2018/5/layout/IconCircleLabelList"/>
    <dgm:cxn modelId="{C3D0E772-3E8F-44AB-BE64-7A5FDBDA9044}" type="presParOf" srcId="{66C4562D-8A31-4499-873F-F702C84DA30B}" destId="{120C79D5-3DDD-41FB-82B6-60F86C156796}" srcOrd="1" destOrd="0" presId="urn:microsoft.com/office/officeart/2018/5/layout/IconCircleLabelList"/>
    <dgm:cxn modelId="{F0D04A47-25B3-4871-A099-76A3BA56405C}" type="presParOf" srcId="{66C4562D-8A31-4499-873F-F702C84DA30B}" destId="{F5BB506F-8071-4EF6-8615-49E20326DFBC}" srcOrd="2" destOrd="0" presId="urn:microsoft.com/office/officeart/2018/5/layout/IconCircleLabelList"/>
    <dgm:cxn modelId="{33337E2C-438D-41BE-A1A5-D38FF652AC22}" type="presParOf" srcId="{66C4562D-8A31-4499-873F-F702C84DA30B}" destId="{D5E06A19-8E59-468B-9280-B8F2693F831A}" srcOrd="3" destOrd="0" presId="urn:microsoft.com/office/officeart/2018/5/layout/IconCircleLabelList"/>
    <dgm:cxn modelId="{4CA949F0-87A1-464D-BFAB-5EF51098EE61}" type="presParOf" srcId="{4BC180D7-4821-4648-AD59-1CFA6D81593D}" destId="{DDE82934-221F-4D0E-AF2C-E899A7183520}" srcOrd="5" destOrd="0" presId="urn:microsoft.com/office/officeart/2018/5/layout/IconCircleLabelList"/>
    <dgm:cxn modelId="{C02D6EE0-90B3-466A-98F4-C783D7197E09}" type="presParOf" srcId="{4BC180D7-4821-4648-AD59-1CFA6D81593D}" destId="{8F2093F4-2D1D-4AAF-9BEB-6FF9761DED9F}" srcOrd="6" destOrd="0" presId="urn:microsoft.com/office/officeart/2018/5/layout/IconCircleLabelList"/>
    <dgm:cxn modelId="{85B86566-BE52-465A-B6BD-73A85CA2D614}" type="presParOf" srcId="{8F2093F4-2D1D-4AAF-9BEB-6FF9761DED9F}" destId="{91A3B7EF-3EC1-43E1-BA2D-DBBDF253F4FF}" srcOrd="0" destOrd="0" presId="urn:microsoft.com/office/officeart/2018/5/layout/IconCircleLabelList"/>
    <dgm:cxn modelId="{83B9576B-71CA-4D85-A536-98062D93B6E2}" type="presParOf" srcId="{8F2093F4-2D1D-4AAF-9BEB-6FF9761DED9F}" destId="{0D1706D7-F69A-4250-9738-B241972F904E}" srcOrd="1" destOrd="0" presId="urn:microsoft.com/office/officeart/2018/5/layout/IconCircleLabelList"/>
    <dgm:cxn modelId="{E92C42E5-BBEB-4D2D-B8EA-A7F6DA2C80CF}" type="presParOf" srcId="{8F2093F4-2D1D-4AAF-9BEB-6FF9761DED9F}" destId="{DF152166-05E4-44DF-87CD-F806CA79CC35}" srcOrd="2" destOrd="0" presId="urn:microsoft.com/office/officeart/2018/5/layout/IconCircleLabelList"/>
    <dgm:cxn modelId="{C40F292B-5007-483D-B177-475C5E5B8A2C}" type="presParOf" srcId="{8F2093F4-2D1D-4AAF-9BEB-6FF9761DED9F}" destId="{2A9A7F00-44E2-446E-9474-33C5EB9AF651}" srcOrd="3" destOrd="0" presId="urn:microsoft.com/office/officeart/2018/5/layout/IconCircleLabelList"/>
    <dgm:cxn modelId="{FB6FCA7A-4D5D-4B98-9ED1-9DFA80203718}" type="presParOf" srcId="{4BC180D7-4821-4648-AD59-1CFA6D81593D}" destId="{01752D57-0969-4469-A8E6-641B1EE5702C}" srcOrd="7" destOrd="0" presId="urn:microsoft.com/office/officeart/2018/5/layout/IconCircleLabelList"/>
    <dgm:cxn modelId="{FB23CD7B-CB33-482F-BF39-D077E3C9D75F}" type="presParOf" srcId="{4BC180D7-4821-4648-AD59-1CFA6D81593D}" destId="{58186BC3-3682-41EA-BA82-179E844D832C}" srcOrd="8" destOrd="0" presId="urn:microsoft.com/office/officeart/2018/5/layout/IconCircleLabelList"/>
    <dgm:cxn modelId="{E974D5F2-F8A6-4660-A470-97CCB3B7CFAD}" type="presParOf" srcId="{58186BC3-3682-41EA-BA82-179E844D832C}" destId="{BB905054-8C8F-474A-88EE-CFC82295DF66}" srcOrd="0" destOrd="0" presId="urn:microsoft.com/office/officeart/2018/5/layout/IconCircleLabelList"/>
    <dgm:cxn modelId="{6D8DA5DC-0EF7-4449-9BB2-2B3BAA5374D5}" type="presParOf" srcId="{58186BC3-3682-41EA-BA82-179E844D832C}" destId="{42606B80-373F-4C97-9B4F-589AC50B6C0D}" srcOrd="1" destOrd="0" presId="urn:microsoft.com/office/officeart/2018/5/layout/IconCircleLabelList"/>
    <dgm:cxn modelId="{3DA0BFC7-7316-4DCA-BB27-C314A93D8CBF}" type="presParOf" srcId="{58186BC3-3682-41EA-BA82-179E844D832C}" destId="{1F05EF14-A469-4DA4-8C65-2F14FB32F43B}" srcOrd="2" destOrd="0" presId="urn:microsoft.com/office/officeart/2018/5/layout/IconCircleLabelList"/>
    <dgm:cxn modelId="{931B6009-66D4-4022-8BDD-4EC42EA00928}" type="presParOf" srcId="{58186BC3-3682-41EA-BA82-179E844D832C}" destId="{EC800BE6-7F3F-451F-9CAE-438E877866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60DA1-51DF-4B97-B91F-C1407C083FFF}">
      <dsp:nvSpPr>
        <dsp:cNvPr id="0" name=""/>
        <dsp:cNvSpPr/>
      </dsp:nvSpPr>
      <dsp:spPr>
        <a:xfrm>
          <a:off x="220389" y="290912"/>
          <a:ext cx="1158593" cy="11585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CB1FC-8630-4969-9CB7-48C92C0782FA}">
      <dsp:nvSpPr>
        <dsp:cNvPr id="0" name=""/>
        <dsp:cNvSpPr/>
      </dsp:nvSpPr>
      <dsp:spPr>
        <a:xfrm>
          <a:off x="463694" y="534216"/>
          <a:ext cx="671984" cy="671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0CBF6-7313-4B0E-AE51-8D947C480489}">
      <dsp:nvSpPr>
        <dsp:cNvPr id="0" name=""/>
        <dsp:cNvSpPr/>
      </dsp:nvSpPr>
      <dsp:spPr>
        <a:xfrm>
          <a:off x="1627252" y="290912"/>
          <a:ext cx="2730970" cy="115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Frontend: Java + XML Layouts</a:t>
          </a:r>
        </a:p>
      </dsp:txBody>
      <dsp:txXfrm>
        <a:off x="1627252" y="290912"/>
        <a:ext cx="2730970" cy="1158593"/>
      </dsp:txXfrm>
    </dsp:sp>
    <dsp:sp modelId="{0955E2AF-9D47-404E-9D76-41D8B3ADEDE6}">
      <dsp:nvSpPr>
        <dsp:cNvPr id="0" name=""/>
        <dsp:cNvSpPr/>
      </dsp:nvSpPr>
      <dsp:spPr>
        <a:xfrm>
          <a:off x="4834073" y="290912"/>
          <a:ext cx="1158593" cy="11585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2B8A2-2A2D-4385-B0FF-B6A72A4DC3C8}">
      <dsp:nvSpPr>
        <dsp:cNvPr id="0" name=""/>
        <dsp:cNvSpPr/>
      </dsp:nvSpPr>
      <dsp:spPr>
        <a:xfrm>
          <a:off x="5077378" y="534216"/>
          <a:ext cx="671984" cy="671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FDD9-3CFE-4386-ACDA-7E6CD2D20208}">
      <dsp:nvSpPr>
        <dsp:cNvPr id="0" name=""/>
        <dsp:cNvSpPr/>
      </dsp:nvSpPr>
      <dsp:spPr>
        <a:xfrm>
          <a:off x="6240937" y="290912"/>
          <a:ext cx="2730970" cy="115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Backend: Firebase for cloud storage</a:t>
          </a:r>
        </a:p>
      </dsp:txBody>
      <dsp:txXfrm>
        <a:off x="6240937" y="290912"/>
        <a:ext cx="2730970" cy="1158593"/>
      </dsp:txXfrm>
    </dsp:sp>
    <dsp:sp modelId="{AB34EAB4-2425-4CFC-8A04-C2ADAD41C13F}">
      <dsp:nvSpPr>
        <dsp:cNvPr id="0" name=""/>
        <dsp:cNvSpPr/>
      </dsp:nvSpPr>
      <dsp:spPr>
        <a:xfrm>
          <a:off x="220389" y="2043279"/>
          <a:ext cx="1158593" cy="11585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B91E7-1685-4ED8-9D6B-A55D1E7F9F48}">
      <dsp:nvSpPr>
        <dsp:cNvPr id="0" name=""/>
        <dsp:cNvSpPr/>
      </dsp:nvSpPr>
      <dsp:spPr>
        <a:xfrm>
          <a:off x="463694" y="2286583"/>
          <a:ext cx="671984" cy="671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D0BF1-86EE-4C92-9784-B38B67A5532F}">
      <dsp:nvSpPr>
        <dsp:cNvPr id="0" name=""/>
        <dsp:cNvSpPr/>
      </dsp:nvSpPr>
      <dsp:spPr>
        <a:xfrm>
          <a:off x="1627252" y="2043279"/>
          <a:ext cx="2730970" cy="115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Navigation: Multi-screen via buttons</a:t>
          </a:r>
        </a:p>
      </dsp:txBody>
      <dsp:txXfrm>
        <a:off x="1627252" y="2043279"/>
        <a:ext cx="2730970" cy="1158593"/>
      </dsp:txXfrm>
    </dsp:sp>
    <dsp:sp modelId="{E0888D11-278B-48CD-B089-21D744FF4036}">
      <dsp:nvSpPr>
        <dsp:cNvPr id="0" name=""/>
        <dsp:cNvSpPr/>
      </dsp:nvSpPr>
      <dsp:spPr>
        <a:xfrm>
          <a:off x="4834073" y="2043279"/>
          <a:ext cx="1158593" cy="11585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6A095-021E-4C5F-8CFF-093B1853E878}">
      <dsp:nvSpPr>
        <dsp:cNvPr id="0" name=""/>
        <dsp:cNvSpPr/>
      </dsp:nvSpPr>
      <dsp:spPr>
        <a:xfrm>
          <a:off x="5077378" y="2286583"/>
          <a:ext cx="671984" cy="6719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6109-51C9-40AE-B4A5-CB899641239D}">
      <dsp:nvSpPr>
        <dsp:cNvPr id="0" name=""/>
        <dsp:cNvSpPr/>
      </dsp:nvSpPr>
      <dsp:spPr>
        <a:xfrm>
          <a:off x="6240937" y="2043279"/>
          <a:ext cx="2730970" cy="115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Tech Stack: Android Studio, Firebase Realtime Database, Firebase Firestore Database</a:t>
          </a:r>
        </a:p>
      </dsp:txBody>
      <dsp:txXfrm>
        <a:off x="6240937" y="2043279"/>
        <a:ext cx="2730970" cy="1158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7092B-4546-496E-A9D9-8A1FF18DA9E3}">
      <dsp:nvSpPr>
        <dsp:cNvPr id="0" name=""/>
        <dsp:cNvSpPr/>
      </dsp:nvSpPr>
      <dsp:spPr>
        <a:xfrm>
          <a:off x="584049" y="324405"/>
          <a:ext cx="1647000" cy="164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B5651-BF84-4316-8B2A-030A0BF625FF}">
      <dsp:nvSpPr>
        <dsp:cNvPr id="0" name=""/>
        <dsp:cNvSpPr/>
      </dsp:nvSpPr>
      <dsp:spPr>
        <a:xfrm>
          <a:off x="935050" y="675405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41B1F-CA42-49B7-92C1-345ACED6838F}">
      <dsp:nvSpPr>
        <dsp:cNvPr id="0" name=""/>
        <dsp:cNvSpPr/>
      </dsp:nvSpPr>
      <dsp:spPr>
        <a:xfrm>
          <a:off x="57550" y="2484405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Any email not ending in @admin.com or @supplier.com</a:t>
          </a:r>
        </a:p>
      </dsp:txBody>
      <dsp:txXfrm>
        <a:off x="57550" y="2484405"/>
        <a:ext cx="2700000" cy="720000"/>
      </dsp:txXfrm>
    </dsp:sp>
    <dsp:sp modelId="{FC534218-0521-49F1-80E7-B9488C6A5E74}">
      <dsp:nvSpPr>
        <dsp:cNvPr id="0" name=""/>
        <dsp:cNvSpPr/>
      </dsp:nvSpPr>
      <dsp:spPr>
        <a:xfrm>
          <a:off x="3756550" y="324405"/>
          <a:ext cx="1647000" cy="164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CB4D1-F0B5-4DF7-AEB1-499D6EFD5D56}">
      <dsp:nvSpPr>
        <dsp:cNvPr id="0" name=""/>
        <dsp:cNvSpPr/>
      </dsp:nvSpPr>
      <dsp:spPr>
        <a:xfrm>
          <a:off x="4107550" y="675405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23467-1FDC-4EC4-AE32-7A5F15E1CDB8}">
      <dsp:nvSpPr>
        <dsp:cNvPr id="0" name=""/>
        <dsp:cNvSpPr/>
      </dsp:nvSpPr>
      <dsp:spPr>
        <a:xfrm>
          <a:off x="3230050" y="2484405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Retail product browsing</a:t>
          </a:r>
        </a:p>
      </dsp:txBody>
      <dsp:txXfrm>
        <a:off x="3230050" y="2484405"/>
        <a:ext cx="2700000" cy="720000"/>
      </dsp:txXfrm>
    </dsp:sp>
    <dsp:sp modelId="{128B7494-1D04-4E07-8497-DB65EDEA7FAD}">
      <dsp:nvSpPr>
        <dsp:cNvPr id="0" name=""/>
        <dsp:cNvSpPr/>
      </dsp:nvSpPr>
      <dsp:spPr>
        <a:xfrm>
          <a:off x="6929050" y="324405"/>
          <a:ext cx="1647000" cy="1647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28058-DE3B-41D9-85BF-EDDC3EAE6593}">
      <dsp:nvSpPr>
        <dsp:cNvPr id="0" name=""/>
        <dsp:cNvSpPr/>
      </dsp:nvSpPr>
      <dsp:spPr>
        <a:xfrm>
          <a:off x="7280050" y="675405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86AA6-BF6C-4565-B2A8-25393E39E5E7}">
      <dsp:nvSpPr>
        <dsp:cNvPr id="0" name=""/>
        <dsp:cNvSpPr/>
      </dsp:nvSpPr>
      <dsp:spPr>
        <a:xfrm>
          <a:off x="6402549" y="2484405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Purchasing functions, shopping cart, viewing cart, checking out etc.</a:t>
          </a:r>
        </a:p>
      </dsp:txBody>
      <dsp:txXfrm>
        <a:off x="6402549" y="2484405"/>
        <a:ext cx="27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047DFC-AE1E-40CA-9A93-B894BF33A25B}">
      <dsp:nvSpPr>
        <dsp:cNvPr id="0" name=""/>
        <dsp:cNvSpPr/>
      </dsp:nvSpPr>
      <dsp:spPr>
        <a:xfrm>
          <a:off x="0" y="3102"/>
          <a:ext cx="10598150" cy="660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F8543-6E9F-4831-8E17-74EBC7B4D989}">
      <dsp:nvSpPr>
        <dsp:cNvPr id="0" name=""/>
        <dsp:cNvSpPr/>
      </dsp:nvSpPr>
      <dsp:spPr>
        <a:xfrm>
          <a:off x="199896" y="151786"/>
          <a:ext cx="363448" cy="363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B2AE8-4123-42D8-9E99-A817987B098E}">
      <dsp:nvSpPr>
        <dsp:cNvPr id="0" name=""/>
        <dsp:cNvSpPr/>
      </dsp:nvSpPr>
      <dsp:spPr>
        <a:xfrm>
          <a:off x="763242" y="3102"/>
          <a:ext cx="9834907" cy="66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36" tIns="69936" rIns="69936" bIns="699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Registered email using @supplier.com</a:t>
          </a:r>
        </a:p>
      </dsp:txBody>
      <dsp:txXfrm>
        <a:off x="763242" y="3102"/>
        <a:ext cx="9834907" cy="660816"/>
      </dsp:txXfrm>
    </dsp:sp>
    <dsp:sp modelId="{FD26F3F4-1667-4F16-ABCD-E676B6A6EB3A}">
      <dsp:nvSpPr>
        <dsp:cNvPr id="0" name=""/>
        <dsp:cNvSpPr/>
      </dsp:nvSpPr>
      <dsp:spPr>
        <a:xfrm>
          <a:off x="0" y="829122"/>
          <a:ext cx="10598150" cy="660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B627F-3E63-4881-9CF4-CA636B8856C8}">
      <dsp:nvSpPr>
        <dsp:cNvPr id="0" name=""/>
        <dsp:cNvSpPr/>
      </dsp:nvSpPr>
      <dsp:spPr>
        <a:xfrm>
          <a:off x="199896" y="977806"/>
          <a:ext cx="363448" cy="363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38AD3-C4FD-4F9D-8E57-0E6123B2BE6F}">
      <dsp:nvSpPr>
        <dsp:cNvPr id="0" name=""/>
        <dsp:cNvSpPr/>
      </dsp:nvSpPr>
      <dsp:spPr>
        <a:xfrm>
          <a:off x="763242" y="829122"/>
          <a:ext cx="9834907" cy="66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36" tIns="69936" rIns="69936" bIns="699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products to the inventory</a:t>
          </a:r>
        </a:p>
      </dsp:txBody>
      <dsp:txXfrm>
        <a:off x="763242" y="829122"/>
        <a:ext cx="9834907" cy="660816"/>
      </dsp:txXfrm>
    </dsp:sp>
    <dsp:sp modelId="{5CC6D86E-539E-4C3F-8619-1132EFC687E5}">
      <dsp:nvSpPr>
        <dsp:cNvPr id="0" name=""/>
        <dsp:cNvSpPr/>
      </dsp:nvSpPr>
      <dsp:spPr>
        <a:xfrm>
          <a:off x="0" y="1655142"/>
          <a:ext cx="10598150" cy="660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8F0B2-AB3D-4AF1-BFF6-B279977B8529}">
      <dsp:nvSpPr>
        <dsp:cNvPr id="0" name=""/>
        <dsp:cNvSpPr/>
      </dsp:nvSpPr>
      <dsp:spPr>
        <a:xfrm>
          <a:off x="199896" y="1803826"/>
          <a:ext cx="363448" cy="363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D77F1-D2D2-484C-860F-D8FB09DACA6A}">
      <dsp:nvSpPr>
        <dsp:cNvPr id="0" name=""/>
        <dsp:cNvSpPr/>
      </dsp:nvSpPr>
      <dsp:spPr>
        <a:xfrm>
          <a:off x="763242" y="1655142"/>
          <a:ext cx="9834907" cy="66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36" tIns="69936" rIns="69936" bIns="699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View/Delete products in stock</a:t>
          </a:r>
        </a:p>
      </dsp:txBody>
      <dsp:txXfrm>
        <a:off x="763242" y="1655142"/>
        <a:ext cx="9834907" cy="660816"/>
      </dsp:txXfrm>
    </dsp:sp>
    <dsp:sp modelId="{C3BBA65C-E401-4616-8452-AB335340B4C5}">
      <dsp:nvSpPr>
        <dsp:cNvPr id="0" name=""/>
        <dsp:cNvSpPr/>
      </dsp:nvSpPr>
      <dsp:spPr>
        <a:xfrm>
          <a:off x="0" y="2481162"/>
          <a:ext cx="10598150" cy="660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90A4D-98C7-40AE-A114-897D02E8283B}">
      <dsp:nvSpPr>
        <dsp:cNvPr id="0" name=""/>
        <dsp:cNvSpPr/>
      </dsp:nvSpPr>
      <dsp:spPr>
        <a:xfrm>
          <a:off x="199896" y="2629846"/>
          <a:ext cx="363448" cy="363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08677-892D-469F-9D54-41F8B22A3F0E}">
      <dsp:nvSpPr>
        <dsp:cNvPr id="0" name=""/>
        <dsp:cNvSpPr/>
      </dsp:nvSpPr>
      <dsp:spPr>
        <a:xfrm>
          <a:off x="763242" y="2481162"/>
          <a:ext cx="9834907" cy="66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36" tIns="69936" rIns="69936" bIns="699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Update product names and quantities</a:t>
          </a:r>
        </a:p>
      </dsp:txBody>
      <dsp:txXfrm>
        <a:off x="763242" y="2481162"/>
        <a:ext cx="9834907" cy="660816"/>
      </dsp:txXfrm>
    </dsp:sp>
    <dsp:sp modelId="{83F96296-F167-454C-8502-A9F55E8B2B12}">
      <dsp:nvSpPr>
        <dsp:cNvPr id="0" name=""/>
        <dsp:cNvSpPr/>
      </dsp:nvSpPr>
      <dsp:spPr>
        <a:xfrm>
          <a:off x="0" y="3307182"/>
          <a:ext cx="10598150" cy="660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BFD57-D599-4552-A80E-E4C7E95A5431}">
      <dsp:nvSpPr>
        <dsp:cNvPr id="0" name=""/>
        <dsp:cNvSpPr/>
      </dsp:nvSpPr>
      <dsp:spPr>
        <a:xfrm>
          <a:off x="199896" y="3455866"/>
          <a:ext cx="363448" cy="3634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77E43-6D82-45AE-8CDE-FE9BA9D3EC59}">
      <dsp:nvSpPr>
        <dsp:cNvPr id="0" name=""/>
        <dsp:cNvSpPr/>
      </dsp:nvSpPr>
      <dsp:spPr>
        <a:xfrm>
          <a:off x="763242" y="3307182"/>
          <a:ext cx="9834907" cy="66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36" tIns="69936" rIns="69936" bIns="699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Firebase integration for real time inventory syncing</a:t>
          </a:r>
        </a:p>
      </dsp:txBody>
      <dsp:txXfrm>
        <a:off x="763242" y="3307182"/>
        <a:ext cx="9834907" cy="660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4A957-6EA1-4570-B2C7-3D0058E510D9}">
      <dsp:nvSpPr>
        <dsp:cNvPr id="0" name=""/>
        <dsp:cNvSpPr/>
      </dsp:nvSpPr>
      <dsp:spPr>
        <a:xfrm>
          <a:off x="0" y="20002"/>
          <a:ext cx="10357665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Registered email ends with @admin.com</a:t>
          </a:r>
        </a:p>
      </dsp:txBody>
      <dsp:txXfrm>
        <a:off x="36296" y="56298"/>
        <a:ext cx="10285073" cy="670943"/>
      </dsp:txXfrm>
    </dsp:sp>
    <dsp:sp modelId="{448D44FE-317D-48B9-A6B8-B4BD53F6E67F}">
      <dsp:nvSpPr>
        <dsp:cNvPr id="0" name=""/>
        <dsp:cNvSpPr/>
      </dsp:nvSpPr>
      <dsp:spPr>
        <a:xfrm>
          <a:off x="0" y="852817"/>
          <a:ext cx="10357665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View all registered users (via </a:t>
          </a:r>
          <a:r>
            <a:rPr lang="en-US" sz="3100" kern="1200" dirty="0" err="1"/>
            <a:t>Firestore</a:t>
          </a:r>
          <a:r>
            <a:rPr lang="en-US" sz="3100" kern="1200" dirty="0"/>
            <a:t>)</a:t>
          </a:r>
        </a:p>
      </dsp:txBody>
      <dsp:txXfrm>
        <a:off x="36296" y="889113"/>
        <a:ext cx="10285073" cy="670943"/>
      </dsp:txXfrm>
    </dsp:sp>
    <dsp:sp modelId="{7C2DCD7D-D0A5-4FF7-8692-0EFA2E6F878F}">
      <dsp:nvSpPr>
        <dsp:cNvPr id="0" name=""/>
        <dsp:cNvSpPr/>
      </dsp:nvSpPr>
      <dsp:spPr>
        <a:xfrm>
          <a:off x="0" y="1685632"/>
          <a:ext cx="10357665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Reset passwords via email</a:t>
          </a:r>
        </a:p>
      </dsp:txBody>
      <dsp:txXfrm>
        <a:off x="36296" y="1721928"/>
        <a:ext cx="10285073" cy="670943"/>
      </dsp:txXfrm>
    </dsp:sp>
    <dsp:sp modelId="{676AB583-8B7B-4FFD-9179-D5F0E38ED0D8}">
      <dsp:nvSpPr>
        <dsp:cNvPr id="0" name=""/>
        <dsp:cNvSpPr/>
      </dsp:nvSpPr>
      <dsp:spPr>
        <a:xfrm>
          <a:off x="0" y="2518447"/>
          <a:ext cx="10357665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Delete users from Firebase</a:t>
          </a:r>
        </a:p>
      </dsp:txBody>
      <dsp:txXfrm>
        <a:off x="36296" y="2554743"/>
        <a:ext cx="10285073" cy="670943"/>
      </dsp:txXfrm>
    </dsp:sp>
    <dsp:sp modelId="{C5BEB89E-4501-4C7F-BE3E-4A5FF4871563}">
      <dsp:nvSpPr>
        <dsp:cNvPr id="0" name=""/>
        <dsp:cNvSpPr/>
      </dsp:nvSpPr>
      <dsp:spPr>
        <a:xfrm>
          <a:off x="0" y="3351263"/>
          <a:ext cx="10357665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 simple control panel</a:t>
          </a:r>
        </a:p>
      </dsp:txBody>
      <dsp:txXfrm>
        <a:off x="36296" y="3387559"/>
        <a:ext cx="10285073" cy="670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9DA07-91DA-4FC0-B3E8-F5AB04948776}">
      <dsp:nvSpPr>
        <dsp:cNvPr id="0" name=""/>
        <dsp:cNvSpPr/>
      </dsp:nvSpPr>
      <dsp:spPr>
        <a:xfrm>
          <a:off x="1175127" y="1012680"/>
          <a:ext cx="933723" cy="933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EFB05-ABBE-4DEF-9ED9-D1A874D65CD6}">
      <dsp:nvSpPr>
        <dsp:cNvPr id="0" name=""/>
        <dsp:cNvSpPr/>
      </dsp:nvSpPr>
      <dsp:spPr>
        <a:xfrm>
          <a:off x="604518" y="2238420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Handling multiple activities for different roles</a:t>
          </a:r>
        </a:p>
      </dsp:txBody>
      <dsp:txXfrm>
        <a:off x="604518" y="2238420"/>
        <a:ext cx="2074942" cy="720000"/>
      </dsp:txXfrm>
    </dsp:sp>
    <dsp:sp modelId="{5FC974F7-797C-4466-80E9-DCBF3FFD452C}">
      <dsp:nvSpPr>
        <dsp:cNvPr id="0" name=""/>
        <dsp:cNvSpPr/>
      </dsp:nvSpPr>
      <dsp:spPr>
        <a:xfrm>
          <a:off x="3613184" y="1012680"/>
          <a:ext cx="933723" cy="933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8A594-6881-4810-A6BA-4161F80E9587}">
      <dsp:nvSpPr>
        <dsp:cNvPr id="0" name=""/>
        <dsp:cNvSpPr/>
      </dsp:nvSpPr>
      <dsp:spPr>
        <a:xfrm>
          <a:off x="3042575" y="2238420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Setting up Firebase databases correctly</a:t>
          </a:r>
        </a:p>
      </dsp:txBody>
      <dsp:txXfrm>
        <a:off x="3042575" y="2238420"/>
        <a:ext cx="2074942" cy="720000"/>
      </dsp:txXfrm>
    </dsp:sp>
    <dsp:sp modelId="{6F03186D-1A77-4579-84AD-5708FA6B180A}">
      <dsp:nvSpPr>
        <dsp:cNvPr id="0" name=""/>
        <dsp:cNvSpPr/>
      </dsp:nvSpPr>
      <dsp:spPr>
        <a:xfrm>
          <a:off x="6051241" y="1012680"/>
          <a:ext cx="933723" cy="933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4F94F-DC6A-4F95-89AE-DCB592E66292}">
      <dsp:nvSpPr>
        <dsp:cNvPr id="0" name=""/>
        <dsp:cNvSpPr/>
      </dsp:nvSpPr>
      <dsp:spPr>
        <a:xfrm>
          <a:off x="5480632" y="2238420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Ensuring clean, simple layouts across devices</a:t>
          </a:r>
        </a:p>
      </dsp:txBody>
      <dsp:txXfrm>
        <a:off x="5480632" y="2238420"/>
        <a:ext cx="2074942" cy="720000"/>
      </dsp:txXfrm>
    </dsp:sp>
    <dsp:sp modelId="{C86ACBA5-C6AC-48A6-A4A3-E4D532B77C2D}">
      <dsp:nvSpPr>
        <dsp:cNvPr id="0" name=""/>
        <dsp:cNvSpPr/>
      </dsp:nvSpPr>
      <dsp:spPr>
        <a:xfrm>
          <a:off x="8489298" y="1012680"/>
          <a:ext cx="933723" cy="9337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39A00-9625-4B3A-B04A-F18C4D464139}">
      <dsp:nvSpPr>
        <dsp:cNvPr id="0" name=""/>
        <dsp:cNvSpPr/>
      </dsp:nvSpPr>
      <dsp:spPr>
        <a:xfrm>
          <a:off x="7918689" y="2238420"/>
          <a:ext cx="20749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Keeping navigation smooth between screens</a:t>
          </a:r>
        </a:p>
      </dsp:txBody>
      <dsp:txXfrm>
        <a:off x="7918689" y="2238420"/>
        <a:ext cx="207494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BD8B0-5E61-44EA-AAD9-60C79C6B8321}">
      <dsp:nvSpPr>
        <dsp:cNvPr id="0" name=""/>
        <dsp:cNvSpPr/>
      </dsp:nvSpPr>
      <dsp:spPr>
        <a:xfrm>
          <a:off x="553522" y="803"/>
          <a:ext cx="946810" cy="946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1F5EB-51FD-4BE1-BA92-D8F831F5AF59}">
      <dsp:nvSpPr>
        <dsp:cNvPr id="0" name=""/>
        <dsp:cNvSpPr/>
      </dsp:nvSpPr>
      <dsp:spPr>
        <a:xfrm>
          <a:off x="755302" y="202583"/>
          <a:ext cx="543251" cy="5432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CC7C0-C502-4754-AF5C-EB7F0A10FE81}">
      <dsp:nvSpPr>
        <dsp:cNvPr id="0" name=""/>
        <dsp:cNvSpPr/>
      </dsp:nvSpPr>
      <dsp:spPr>
        <a:xfrm>
          <a:off x="250853" y="1242522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What we’ll show</a:t>
          </a:r>
        </a:p>
      </dsp:txBody>
      <dsp:txXfrm>
        <a:off x="250853" y="1242522"/>
        <a:ext cx="1552148" cy="620859"/>
      </dsp:txXfrm>
    </dsp:sp>
    <dsp:sp modelId="{A1044150-CED6-41DF-9DF7-0A68E0D8BE38}">
      <dsp:nvSpPr>
        <dsp:cNvPr id="0" name=""/>
        <dsp:cNvSpPr/>
      </dsp:nvSpPr>
      <dsp:spPr>
        <a:xfrm>
          <a:off x="2377297" y="803"/>
          <a:ext cx="946810" cy="946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D2338-625B-4A69-9F95-6D7434AC56C4}">
      <dsp:nvSpPr>
        <dsp:cNvPr id="0" name=""/>
        <dsp:cNvSpPr/>
      </dsp:nvSpPr>
      <dsp:spPr>
        <a:xfrm>
          <a:off x="2579076" y="202583"/>
          <a:ext cx="543251" cy="5432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2ADC2-806E-4F29-9B85-AD6E34B227BE}">
      <dsp:nvSpPr>
        <dsp:cNvPr id="0" name=""/>
        <dsp:cNvSpPr/>
      </dsp:nvSpPr>
      <dsp:spPr>
        <a:xfrm>
          <a:off x="2074628" y="1242522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Login and registration flow with role access</a:t>
          </a:r>
        </a:p>
      </dsp:txBody>
      <dsp:txXfrm>
        <a:off x="2074628" y="1242522"/>
        <a:ext cx="1552148" cy="620859"/>
      </dsp:txXfrm>
    </dsp:sp>
    <dsp:sp modelId="{09BC6EDE-0D5D-422C-AE06-61D34D5893F4}">
      <dsp:nvSpPr>
        <dsp:cNvPr id="0" name=""/>
        <dsp:cNvSpPr/>
      </dsp:nvSpPr>
      <dsp:spPr>
        <a:xfrm>
          <a:off x="4201071" y="803"/>
          <a:ext cx="946810" cy="946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C79D5-3DDD-41FB-82B6-60F86C156796}">
      <dsp:nvSpPr>
        <dsp:cNvPr id="0" name=""/>
        <dsp:cNvSpPr/>
      </dsp:nvSpPr>
      <dsp:spPr>
        <a:xfrm>
          <a:off x="4402850" y="202583"/>
          <a:ext cx="543251" cy="5432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06A19-8E59-468B-9280-B8F2693F831A}">
      <dsp:nvSpPr>
        <dsp:cNvPr id="0" name=""/>
        <dsp:cNvSpPr/>
      </dsp:nvSpPr>
      <dsp:spPr>
        <a:xfrm>
          <a:off x="3898402" y="1242522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Admin panel</a:t>
          </a:r>
        </a:p>
      </dsp:txBody>
      <dsp:txXfrm>
        <a:off x="3898402" y="1242522"/>
        <a:ext cx="1552148" cy="620859"/>
      </dsp:txXfrm>
    </dsp:sp>
    <dsp:sp modelId="{91A3B7EF-3EC1-43E1-BA2D-DBBDF253F4FF}">
      <dsp:nvSpPr>
        <dsp:cNvPr id="0" name=""/>
        <dsp:cNvSpPr/>
      </dsp:nvSpPr>
      <dsp:spPr>
        <a:xfrm>
          <a:off x="1465410" y="2251419"/>
          <a:ext cx="946810" cy="946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706D7-F69A-4250-9738-B241972F904E}">
      <dsp:nvSpPr>
        <dsp:cNvPr id="0" name=""/>
        <dsp:cNvSpPr/>
      </dsp:nvSpPr>
      <dsp:spPr>
        <a:xfrm>
          <a:off x="1667189" y="2453198"/>
          <a:ext cx="543251" cy="5432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A7F00-44E2-446E-9474-33C5EB9AF651}">
      <dsp:nvSpPr>
        <dsp:cNvPr id="0" name=""/>
        <dsp:cNvSpPr/>
      </dsp:nvSpPr>
      <dsp:spPr>
        <a:xfrm>
          <a:off x="1162741" y="3493137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Supplier screens</a:t>
          </a:r>
        </a:p>
      </dsp:txBody>
      <dsp:txXfrm>
        <a:off x="1162741" y="3493137"/>
        <a:ext cx="1552148" cy="620859"/>
      </dsp:txXfrm>
    </dsp:sp>
    <dsp:sp modelId="{BB905054-8C8F-474A-88EE-CFC82295DF66}">
      <dsp:nvSpPr>
        <dsp:cNvPr id="0" name=""/>
        <dsp:cNvSpPr/>
      </dsp:nvSpPr>
      <dsp:spPr>
        <a:xfrm>
          <a:off x="3289184" y="2251419"/>
          <a:ext cx="946810" cy="9468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06B80-373F-4C97-9B4F-589AC50B6C0D}">
      <dsp:nvSpPr>
        <dsp:cNvPr id="0" name=""/>
        <dsp:cNvSpPr/>
      </dsp:nvSpPr>
      <dsp:spPr>
        <a:xfrm>
          <a:off x="3490963" y="2453198"/>
          <a:ext cx="543251" cy="5432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00BE6-7F3F-451F-9CAE-438E877866CC}">
      <dsp:nvSpPr>
        <dsp:cNvPr id="0" name=""/>
        <dsp:cNvSpPr/>
      </dsp:nvSpPr>
      <dsp:spPr>
        <a:xfrm>
          <a:off x="2986515" y="3493137"/>
          <a:ext cx="1552148" cy="62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Customer screens</a:t>
          </a:r>
        </a:p>
      </dsp:txBody>
      <dsp:txXfrm>
        <a:off x="2986515" y="3493137"/>
        <a:ext cx="1552148" cy="620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AB2A-2D53-4C3D-9BB5-5C1B6B291BB2}" type="datetimeFigureOut">
              <a:rPr lang="en-NZ" smtClean="0"/>
              <a:t>1/06/2025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8AD0F-378C-4979-9F71-88602D77D2F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109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8AD0F-378C-4979-9F71-88602D77D2F8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107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082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8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09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1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6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780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8" r:id="rId6"/>
    <p:sldLayoutId id="2147483813" r:id="rId7"/>
    <p:sldLayoutId id="2147483814" r:id="rId8"/>
    <p:sldLayoutId id="2147483815" r:id="rId9"/>
    <p:sldLayoutId id="2147483817" r:id="rId10"/>
    <p:sldLayoutId id="214748381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5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53.png"/><Relationship Id="rId4" Type="http://schemas.openxmlformats.org/officeDocument/2006/relationships/diagramLayout" Target="../diagrams/layout6.xml"/><Relationship Id="rId9" Type="http://schemas.openxmlformats.org/officeDocument/2006/relationships/image" Target="../media/image5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colorful lights&#10;&#10;AI-generated content may be incorrect.">
            <a:extLst>
              <a:ext uri="{FF2B5EF4-FFF2-40B4-BE49-F238E27FC236}">
                <a16:creationId xmlns:a16="http://schemas.microsoft.com/office/drawing/2014/main" id="{17A3A21A-4087-6764-18D6-B6CFBCB6BC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0000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5A2C2-52DE-99C3-D9E4-693FF1BEF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ISCG7427 Mobile Development (StockHive App)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B7025-8C70-907A-5300-4CE3FB4FC169}"/>
              </a:ext>
            </a:extLst>
          </p:cNvPr>
          <p:cNvSpPr txBox="1"/>
          <p:nvPr/>
        </p:nvSpPr>
        <p:spPr>
          <a:xfrm>
            <a:off x="1600200" y="4681728"/>
            <a:ext cx="7142018" cy="929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5000"/>
            </a:pPr>
            <a:r>
              <a:rPr lang="en-US" sz="1600" b="1" cap="all" spc="600" dirty="0">
                <a:solidFill>
                  <a:srgbClr val="FFFFFF"/>
                </a:solidFill>
              </a:rPr>
              <a:t>Quinton, Peter, Lorenzo, Lewis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Yellow question mark">
            <a:extLst>
              <a:ext uri="{FF2B5EF4-FFF2-40B4-BE49-F238E27FC236}">
                <a16:creationId xmlns:a16="http://schemas.microsoft.com/office/drawing/2014/main" id="{5F23FA5B-7B05-B3E7-10AC-1227A6EA6D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rcRect b="6250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DE4785-FCB1-A9A4-C047-F38FC502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26" y="1261872"/>
            <a:ext cx="7279885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30000"/>
              </a:lnSpc>
            </a:pPr>
            <a:r>
              <a:rPr lang="en-US" sz="3600" spc="13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3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727012-97DE-47A6-9F25-DBDC9FEE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6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C1D20-75F3-5B89-B4C5-6920C618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44" y="1454447"/>
            <a:ext cx="5292256" cy="2660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/>
              <a:t>Thank you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95C3AC-DDDC-43FF-A70E-C2341DFC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0757" y="2267714"/>
            <a:ext cx="4146061" cy="41460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2CFA7F-757C-4442-BB64-15BD3264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911916" y="1121066"/>
            <a:ext cx="4807131" cy="3714530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D413A67-B5A6-EF22-5191-15AB8BFA0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8576" y="1313693"/>
            <a:ext cx="4230613" cy="42306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61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63060-A372-0097-5DDF-58C1A5CC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3" y="773723"/>
            <a:ext cx="5780312" cy="1397004"/>
          </a:xfrm>
        </p:spPr>
        <p:txBody>
          <a:bodyPr anchor="b">
            <a:normAutofit/>
          </a:bodyPr>
          <a:lstStyle/>
          <a:p>
            <a:r>
              <a:rPr lang="en-US"/>
              <a:t>What is stockhive?</a:t>
            </a:r>
            <a:endParaRPr lang="en-NZ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44ECE987-6604-8BE3-D00D-4E8B7975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1" y="2411060"/>
            <a:ext cx="5780313" cy="37566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700" err="1"/>
              <a:t>StockHive</a:t>
            </a:r>
            <a:r>
              <a:rPr lang="en-US" sz="1700"/>
              <a:t> is a small business inventory and order management app, designed for use by suppliers, admins, and customers.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700"/>
              <a:t>What it does:</a:t>
            </a:r>
            <a:endParaRPr lang="en-NZ" sz="1700"/>
          </a:p>
          <a:p>
            <a:pPr>
              <a:lnSpc>
                <a:spcPct val="120000"/>
              </a:lnSpc>
            </a:pPr>
            <a:r>
              <a:rPr lang="en-US" sz="1700"/>
              <a:t>Enables bulk and per item ordering</a:t>
            </a:r>
          </a:p>
          <a:p>
            <a:pPr>
              <a:lnSpc>
                <a:spcPct val="120000"/>
              </a:lnSpc>
            </a:pPr>
            <a:r>
              <a:rPr lang="en-US" sz="1700"/>
              <a:t>Let’s suppliers manage inventory</a:t>
            </a:r>
          </a:p>
          <a:p>
            <a:pPr>
              <a:lnSpc>
                <a:spcPct val="120000"/>
              </a:lnSpc>
            </a:pPr>
            <a:r>
              <a:rPr lang="en-US" sz="1700"/>
              <a:t>Gives admins control over users and system data</a:t>
            </a:r>
          </a:p>
          <a:p>
            <a:pPr>
              <a:lnSpc>
                <a:spcPct val="120000"/>
              </a:lnSpc>
            </a:pPr>
            <a:r>
              <a:rPr lang="en-US" sz="1700"/>
              <a:t>Supports customers with a simple retail shopping experience</a:t>
            </a:r>
          </a:p>
        </p:txBody>
      </p:sp>
      <p:pic>
        <p:nvPicPr>
          <p:cNvPr id="19" name="Graphic 18" descr="CRM Customer Insights App">
            <a:extLst>
              <a:ext uri="{FF2B5EF4-FFF2-40B4-BE49-F238E27FC236}">
                <a16:creationId xmlns:a16="http://schemas.microsoft.com/office/drawing/2014/main" id="{35FD7733-1E59-55AF-0114-245D870F6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6761" y="1950207"/>
            <a:ext cx="3074962" cy="30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2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D6A53-8584-FC27-5C5F-FA08929B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Initial architecture</a:t>
            </a:r>
            <a:endParaRPr lang="en-NZ" sz="2400">
              <a:solidFill>
                <a:srgbClr val="000000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FB3685-5B81-48B1-75FE-CFB32B2A6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597032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3984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up of a key and a keyhole">
            <a:extLst>
              <a:ext uri="{FF2B5EF4-FFF2-40B4-BE49-F238E27FC236}">
                <a16:creationId xmlns:a16="http://schemas.microsoft.com/office/drawing/2014/main" id="{D2CE6CF6-71ED-F0F4-3957-604DBA5DC0A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rcRect t="8998" b="6416"/>
          <a:stretch>
            <a:fillRect/>
          </a:stretch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6986C-6640-17A1-7F63-727254D7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6526" y="1261872"/>
            <a:ext cx="7279885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30000"/>
              </a:lnSpc>
            </a:pPr>
            <a:r>
              <a:rPr lang="en-US" sz="3600" spc="1300">
                <a:solidFill>
                  <a:srgbClr val="FFFFFF"/>
                </a:solidFill>
              </a:rPr>
              <a:t>Key features</a:t>
            </a:r>
            <a:br>
              <a:rPr lang="en-US" sz="3600" spc="1300">
                <a:solidFill>
                  <a:srgbClr val="FFFFFF"/>
                </a:solidFill>
              </a:rPr>
            </a:br>
            <a:r>
              <a:rPr lang="en-US" sz="3600" spc="1300">
                <a:solidFill>
                  <a:srgbClr val="FFFFFF"/>
                </a:solidFill>
              </a:rPr>
              <a:t>(User type)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5">
              <a:alphaModFix amt="99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3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819" y="659510"/>
            <a:ext cx="10699380" cy="5410200"/>
          </a:xfrm>
          <a:prstGeom prst="rect">
            <a:avLst/>
          </a:prstGeom>
          <a:ln w="38100">
            <a:noFill/>
          </a:ln>
          <a:effectLst>
            <a:outerShdw dist="190500" dir="264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E06EE-4EAE-F598-3147-76336915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5" y="1126902"/>
            <a:ext cx="9374746" cy="650384"/>
          </a:xfrm>
        </p:spPr>
        <p:txBody>
          <a:bodyPr anchor="ctr">
            <a:normAutofit/>
          </a:bodyPr>
          <a:lstStyle/>
          <a:p>
            <a:r>
              <a:rPr lang="en-US"/>
              <a:t>Customer role</a:t>
            </a:r>
            <a:endParaRPr lang="en-NZ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C9AD16D1-2137-6C98-2EB4-7B17DC663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937938"/>
              </p:ext>
            </p:extLst>
          </p:nvPr>
        </p:nvGraphicFramePr>
        <p:xfrm>
          <a:off x="1600200" y="2131454"/>
          <a:ext cx="9160100" cy="352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73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3A051-762D-1D1F-ED8B-ED6B302B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Supplier role</a:t>
            </a:r>
            <a:endParaRPr lang="en-NZ">
              <a:solidFill>
                <a:srgbClr val="000000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A48912C-0352-382B-CC5C-7E8B10AF8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402059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5131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18E3-E0E2-187D-5890-ADEFA3D8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Admin role</a:t>
            </a:r>
            <a:endParaRPr lang="en-NZ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CB0AD6A-0195-9B85-B8DF-320429E7BA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8662" y="2019299"/>
          <a:ext cx="1035766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60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B9379-C755-E791-45E8-1E87D792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Development challenges</a:t>
            </a:r>
            <a:endParaRPr lang="en-NZ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5F6EFA-B5E0-A6A1-9904-88908B7F8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96651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7524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0E9280-098D-44B3-82CE-6FF2CCA2F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51AD8-13B8-F1B1-0DA2-087E3DA2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325563"/>
          </a:xfrm>
        </p:spPr>
        <p:txBody>
          <a:bodyPr>
            <a:normAutofit/>
          </a:bodyPr>
          <a:lstStyle/>
          <a:p>
            <a:r>
              <a:rPr lang="en-US" dirty="0"/>
              <a:t>Live Demo</a:t>
            </a:r>
            <a:endParaRPr lang="en-NZ" dirty="0"/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53BE71AB-C78C-FA82-EEDA-D285EDBBC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676414"/>
              </p:ext>
            </p:extLst>
          </p:nvPr>
        </p:nvGraphicFramePr>
        <p:xfrm>
          <a:off x="808663" y="2019299"/>
          <a:ext cx="5701405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8">
            <a:extLst>
              <a:ext uri="{FF2B5EF4-FFF2-40B4-BE49-F238E27FC236}">
                <a16:creationId xmlns:a16="http://schemas.microsoft.com/office/drawing/2014/main" id="{47106F37-9751-441A-9C07-9D1F0136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1646" y="3153952"/>
            <a:ext cx="3710353" cy="3710353"/>
          </a:xfrm>
          <a:custGeom>
            <a:avLst/>
            <a:gdLst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2385918 w 2385918"/>
              <a:gd name="connsiteY2" fmla="*/ 2385918 h 2385918"/>
              <a:gd name="connsiteX3" fmla="*/ 0 w 2385918"/>
              <a:gd name="connsiteY3" fmla="*/ 2385918 h 2385918"/>
              <a:gd name="connsiteX4" fmla="*/ 0 w 2385918"/>
              <a:gd name="connsiteY4" fmla="*/ 0 h 2385918"/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0 w 2385918"/>
              <a:gd name="connsiteY2" fmla="*/ 2385918 h 2385918"/>
              <a:gd name="connsiteX3" fmla="*/ 0 w 2385918"/>
              <a:gd name="connsiteY3" fmla="*/ 0 h 238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918" h="2385918">
                <a:moveTo>
                  <a:pt x="0" y="0"/>
                </a:moveTo>
                <a:lnTo>
                  <a:pt x="2385918" y="0"/>
                </a:lnTo>
                <a:lnTo>
                  <a:pt x="0" y="2385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AAA3006-7A47-4247-A973-6754F11D3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81645" y="3147647"/>
            <a:ext cx="3710353" cy="3710353"/>
          </a:xfrm>
          <a:custGeom>
            <a:avLst/>
            <a:gdLst>
              <a:gd name="connsiteX0" fmla="*/ 3710353 w 3710353"/>
              <a:gd name="connsiteY0" fmla="*/ 0 h 3710353"/>
              <a:gd name="connsiteX1" fmla="*/ 3710353 w 3710353"/>
              <a:gd name="connsiteY1" fmla="*/ 3710353 h 3710353"/>
              <a:gd name="connsiteX2" fmla="*/ 0 w 3710353"/>
              <a:gd name="connsiteY2" fmla="*/ 3710353 h 371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0353" h="3710353">
                <a:moveTo>
                  <a:pt x="3710353" y="0"/>
                </a:moveTo>
                <a:lnTo>
                  <a:pt x="3710353" y="3710353"/>
                </a:lnTo>
                <a:lnTo>
                  <a:pt x="0" y="3710353"/>
                </a:lnTo>
                <a:close/>
              </a:path>
            </a:pathLst>
          </a:custGeom>
          <a:blipFill dpi="0" rotWithShape="0">
            <a:blip r:embed="rId8">
              <a:alphaModFix amt="9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188654FC-04D9-2D70-5F77-71ECFF70BB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9" r="-2" b="31820"/>
          <a:stretch>
            <a:fillRect/>
          </a:stretch>
        </p:blipFill>
        <p:spPr>
          <a:xfrm>
            <a:off x="7639470" y="2252591"/>
            <a:ext cx="3919441" cy="3919441"/>
          </a:xfrm>
          <a:custGeom>
            <a:avLst/>
            <a:gdLst/>
            <a:ahLst/>
            <a:cxnLst/>
            <a:rect l="l" t="t" r="r" b="b"/>
            <a:pathLst>
              <a:path w="4625350" h="4625350">
                <a:moveTo>
                  <a:pt x="2312675" y="0"/>
                </a:moveTo>
                <a:cubicBezTo>
                  <a:pt x="3589930" y="0"/>
                  <a:pt x="4625350" y="1035420"/>
                  <a:pt x="4625350" y="2312675"/>
                </a:cubicBezTo>
                <a:cubicBezTo>
                  <a:pt x="4625350" y="3589930"/>
                  <a:pt x="3589930" y="4625350"/>
                  <a:pt x="2312675" y="4625350"/>
                </a:cubicBezTo>
                <a:cubicBezTo>
                  <a:pt x="1035420" y="4625350"/>
                  <a:pt x="0" y="3589930"/>
                  <a:pt x="0" y="2312675"/>
                </a:cubicBezTo>
                <a:cubicBezTo>
                  <a:pt x="0" y="1035420"/>
                  <a:pt x="1035420" y="0"/>
                  <a:pt x="2312675" y="0"/>
                </a:cubicBezTo>
                <a:close/>
              </a:path>
            </a:pathLst>
          </a:custGeom>
          <a:effectLst>
            <a:outerShdw dist="165100" dir="19800000" algn="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177157411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251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Avenir Next LT Pro</vt:lpstr>
      <vt:lpstr>Avenir Next LT Pro Light</vt:lpstr>
      <vt:lpstr>VeniceBeachVTI</vt:lpstr>
      <vt:lpstr>ISCG7427 Mobile Development (StockHive App)</vt:lpstr>
      <vt:lpstr>What is stockhive?</vt:lpstr>
      <vt:lpstr>Initial architecture</vt:lpstr>
      <vt:lpstr>Key features (User type)</vt:lpstr>
      <vt:lpstr>Customer role</vt:lpstr>
      <vt:lpstr>Supplier role</vt:lpstr>
      <vt:lpstr>Admin role</vt:lpstr>
      <vt:lpstr>Development challenges</vt:lpstr>
      <vt:lpstr>Live Demo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Quinton Gillanders</dc:creator>
  <cp:lastModifiedBy>Quinton Gillanders</cp:lastModifiedBy>
  <cp:revision>5</cp:revision>
  <dcterms:created xsi:type="dcterms:W3CDTF">2025-06-01T05:10:47Z</dcterms:created>
  <dcterms:modified xsi:type="dcterms:W3CDTF">2025-06-01T05:56:16Z</dcterms:modified>
</cp:coreProperties>
</file>