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true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Pretendard SemiBold"/>
      <p:bold r:id="rId14"/>
    </p:embeddedFont>
    <p:embeddedFont>
      <p:font typeface="Pretendard Bold"/>
      <p:bold r:id="rId15"/>
    </p:embeddedFont>
    <p:embeddedFont>
      <p:font typeface="Pretendard Black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.fntdata" Type="http://schemas.openxmlformats.org/officeDocument/2006/relationships/font"/><Relationship Id="rId15" Target="fonts/font2.fntdata" Type="http://schemas.openxmlformats.org/officeDocument/2006/relationships/font"/><Relationship Id="rId16" Target="fonts/font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77900" y="9321800"/>
            <a:ext cx="482600" cy="4191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460500" y="3746500"/>
            <a:ext cx="15367000" cy="1473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8300" b="false" i="false" u="none" strike="noStrike" spc="1100">
                <a:solidFill>
                  <a:srgbClr val="000000"/>
                </a:solidFill>
                <a:ea typeface="Pretendard SemiBold"/>
              </a:rPr>
              <a:t>제임스</a:t>
            </a:r>
            <a:r>
              <a:rPr lang="en-US" sz="8300" b="false" i="false" u="none" strike="noStrike" spc="1100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8300" b="false" i="false" u="none" strike="noStrike" spc="1100">
                <a:solidFill>
                  <a:srgbClr val="000000"/>
                </a:solidFill>
                <a:ea typeface="Pretendard SemiBold"/>
              </a:rPr>
              <a:t>줄</a:t>
            </a:r>
            <a:r>
              <a:rPr lang="en-US" sz="8300" b="false" i="false" u="none" strike="noStrike" spc="1100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8300" b="false" i="false" u="none" strike="noStrike" spc="1100">
                <a:solidFill>
                  <a:srgbClr val="000000"/>
                </a:solidFill>
                <a:ea typeface="Pretendard SemiBold"/>
              </a:rPr>
              <a:t>이전의</a:t>
            </a:r>
            <a:r>
              <a:rPr lang="en-US" sz="8300" b="false" i="false" u="none" strike="noStrike" spc="1100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8300" b="false" i="false" u="none" strike="noStrike" spc="1100">
                <a:solidFill>
                  <a:srgbClr val="000000"/>
                </a:solidFill>
                <a:ea typeface="Pretendard SemiBold"/>
              </a:rPr>
              <a:t>열</a:t>
            </a:r>
            <a:r>
              <a:rPr lang="en-US" sz="8300" b="false" i="false" u="none" strike="noStrike" spc="1100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8300" b="false" i="false" u="none" strike="noStrike" spc="1100">
                <a:solidFill>
                  <a:srgbClr val="000000"/>
                </a:solidFill>
                <a:ea typeface="Pretendard SemiBold"/>
              </a:rPr>
              <a:t>이론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55800" y="5499100"/>
            <a:ext cx="14363700" cy="711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4000" b="false" i="false" u="none" strike="noStrike" spc="500">
                <a:solidFill>
                  <a:srgbClr val="000000"/>
                </a:solidFill>
                <a:latin typeface="Pretendard Bold"/>
              </a:rPr>
              <a:t>I.3.3. </a:t>
            </a:r>
            <a:r>
              <a:rPr lang="ko-KR" sz="4000" b="false" i="false" u="none" strike="noStrike" spc="500">
                <a:solidFill>
                  <a:srgbClr val="000000"/>
                </a:solidFill>
                <a:ea typeface="Pretendard Bold"/>
              </a:rPr>
              <a:t>열의</a:t>
            </a:r>
            <a:r>
              <a:rPr lang="en-US" sz="4000" b="false" i="false" u="none" strike="noStrike" spc="500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false" i="false" u="none" strike="noStrike" spc="500">
                <a:solidFill>
                  <a:srgbClr val="000000"/>
                </a:solidFill>
                <a:ea typeface="Pretendard Bold"/>
              </a:rPr>
              <a:t>일당량</a:t>
            </a:r>
            <a:r>
              <a:rPr lang="en-US" sz="4000" b="false" i="false" u="none" strike="noStrike" spc="500">
                <a:solidFill>
                  <a:srgbClr val="000000"/>
                </a:solidFill>
                <a:latin typeface="Pretendard Bold"/>
              </a:rPr>
              <a:t>, 78P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157200" y="9271000"/>
            <a:ext cx="4457700" cy="495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2800" b="false" i="false" u="none" strike="noStrike" spc="400">
                <a:solidFill>
                  <a:srgbClr val="000000"/>
                </a:solidFill>
                <a:latin typeface="Pretendard Bold"/>
              </a:rPr>
              <a:t>2025 1</a:t>
            </a:r>
            <a:r>
              <a:rPr lang="ko-KR" sz="2800" b="false" i="false" u="none" strike="noStrike" spc="400">
                <a:solidFill>
                  <a:srgbClr val="000000"/>
                </a:solidFill>
                <a:ea typeface="Pretendard Bold"/>
              </a:rPr>
              <a:t>학기</a:t>
            </a:r>
            <a:r>
              <a:rPr lang="en-US" sz="2800" b="false" i="false" u="none" strike="noStrike" spc="400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800" b="false" i="false" u="none" strike="noStrike" spc="400">
                <a:solidFill>
                  <a:srgbClr val="000000"/>
                </a:solidFill>
                <a:ea typeface="Pretendard Bold"/>
              </a:rPr>
              <a:t>물리학</a:t>
            </a:r>
            <a:r>
              <a:rPr lang="en-US" sz="2800" b="false" i="false" u="none" strike="noStrike" spc="400">
                <a:solidFill>
                  <a:srgbClr val="000000"/>
                </a:solidFill>
                <a:latin typeface="Pretendard Bold"/>
              </a:rPr>
              <a:t> II </a:t>
            </a:r>
            <a:r>
              <a:rPr lang="ko-KR" sz="2800" b="false" i="false" u="none" strike="noStrike" spc="400">
                <a:solidFill>
                  <a:srgbClr val="000000"/>
                </a:solidFill>
                <a:ea typeface="Pretendard Bold"/>
              </a:rPr>
              <a:t>발표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07300" y="9359900"/>
            <a:ext cx="30734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800" b="false" i="false" u="none" strike="noStrike" spc="200">
                <a:solidFill>
                  <a:srgbClr val="000000"/>
                </a:solidFill>
                <a:latin typeface="Pretendard Bold"/>
              </a:rPr>
              <a:t>31114 </a:t>
            </a:r>
            <a:r>
              <a:rPr lang="ko-KR" sz="1800" b="false" i="false" u="none" strike="noStrike" spc="200">
                <a:solidFill>
                  <a:srgbClr val="000000"/>
                </a:solidFill>
                <a:ea typeface="Pretendard Bold"/>
              </a:rPr>
              <a:t>안준혁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49300" y="863600"/>
            <a:ext cx="16776700" cy="635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749300" y="1219200"/>
            <a:ext cx="5892800" cy="711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4000" b="false" i="false" u="none" strike="noStrike" spc="500">
                <a:solidFill>
                  <a:srgbClr val="000000"/>
                </a:solidFill>
                <a:ea typeface="Pretendard Bold"/>
              </a:rPr>
              <a:t>목차</a:t>
            </a:r>
          </a:p>
        </p:txBody>
      </p:sp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905500" y="2832100"/>
            <a:ext cx="914400" cy="9144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5549900" y="2819400"/>
            <a:ext cx="1549400" cy="1016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41100"/>
              </a:lnSpc>
            </a:pPr>
            <a:r>
              <a:rPr lang="en-US" sz="5800" b="false" i="false" u="none" strike="noStrike" spc="200">
                <a:solidFill>
                  <a:srgbClr val="000000"/>
                </a:solidFill>
                <a:latin typeface="Pretendard Black"/>
              </a:rPr>
              <a:t>01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404100" y="2717800"/>
            <a:ext cx="5321300" cy="647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41100"/>
              </a:lnSpc>
            </a:pPr>
            <a:r>
              <a:rPr lang="ko-KR" sz="3600" b="false" i="false" u="none" strike="noStrike" spc="100">
                <a:solidFill>
                  <a:srgbClr val="000000"/>
                </a:solidFill>
                <a:ea typeface="Pretendard Bold"/>
              </a:rPr>
              <a:t>열소설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404100" y="3429000"/>
            <a:ext cx="5283200" cy="431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41100"/>
              </a:lnSpc>
            </a:pPr>
            <a:r>
              <a:rPr lang="ko-KR" sz="2400" b="false" i="false" u="none" strike="noStrike">
                <a:solidFill>
                  <a:srgbClr val="787878"/>
                </a:solidFill>
                <a:ea typeface="Pretendard SemiBold"/>
              </a:rPr>
              <a:t>열은</a:t>
            </a:r>
            <a:r>
              <a:rPr lang="en-US" sz="2400" b="false" i="false" u="none" strike="noStrike">
                <a:solidFill>
                  <a:srgbClr val="787878"/>
                </a:solidFill>
                <a:latin typeface="Pretendard SemiBold"/>
              </a:rPr>
              <a:t> </a:t>
            </a:r>
            <a:r>
              <a:rPr lang="ko-KR" sz="2400" b="false" i="false" u="none" strike="noStrike">
                <a:solidFill>
                  <a:srgbClr val="787878"/>
                </a:solidFill>
                <a:ea typeface="Pretendard SemiBold"/>
              </a:rPr>
              <a:t>입자다</a:t>
            </a:r>
          </a:p>
        </p:txBody>
      </p:sp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905500" y="5130800"/>
            <a:ext cx="914400" cy="91440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5549900" y="5105400"/>
            <a:ext cx="1549400" cy="1028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41100"/>
              </a:lnSpc>
            </a:pPr>
            <a:r>
              <a:rPr lang="en-US" sz="5800" b="false" i="false" u="none" strike="noStrike" spc="100">
                <a:solidFill>
                  <a:srgbClr val="000000"/>
                </a:solidFill>
                <a:latin typeface="Pretendard Black"/>
              </a:rPr>
              <a:t>02</a:t>
            </a:r>
          </a:p>
        </p:txBody>
      </p:sp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sp>
        <p:nvSpPr>
          <p:cNvPr name="TextBox 15" id="15"/>
          <p:cNvSpPr txBox="true"/>
          <p:nvPr/>
        </p:nvSpPr>
        <p:spPr>
          <a:xfrm rot="0">
            <a:off x="7404100" y="4991100"/>
            <a:ext cx="5321300" cy="647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41100"/>
              </a:lnSpc>
            </a:pPr>
            <a:r>
              <a:rPr lang="ko-KR" sz="3600" b="false" i="false" u="none" strike="noStrike" spc="100">
                <a:solidFill>
                  <a:srgbClr val="000000"/>
                </a:solidFill>
                <a:ea typeface="Pretendard Bold"/>
              </a:rPr>
              <a:t>줄</a:t>
            </a:r>
            <a:r>
              <a:rPr lang="en-US" sz="3600" b="false" i="false" u="none" strike="noStrike" spc="100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3600" b="false" i="false" u="none" strike="noStrike" spc="100">
                <a:solidFill>
                  <a:srgbClr val="000000"/>
                </a:solidFill>
                <a:ea typeface="Pretendard Bold"/>
              </a:rPr>
              <a:t>실험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404100" y="5715000"/>
            <a:ext cx="5283200" cy="431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41100"/>
              </a:lnSpc>
            </a:pPr>
            <a:r>
              <a:rPr lang="ko-KR" sz="2400" b="false" i="false" u="none" strike="noStrike">
                <a:solidFill>
                  <a:srgbClr val="787878"/>
                </a:solidFill>
                <a:ea typeface="Pretendard SemiBold"/>
              </a:rPr>
              <a:t>열은</a:t>
            </a:r>
            <a:r>
              <a:rPr lang="en-US" sz="2400" b="false" i="false" u="none" strike="noStrike">
                <a:solidFill>
                  <a:srgbClr val="787878"/>
                </a:solidFill>
                <a:latin typeface="Pretendard SemiBold"/>
              </a:rPr>
              <a:t> </a:t>
            </a:r>
            <a:r>
              <a:rPr lang="ko-KR" sz="2400" b="false" i="false" u="none" strike="noStrike">
                <a:solidFill>
                  <a:srgbClr val="787878"/>
                </a:solidFill>
                <a:ea typeface="Pretendard SemiBold"/>
              </a:rPr>
              <a:t>입자가</a:t>
            </a:r>
            <a:r>
              <a:rPr lang="en-US" sz="2400" b="false" i="false" u="none" strike="noStrike">
                <a:solidFill>
                  <a:srgbClr val="787878"/>
                </a:solidFill>
                <a:latin typeface="Pretendard SemiBold"/>
              </a:rPr>
              <a:t> </a:t>
            </a:r>
            <a:r>
              <a:rPr lang="ko-KR" sz="2400" b="false" i="false" u="none" strike="noStrike">
                <a:solidFill>
                  <a:srgbClr val="787878"/>
                </a:solidFill>
                <a:ea typeface="Pretendard SemiBold"/>
              </a:rPr>
              <a:t>아니다</a:t>
            </a:r>
          </a:p>
        </p:txBody>
      </p:sp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905500" y="7353300"/>
            <a:ext cx="914400" cy="914400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5549900" y="7327900"/>
            <a:ext cx="1549400" cy="1028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41100"/>
              </a:lnSpc>
            </a:pPr>
            <a:r>
              <a:rPr lang="en-US" sz="5800" b="false" i="false" u="none" strike="noStrike" spc="100">
                <a:solidFill>
                  <a:srgbClr val="000000"/>
                </a:solidFill>
                <a:latin typeface="Pretendard Black"/>
              </a:rPr>
              <a:t>03</a:t>
            </a:r>
          </a:p>
        </p:txBody>
      </p:sp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sp>
        <p:nvSpPr>
          <p:cNvPr name="TextBox 22" id="22"/>
          <p:cNvSpPr txBox="true"/>
          <p:nvPr/>
        </p:nvSpPr>
        <p:spPr>
          <a:xfrm rot="0">
            <a:off x="7505700" y="7277100"/>
            <a:ext cx="5321300" cy="647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41100"/>
              </a:lnSpc>
            </a:pPr>
            <a:r>
              <a:rPr lang="ko-KR" sz="3600" b="false" i="false" u="none" strike="noStrike" spc="100">
                <a:solidFill>
                  <a:srgbClr val="000000"/>
                </a:solidFill>
                <a:ea typeface="Pretendard Bold"/>
              </a:rPr>
              <a:t>끝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505700" y="8001000"/>
            <a:ext cx="5283200" cy="431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41100"/>
              </a:lnSpc>
            </a:pPr>
            <a:r>
              <a:rPr lang="en-US" sz="2400" b="false" i="false" u="none" strike="noStrike" spc="100">
                <a:solidFill>
                  <a:srgbClr val="787878"/>
                </a:solidFill>
                <a:latin typeface="Pretendard SemiBold"/>
              </a:rPr>
              <a:t>END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49300" y="863600"/>
            <a:ext cx="16776700" cy="635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749300" y="1219200"/>
            <a:ext cx="5892800" cy="711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4000" b="false" i="false" u="none" strike="noStrike" spc="500">
                <a:solidFill>
                  <a:srgbClr val="000000"/>
                </a:solidFill>
                <a:ea typeface="Pretendard Bold"/>
              </a:rPr>
              <a:t>열소설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898900" y="5448300"/>
            <a:ext cx="10477500" cy="685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41100"/>
              </a:lnSpc>
            </a:pPr>
            <a:r>
              <a:rPr lang="ko-KR" sz="3900" b="false" i="false" u="none" strike="noStrike">
                <a:solidFill>
                  <a:srgbClr val="000000"/>
                </a:solidFill>
                <a:ea typeface="Pretendard Bold"/>
              </a:rPr>
              <a:t>열은</a:t>
            </a:r>
            <a:r>
              <a:rPr lang="en-US" sz="3900" b="false" i="false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3900" b="false" i="false" u="none" strike="noStrike">
                <a:solidFill>
                  <a:srgbClr val="000000"/>
                </a:solidFill>
                <a:ea typeface="Pretendard Bold"/>
              </a:rPr>
              <a:t>무게를</a:t>
            </a:r>
            <a:r>
              <a:rPr lang="en-US" sz="3900" b="false" i="false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3900" b="false" i="false" u="none" strike="noStrike">
                <a:solidFill>
                  <a:srgbClr val="000000"/>
                </a:solidFill>
                <a:ea typeface="Pretendard Bold"/>
              </a:rPr>
              <a:t>잴</a:t>
            </a:r>
            <a:r>
              <a:rPr lang="en-US" sz="3900" b="false" i="false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3900" b="false" i="false" u="none" strike="noStrike">
                <a:solidFill>
                  <a:srgbClr val="000000"/>
                </a:solidFill>
                <a:ea typeface="Pretendard Bold"/>
              </a:rPr>
              <a:t>수</a:t>
            </a:r>
            <a:r>
              <a:rPr lang="en-US" sz="3900" b="false" i="false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3900" b="false" i="false" u="none" strike="noStrike">
                <a:solidFill>
                  <a:srgbClr val="000000"/>
                </a:solidFill>
                <a:ea typeface="Pretendard Bold"/>
              </a:rPr>
              <a:t>없는</a:t>
            </a:r>
            <a:r>
              <a:rPr lang="en-US" sz="3900" b="false" i="false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3900" b="false" i="false" u="none" strike="noStrike">
                <a:solidFill>
                  <a:srgbClr val="000000"/>
                </a:solidFill>
                <a:ea typeface="Pretendard Bold"/>
              </a:rPr>
              <a:t>입자</a:t>
            </a:r>
            <a:r>
              <a:rPr lang="en-US" sz="3900" b="false" i="false" u="none" strike="noStrike">
                <a:solidFill>
                  <a:srgbClr val="000000"/>
                </a:solidFill>
                <a:latin typeface="Pretendard Bold"/>
              </a:rPr>
              <a:t>(</a:t>
            </a:r>
            <a:r>
              <a:rPr lang="ko-KR" sz="3900" b="false" i="false" u="none" strike="noStrike">
                <a:solidFill>
                  <a:srgbClr val="000000"/>
                </a:solidFill>
                <a:ea typeface="Pretendard Bold"/>
              </a:rPr>
              <a:t>열소</a:t>
            </a:r>
            <a:r>
              <a:rPr lang="en-US" sz="3900" b="false" i="false" u="none" strike="noStrike">
                <a:solidFill>
                  <a:srgbClr val="000000"/>
                </a:solidFill>
                <a:latin typeface="Pretendard Bold"/>
              </a:rPr>
              <a:t>, Caloric)</a:t>
            </a:r>
            <a:r>
              <a:rPr lang="ko-KR" sz="3900" b="false" i="false" u="none" strike="noStrike">
                <a:solidFill>
                  <a:srgbClr val="000000"/>
                </a:solidFill>
                <a:ea typeface="Pretendard Bold"/>
              </a:rPr>
              <a:t>다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898900" y="4102100"/>
            <a:ext cx="10477500" cy="685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41100"/>
              </a:lnSpc>
            </a:pPr>
            <a:r>
              <a:rPr lang="ko-KR" sz="3900" b="false" i="false" u="none" strike="noStrike">
                <a:solidFill>
                  <a:srgbClr val="000000"/>
                </a:solidFill>
                <a:ea typeface="Pretendard Bold"/>
              </a:rPr>
              <a:t>라부아지에</a:t>
            </a:r>
            <a:r>
              <a:rPr lang="en-US" sz="3900" b="false" i="false" u="none" strike="noStrike">
                <a:solidFill>
                  <a:srgbClr val="000000"/>
                </a:solidFill>
                <a:latin typeface="Pretendard Bold"/>
              </a:rPr>
              <a:t>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49300" y="863600"/>
            <a:ext cx="16776700" cy="635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749300" y="1219200"/>
            <a:ext cx="5892800" cy="711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4000" b="false" i="false" u="none" strike="noStrike" spc="500">
                <a:solidFill>
                  <a:srgbClr val="000000"/>
                </a:solidFill>
                <a:ea typeface="Pretendard Bold"/>
              </a:rPr>
              <a:t>열소설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527800" y="4241800"/>
            <a:ext cx="5219700" cy="609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41100"/>
              </a:lnSpc>
            </a:pPr>
            <a:r>
              <a:rPr lang="ko-KR" sz="3400" b="true" i="false" u="none" strike="noStrike">
                <a:solidFill>
                  <a:srgbClr val="000000"/>
                </a:solidFill>
                <a:ea typeface="Pretendard SemiBold"/>
              </a:rPr>
              <a:t>열은</a:t>
            </a:r>
            <a:r>
              <a:rPr lang="en-US" sz="3400" b="tru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400" b="true" i="false" u="none" strike="noStrike">
                <a:solidFill>
                  <a:srgbClr val="000000"/>
                </a:solidFill>
                <a:ea typeface="Pretendard SemiBold"/>
              </a:rPr>
              <a:t>물체</a:t>
            </a:r>
            <a:r>
              <a:rPr lang="en-US" sz="3400" b="tru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400" b="true" i="false" u="none" strike="noStrike">
                <a:solidFill>
                  <a:srgbClr val="000000"/>
                </a:solidFill>
                <a:ea typeface="Pretendard SemiBold"/>
              </a:rPr>
              <a:t>사이를</a:t>
            </a:r>
            <a:r>
              <a:rPr lang="en-US" sz="3400" b="tru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400" b="true" i="false" u="none" strike="noStrike">
                <a:solidFill>
                  <a:srgbClr val="000000"/>
                </a:solidFill>
                <a:ea typeface="Pretendard SemiBold"/>
              </a:rPr>
              <a:t>흐르는</a:t>
            </a:r>
            <a:r>
              <a:rPr lang="en-US" sz="3400" b="tru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400" b="true" i="false" u="none" strike="noStrike">
                <a:solidFill>
                  <a:srgbClr val="000000"/>
                </a:solidFill>
                <a:ea typeface="Pretendard SemiBold"/>
              </a:rPr>
              <a:t>입자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565900" y="5549900"/>
            <a:ext cx="5156200" cy="444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41100"/>
              </a:lnSpc>
            </a:pPr>
            <a:r>
              <a:rPr lang="ko-KR" sz="2500" b="false" i="false" u="none" strike="noStrike">
                <a:solidFill>
                  <a:srgbClr val="000000"/>
                </a:solidFill>
                <a:ea typeface="Pretendard SemiBold"/>
              </a:rPr>
              <a:t>뜨거운</a:t>
            </a:r>
            <a:r>
              <a:rPr lang="en-US" sz="2500" b="fals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Pretendard SemiBold"/>
              </a:rPr>
              <a:t>물체에서</a:t>
            </a:r>
            <a:r>
              <a:rPr lang="en-US" sz="2500" b="fals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Pretendard SemiBold"/>
              </a:rPr>
              <a:t>차가운</a:t>
            </a:r>
            <a:r>
              <a:rPr lang="en-US" sz="2500" b="fals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Pretendard SemiBold"/>
              </a:rPr>
              <a:t>물체로</a:t>
            </a:r>
            <a:r>
              <a:rPr lang="en-US" sz="2500" b="fals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Pretendard SemiBold"/>
              </a:rPr>
              <a:t>흐른다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49300" y="863600"/>
            <a:ext cx="16776700" cy="63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039100" y="5156200"/>
            <a:ext cx="1841500" cy="12700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749300" y="1219200"/>
            <a:ext cx="5892800" cy="711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4000" b="false" i="false" u="none" strike="noStrike" spc="500">
                <a:solidFill>
                  <a:srgbClr val="000000"/>
                </a:solidFill>
                <a:ea typeface="Pretendard Bold"/>
              </a:rPr>
              <a:t>모순점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35200" y="5130800"/>
            <a:ext cx="4800600" cy="1308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41100"/>
              </a:lnSpc>
            </a:pPr>
            <a:r>
              <a:rPr lang="ko-KR" sz="3300" b="false" i="false" u="none" strike="noStrike">
                <a:solidFill>
                  <a:srgbClr val="000000"/>
                </a:solidFill>
                <a:ea typeface="Pretendard SemiBold"/>
              </a:rPr>
              <a:t>물체를</a:t>
            </a:r>
            <a:r>
              <a:rPr lang="en-US" sz="3300" b="fals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300" b="false" i="false" u="none" strike="noStrike">
                <a:solidFill>
                  <a:srgbClr val="000000"/>
                </a:solidFill>
                <a:ea typeface="Pretendard SemiBold"/>
              </a:rPr>
              <a:t>계속</a:t>
            </a:r>
            <a:r>
              <a:rPr lang="en-US" sz="3300" b="fals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300" b="false" i="false" u="none" strike="noStrike">
                <a:solidFill>
                  <a:srgbClr val="000000"/>
                </a:solidFill>
                <a:ea typeface="Pretendard SemiBold"/>
              </a:rPr>
              <a:t>마찰시키면</a:t>
            </a:r>
          </a:p>
          <a:p>
            <a:pPr algn="ctr" lvl="0">
              <a:lnSpc>
                <a:spcPct val="141100"/>
              </a:lnSpc>
            </a:pPr>
            <a:r>
              <a:rPr lang="ko-KR" sz="3300" b="false" i="false" u="none" strike="noStrike">
                <a:solidFill>
                  <a:srgbClr val="000000"/>
                </a:solidFill>
                <a:ea typeface="Pretendard SemiBold"/>
              </a:rPr>
              <a:t>열이</a:t>
            </a:r>
            <a:r>
              <a:rPr lang="en-US" sz="3300" b="fals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300" b="false" i="false" u="none" strike="noStrike">
                <a:solidFill>
                  <a:srgbClr val="000000"/>
                </a:solidFill>
                <a:ea typeface="Pretendard SemiBold"/>
              </a:rPr>
              <a:t>계속</a:t>
            </a:r>
            <a:r>
              <a:rPr lang="en-US" sz="3300" b="fals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300" b="false" i="false" u="none" strike="noStrike">
                <a:solidFill>
                  <a:srgbClr val="000000"/>
                </a:solidFill>
                <a:ea typeface="Pretendard SemiBold"/>
              </a:rPr>
              <a:t>발생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277600" y="5461000"/>
            <a:ext cx="3606800" cy="584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41100"/>
              </a:lnSpc>
            </a:pPr>
            <a:r>
              <a:rPr lang="ko-KR" sz="3300" b="false" i="false" u="none" strike="noStrike">
                <a:solidFill>
                  <a:srgbClr val="000000"/>
                </a:solidFill>
                <a:ea typeface="Pretendard SemiBold"/>
              </a:rPr>
              <a:t>입자가</a:t>
            </a:r>
            <a:r>
              <a:rPr lang="en-US" sz="3300" b="fals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300" b="false" i="false" u="none" strike="noStrike">
                <a:solidFill>
                  <a:srgbClr val="000000"/>
                </a:solidFill>
                <a:ea typeface="Pretendard SemiBold"/>
              </a:rPr>
              <a:t>무한</a:t>
            </a:r>
            <a:r>
              <a:rPr lang="en-US" sz="3300" b="fals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300" b="false" i="false" u="none" strike="noStrike">
                <a:solidFill>
                  <a:srgbClr val="000000"/>
                </a:solidFill>
                <a:ea typeface="Pretendard SemiBold"/>
              </a:rPr>
              <a:t>복사</a:t>
            </a:r>
            <a:r>
              <a:rPr lang="en-US" sz="3300" b="false" i="false" u="none" strike="noStrike">
                <a:solidFill>
                  <a:srgbClr val="000000"/>
                </a:solidFill>
                <a:latin typeface="Pretendard SemiBold"/>
              </a:rPr>
              <a:t>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21100" y="3835400"/>
            <a:ext cx="10477500" cy="685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41100"/>
              </a:lnSpc>
            </a:pPr>
            <a:r>
              <a:rPr lang="ko-KR" sz="3900" b="false" i="false" u="none" strike="noStrike">
                <a:solidFill>
                  <a:srgbClr val="000000"/>
                </a:solidFill>
                <a:ea typeface="Pretendard Bold"/>
              </a:rPr>
              <a:t>럼퍼드</a:t>
            </a:r>
            <a:r>
              <a:rPr lang="en-US" sz="3900" b="false" i="false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3900" b="false" i="false" u="none" strike="noStrike">
                <a:solidFill>
                  <a:srgbClr val="000000"/>
                </a:solidFill>
                <a:ea typeface="Pretendard Bold"/>
              </a:rPr>
              <a:t>백작의</a:t>
            </a:r>
            <a:r>
              <a:rPr lang="en-US" sz="3900" b="false" i="false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3900" b="false" i="false" u="none" strike="noStrike">
                <a:solidFill>
                  <a:srgbClr val="000000"/>
                </a:solidFill>
                <a:ea typeface="Pretendard Bold"/>
              </a:rPr>
              <a:t>발견</a:t>
            </a:r>
            <a:r>
              <a:rPr lang="en-US" sz="3900" b="false" i="false" u="none" strike="noStrike">
                <a:solidFill>
                  <a:srgbClr val="000000"/>
                </a:solidFill>
                <a:latin typeface="Pretendard Bold"/>
              </a:rPr>
              <a:t>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49300" y="863600"/>
            <a:ext cx="16776700" cy="63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733800" y="2184400"/>
            <a:ext cx="10820400" cy="70612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749300" y="1219200"/>
            <a:ext cx="5892800" cy="711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4000" b="false" i="false" u="none" strike="noStrike" spc="500">
                <a:solidFill>
                  <a:srgbClr val="000000"/>
                </a:solidFill>
                <a:ea typeface="Pretendard Bold"/>
              </a:rPr>
              <a:t>줄</a:t>
            </a:r>
            <a:r>
              <a:rPr lang="en-US" sz="4000" b="false" i="false" u="none" strike="noStrike" spc="500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false" i="false" u="none" strike="noStrike" spc="500">
                <a:solidFill>
                  <a:srgbClr val="000000"/>
                </a:solidFill>
                <a:ea typeface="Pretendard Bold"/>
              </a:rPr>
              <a:t>실험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49300" y="863600"/>
            <a:ext cx="16776700" cy="635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749300" y="1219200"/>
            <a:ext cx="5892800" cy="711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4000" b="false" i="false" u="none" strike="noStrike" spc="500">
                <a:solidFill>
                  <a:srgbClr val="000000"/>
                </a:solidFill>
                <a:latin typeface="Pretendard Bold"/>
              </a:rPr>
              <a:t>Joule </a:t>
            </a:r>
            <a:r>
              <a:rPr lang="ja-JP" sz="4000" b="false" i="false" u="none" strike="noStrike" spc="500">
                <a:solidFill>
                  <a:srgbClr val="000000"/>
                </a:solidFill>
                <a:ea typeface="Pretendard Bold"/>
              </a:rPr>
              <a:t>曰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515100" y="4673600"/>
            <a:ext cx="5270500" cy="889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41100"/>
              </a:lnSpc>
            </a:pPr>
            <a:r>
              <a:rPr lang="ko-KR" sz="5000" b="false" i="true" u="none" strike="noStrike">
                <a:solidFill>
                  <a:srgbClr val="000000"/>
                </a:solidFill>
                <a:ea typeface="Pretendard SemiBold"/>
              </a:rPr>
              <a:t>일이</a:t>
            </a:r>
            <a:r>
              <a:rPr lang="en-US" sz="5000" b="false" i="tru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5000" b="false" i="true" u="none" strike="noStrike">
                <a:solidFill>
                  <a:srgbClr val="000000"/>
                </a:solidFill>
                <a:ea typeface="Pretendard SemiBold"/>
              </a:rPr>
              <a:t>열로</a:t>
            </a:r>
            <a:r>
              <a:rPr lang="en-US" sz="5000" b="false" i="tru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5000" b="false" i="true" u="none" strike="noStrike">
                <a:solidFill>
                  <a:srgbClr val="000000"/>
                </a:solidFill>
                <a:ea typeface="Pretendard SemiBold"/>
              </a:rPr>
              <a:t>변한다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565900" y="2578100"/>
            <a:ext cx="5130800" cy="51308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451600" y="4152900"/>
            <a:ext cx="5397500" cy="1854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41100"/>
              </a:lnSpc>
            </a:pPr>
            <a:r>
              <a:rPr lang="en-US" sz="10400" b="false" i="false" u="none" strike="noStrike" spc="700">
                <a:solidFill>
                  <a:srgbClr val="FFFFFF"/>
                </a:solidFill>
                <a:latin typeface="Pretendard Bold"/>
              </a:rPr>
              <a:t>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