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47.png"/><Relationship Id="rId11" Type="http://schemas.openxmlformats.org/officeDocument/2006/relationships/image" Target="../media/image4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Relationship Id="rId5" Type="http://schemas.openxmlformats.org/officeDocument/2006/relationships/image" Target="../media/image60.png"/><Relationship Id="rId6" Type="http://schemas.openxmlformats.org/officeDocument/2006/relationships/image" Target="../media/image61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66.png"/><Relationship Id="rId12" Type="http://schemas.openxmlformats.org/officeDocument/2006/relationships/image" Target="../media/image67.png"/><Relationship Id="rId13" Type="http://schemas.openxmlformats.org/officeDocument/2006/relationships/image" Target="../media/image68.png"/><Relationship Id="rId14" Type="http://schemas.openxmlformats.org/officeDocument/2006/relationships/image" Target="../media/image6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2525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20526" y="7888335"/>
            <a:ext cx="572640" cy="5967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20526" y="8307754"/>
            <a:ext cx="3065278" cy="90976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60524" y="4855554"/>
            <a:ext cx="10216495" cy="927250"/>
            <a:chOff x="1260524" y="4855554"/>
            <a:chExt cx="10216495" cy="92725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0524" y="4855554"/>
              <a:ext cx="10216495" cy="92725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616552" y="4812448"/>
            <a:ext cx="13069741" cy="125877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8938" y="707519"/>
            <a:ext cx="7764868" cy="5367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6534" y="824905"/>
            <a:ext cx="4588632" cy="5477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80488" y="4385079"/>
            <a:ext cx="936352" cy="8291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087407" y="4351338"/>
            <a:ext cx="666667" cy="666667"/>
            <a:chOff x="2087407" y="4351338"/>
            <a:chExt cx="666667" cy="666667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087407" y="4351338"/>
              <a:ext cx="666667" cy="666667"/>
              <a:chOff x="2087407" y="4351338"/>
              <a:chExt cx="666667" cy="666667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087407" y="4351338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62687" y="4344571"/>
              <a:ext cx="735250" cy="73673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65012" y="4313841"/>
            <a:ext cx="934771" cy="88037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081451" y="4351338"/>
            <a:ext cx="666667" cy="666667"/>
            <a:chOff x="7081451" y="4351338"/>
            <a:chExt cx="666667" cy="666667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7081451" y="4351338"/>
              <a:ext cx="666667" cy="666667"/>
              <a:chOff x="7081451" y="4351338"/>
              <a:chExt cx="666667" cy="66666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81451" y="4351338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75166" y="4354097"/>
              <a:ext cx="737078" cy="717688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859050" y="4313841"/>
            <a:ext cx="934771" cy="88037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075496" y="4351338"/>
            <a:ext cx="666667" cy="666667"/>
            <a:chOff x="12075496" y="4351338"/>
            <a:chExt cx="666667" cy="666667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075496" y="4351338"/>
              <a:ext cx="666667" cy="666667"/>
              <a:chOff x="12075496" y="4351338"/>
              <a:chExt cx="666667" cy="66666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2075496" y="4351338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72869" y="4354097"/>
              <a:ext cx="735545" cy="72721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80498" y="7220993"/>
            <a:ext cx="2130942" cy="8291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087407" y="7187250"/>
            <a:ext cx="666667" cy="666667"/>
            <a:chOff x="2087407" y="7187250"/>
            <a:chExt cx="666667" cy="666667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087407" y="7187250"/>
              <a:ext cx="666667" cy="666667"/>
              <a:chOff x="2087407" y="7187250"/>
              <a:chExt cx="666667" cy="666667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2087407" y="7187250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086421" y="7180488"/>
              <a:ext cx="730716" cy="73673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865022" y="7191641"/>
            <a:ext cx="1828133" cy="83799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081451" y="7187250"/>
            <a:ext cx="666667" cy="666667"/>
            <a:chOff x="7081451" y="7187250"/>
            <a:chExt cx="666667" cy="666667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081451" y="7187250"/>
              <a:ext cx="666667" cy="666667"/>
              <a:chOff x="7081451" y="7187250"/>
              <a:chExt cx="666667" cy="666667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7081451" y="7187250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67480" y="7180488"/>
              <a:ext cx="779183" cy="74625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859050" y="7191641"/>
            <a:ext cx="1863095" cy="8379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2075496" y="7187250"/>
            <a:ext cx="666667" cy="666667"/>
            <a:chOff x="12075496" y="7187250"/>
            <a:chExt cx="666667" cy="666667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2075496" y="7187250"/>
              <a:ext cx="666667" cy="666667"/>
              <a:chOff x="12075496" y="7187250"/>
              <a:chExt cx="666667" cy="66666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2075496" y="7187250"/>
                <a:ext cx="666667" cy="666667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72869" y="7190011"/>
              <a:ext cx="735545" cy="727212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83710" y="1272872"/>
            <a:ext cx="7724303" cy="1838284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137040" y="796781"/>
            <a:ext cx="1245231" cy="6857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662" y="1272872"/>
            <a:ext cx="3309998" cy="18382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66534" y="824905"/>
            <a:ext cx="4588632" cy="5477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83540" y="5130452"/>
            <a:ext cx="8001697" cy="2241745"/>
            <a:chOff x="8683540" y="5130452"/>
            <a:chExt cx="8001697" cy="22417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3540" y="5130452"/>
              <a:ext cx="8001697" cy="2241745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76259" y="5297469"/>
            <a:ext cx="7372287" cy="69299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28793" y="4324549"/>
            <a:ext cx="6154938" cy="4116212"/>
            <a:chOff x="1728793" y="4324549"/>
            <a:chExt cx="6154938" cy="411621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8793" y="4324549"/>
              <a:ext cx="6154938" cy="41162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61384" y="8427184"/>
            <a:ext cx="4965193" cy="60841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7040" y="796781"/>
            <a:ext cx="2422374" cy="67820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55764" y="6156728"/>
            <a:ext cx="7767763" cy="11349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662" y="1272872"/>
            <a:ext cx="2833608" cy="18382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66534" y="824905"/>
            <a:ext cx="4588632" cy="5477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83540" y="5142857"/>
            <a:ext cx="8001697" cy="2150913"/>
            <a:chOff x="8683540" y="5142857"/>
            <a:chExt cx="8001697" cy="21509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3540" y="5142857"/>
              <a:ext cx="8001697" cy="2150913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76263" y="5297471"/>
            <a:ext cx="7900154" cy="11729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683540" y="5142857"/>
            <a:ext cx="8001697" cy="2150913"/>
            <a:chOff x="8683540" y="5142857"/>
            <a:chExt cx="8001697" cy="215091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3540" y="5142857"/>
              <a:ext cx="8001697" cy="21509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25833" y="3667073"/>
            <a:ext cx="4756523" cy="4779539"/>
            <a:chOff x="2325833" y="3667073"/>
            <a:chExt cx="4756523" cy="477953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25833" y="3667073"/>
              <a:ext cx="4756523" cy="477953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7040" y="796781"/>
            <a:ext cx="2422374" cy="6782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776259" y="5385297"/>
            <a:ext cx="7920678" cy="16529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38366" y="8393404"/>
            <a:ext cx="6659802" cy="643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662" y="1272872"/>
            <a:ext cx="2853151" cy="18382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66534" y="824905"/>
            <a:ext cx="4588632" cy="5477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683540" y="5130452"/>
            <a:ext cx="8001697" cy="2313494"/>
            <a:chOff x="8683540" y="5130452"/>
            <a:chExt cx="8001697" cy="23134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83540" y="5130452"/>
              <a:ext cx="8001697" cy="23134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6978" y="4315202"/>
            <a:ext cx="6171429" cy="4117500"/>
            <a:chOff x="1596978" y="4315202"/>
            <a:chExt cx="6171429" cy="411750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6978" y="4315202"/>
              <a:ext cx="6171429" cy="411750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776259" y="5297469"/>
            <a:ext cx="7922763" cy="213293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91756" y="8435791"/>
            <a:ext cx="5611174" cy="608412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37040" y="796781"/>
            <a:ext cx="2422374" cy="6782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666534" y="824905"/>
            <a:ext cx="4588632" cy="547775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4186" y="1272872"/>
            <a:ext cx="5347179" cy="183828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37040" y="796781"/>
            <a:ext cx="2422374" cy="6782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205315" y="5010978"/>
            <a:ext cx="6265912" cy="4493997"/>
            <a:chOff x="2205315" y="5010978"/>
            <a:chExt cx="6265912" cy="449399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5315" y="5010978"/>
              <a:ext cx="6265912" cy="449399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42394" y="7311545"/>
            <a:ext cx="5743486" cy="8087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368097" y="8056649"/>
            <a:ext cx="6060498" cy="99435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197468" y="3674338"/>
            <a:ext cx="6273759" cy="3471998"/>
            <a:chOff x="2197468" y="3674338"/>
            <a:chExt cx="6273759" cy="34719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7468" y="3674338"/>
              <a:ext cx="6273759" cy="347199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822334" y="5010978"/>
            <a:ext cx="6265912" cy="4493997"/>
            <a:chOff x="9822334" y="5010978"/>
            <a:chExt cx="6265912" cy="449399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22334" y="5010978"/>
              <a:ext cx="6265912" cy="449399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822334" y="5010978"/>
            <a:ext cx="6265912" cy="4493997"/>
            <a:chOff x="9822334" y="5010978"/>
            <a:chExt cx="6265912" cy="44939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22334" y="5010978"/>
              <a:ext cx="6265912" cy="449399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022335" y="8056649"/>
            <a:ext cx="6092326" cy="9943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818410" y="3674338"/>
            <a:ext cx="6273759" cy="3471998"/>
            <a:chOff x="9818410" y="3674338"/>
            <a:chExt cx="6273759" cy="347199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18410" y="3674338"/>
              <a:ext cx="6273759" cy="3471998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63164" y="7302259"/>
            <a:ext cx="5598315" cy="7896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EF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4662" y="1272872"/>
            <a:ext cx="2844979" cy="183828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714290" y="7104261"/>
            <a:ext cx="8001697" cy="1001341"/>
            <a:chOff x="8714290" y="7104261"/>
            <a:chExt cx="8001697" cy="100134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4290" y="7104261"/>
              <a:ext cx="8001697" cy="10013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9032" y="2878793"/>
            <a:ext cx="16427650" cy="7406922"/>
            <a:chOff x="929032" y="2878793"/>
            <a:chExt cx="16427650" cy="740692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9032" y="2878793"/>
              <a:ext cx="16427650" cy="7406922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666534" y="824905"/>
            <a:ext cx="4588632" cy="5477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714290" y="5408854"/>
            <a:ext cx="8001697" cy="1537476"/>
            <a:chOff x="8714290" y="5408854"/>
            <a:chExt cx="8001697" cy="153747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14290" y="5408854"/>
              <a:ext cx="8001697" cy="153747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66441" y="3942087"/>
            <a:ext cx="4042934" cy="4471010"/>
            <a:chOff x="2966441" y="3942087"/>
            <a:chExt cx="4042934" cy="44710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6441" y="3942087"/>
              <a:ext cx="4042934" cy="447101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807009" y="5619780"/>
            <a:ext cx="7065954" cy="117297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91176" y="8427185"/>
            <a:ext cx="5926031" cy="60841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37040" y="796781"/>
            <a:ext cx="1903964" cy="6782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A8A5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71429" y="925255"/>
            <a:ext cx="17142857" cy="633665"/>
            <a:chOff x="571429" y="925255"/>
            <a:chExt cx="17142857" cy="63366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429" y="925255"/>
              <a:ext cx="17142857" cy="63366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71429" y="9331888"/>
            <a:ext cx="17142857" cy="28571"/>
            <a:chOff x="571429" y="9331888"/>
            <a:chExt cx="17142857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29" y="9331888"/>
              <a:ext cx="17142857" cy="28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30430" y="1395992"/>
            <a:ext cx="1382545" cy="59673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0907" y="1925116"/>
            <a:ext cx="1775564" cy="59874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2430" y="1410745"/>
            <a:ext cx="833212" cy="59673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82430" y="1944440"/>
            <a:ext cx="1430107" cy="589669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81794" y="5089318"/>
            <a:ext cx="8876643" cy="319790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900000" y="7225262"/>
            <a:ext cx="7428571" cy="714286"/>
            <a:chOff x="9900000" y="7225262"/>
            <a:chExt cx="7428571" cy="71428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0000" y="7225262"/>
              <a:ext cx="7428571" cy="71428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583860" y="7214898"/>
            <a:ext cx="9850866" cy="88473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30660" y="8027431"/>
            <a:ext cx="10000295" cy="6869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2023-12-27T00:00:53Z</dcterms:created>
  <dcterms:modified xsi:type="dcterms:W3CDTF">2023-12-27T00:00:53Z</dcterms:modified>
</cp:coreProperties>
</file>